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colors11.xml" ContentType="application/vnd.openxmlformats-officedocument.drawingml.diagramColors+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diagrams/data21.xml" ContentType="application/vnd.openxmlformats-officedocument.drawingml.diagramData+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32.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26.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4"/>
  </p:notesMasterIdLst>
  <p:sldIdLst>
    <p:sldId id="296" r:id="rId2"/>
    <p:sldId id="297" r:id="rId3"/>
    <p:sldId id="298" r:id="rId4"/>
    <p:sldId id="299" r:id="rId5"/>
    <p:sldId id="256" r:id="rId6"/>
    <p:sldId id="257" r:id="rId7"/>
    <p:sldId id="258" r:id="rId8"/>
    <p:sldId id="269" r:id="rId9"/>
    <p:sldId id="264" r:id="rId10"/>
    <p:sldId id="312" r:id="rId11"/>
    <p:sldId id="262" r:id="rId12"/>
    <p:sldId id="303" r:id="rId13"/>
    <p:sldId id="304" r:id="rId14"/>
    <p:sldId id="305" r:id="rId15"/>
    <p:sldId id="306" r:id="rId16"/>
    <p:sldId id="307" r:id="rId17"/>
    <p:sldId id="308" r:id="rId18"/>
    <p:sldId id="311" r:id="rId19"/>
    <p:sldId id="310" r:id="rId20"/>
    <p:sldId id="273" r:id="rId21"/>
    <p:sldId id="274" r:id="rId22"/>
    <p:sldId id="275" r:id="rId23"/>
    <p:sldId id="300" r:id="rId24"/>
    <p:sldId id="301" r:id="rId25"/>
    <p:sldId id="292" r:id="rId26"/>
    <p:sldId id="291" r:id="rId27"/>
    <p:sldId id="272" r:id="rId28"/>
    <p:sldId id="271" r:id="rId29"/>
    <p:sldId id="259" r:id="rId30"/>
    <p:sldId id="295" r:id="rId31"/>
    <p:sldId id="313" r:id="rId32"/>
    <p:sldId id="28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97" autoAdjust="0"/>
  </p:normalViewPr>
  <p:slideViewPr>
    <p:cSldViewPr>
      <p:cViewPr>
        <p:scale>
          <a:sx n="66" d="100"/>
          <a:sy n="66" d="100"/>
        </p:scale>
        <p:origin x="-2352"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32"/>
    </p:cViewPr>
  </p:sorterViewPr>
  <p:notesViewPr>
    <p:cSldViewPr>
      <p:cViewPr varScale="1">
        <p:scale>
          <a:sx n="33" d="100"/>
          <a:sy n="33" d="100"/>
        </p:scale>
        <p:origin x="-1675"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3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3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3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3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3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4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4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4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4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4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4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3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3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B6C60F-A202-4595-ACE2-E7640FE3E798}" type="doc">
      <dgm:prSet loTypeId="urn:microsoft.com/office/officeart/2005/8/layout/vList2" loCatId="list" qsTypeId="urn:microsoft.com/office/officeart/2005/8/quickstyle/simple1#25" qsCatId="simple" csTypeId="urn:microsoft.com/office/officeart/2005/8/colors/accent1_2#25" csCatId="accent1" phldr="1"/>
      <dgm:spPr/>
      <dgm:t>
        <a:bodyPr/>
        <a:lstStyle/>
        <a:p>
          <a:endParaRPr lang="en-US"/>
        </a:p>
      </dgm:t>
    </dgm:pt>
    <dgm:pt modelId="{8357F35C-2D35-46A9-B03C-0DE617067D7A}">
      <dgm:prSet/>
      <dgm:spPr/>
      <dgm:t>
        <a:bodyPr/>
        <a:lstStyle/>
        <a:p>
          <a:pPr rtl="0"/>
          <a:r>
            <a:rPr lang="en-US" dirty="0" smtClean="0"/>
            <a:t>Definition of the school turnaround model</a:t>
          </a:r>
          <a:endParaRPr lang="en-US" dirty="0"/>
        </a:p>
      </dgm:t>
    </dgm:pt>
    <dgm:pt modelId="{BD56B316-E9A1-4DEA-859C-627DAC3895E7}" type="parTrans" cxnId="{6A22F288-1BC9-4A32-A32D-E5E3218F3065}">
      <dgm:prSet/>
      <dgm:spPr/>
      <dgm:t>
        <a:bodyPr/>
        <a:lstStyle/>
        <a:p>
          <a:endParaRPr lang="en-US"/>
        </a:p>
      </dgm:t>
    </dgm:pt>
    <dgm:pt modelId="{087BDE88-6E8F-4FC8-9413-2548E0677758}" type="sibTrans" cxnId="{6A22F288-1BC9-4A32-A32D-E5E3218F3065}">
      <dgm:prSet/>
      <dgm:spPr/>
      <dgm:t>
        <a:bodyPr/>
        <a:lstStyle/>
        <a:p>
          <a:endParaRPr lang="en-US"/>
        </a:p>
      </dgm:t>
    </dgm:pt>
    <dgm:pt modelId="{20677EBD-67B9-4DAE-BE37-79792440B917}">
      <dgm:prSet/>
      <dgm:spPr/>
      <dgm:t>
        <a:bodyPr/>
        <a:lstStyle/>
        <a:p>
          <a:pPr rtl="0"/>
          <a:r>
            <a:rPr lang="en-US" dirty="0" smtClean="0"/>
            <a:t>Strategies to maximize positive impact of school turnaround</a:t>
          </a:r>
          <a:endParaRPr lang="en-US" dirty="0"/>
        </a:p>
      </dgm:t>
    </dgm:pt>
    <dgm:pt modelId="{62D7B263-C101-46A0-B18F-D3E353C28664}" type="parTrans" cxnId="{BD4BCD06-F07E-441D-86FC-B9EA295270A7}">
      <dgm:prSet/>
      <dgm:spPr/>
      <dgm:t>
        <a:bodyPr/>
        <a:lstStyle/>
        <a:p>
          <a:endParaRPr lang="en-US"/>
        </a:p>
      </dgm:t>
    </dgm:pt>
    <dgm:pt modelId="{EC18C705-1287-406D-9998-C1B8CBFB905F}" type="sibTrans" cxnId="{BD4BCD06-F07E-441D-86FC-B9EA295270A7}">
      <dgm:prSet/>
      <dgm:spPr/>
      <dgm:t>
        <a:bodyPr/>
        <a:lstStyle/>
        <a:p>
          <a:endParaRPr lang="en-US"/>
        </a:p>
      </dgm:t>
    </dgm:pt>
    <dgm:pt modelId="{3A9ED81C-01B6-4AA2-B3A4-1C129F3C0EC3}">
      <dgm:prSet/>
      <dgm:spPr/>
      <dgm:t>
        <a:bodyPr/>
        <a:lstStyle/>
        <a:p>
          <a:pPr rtl="0"/>
          <a:r>
            <a:rPr lang="en-US" dirty="0" smtClean="0"/>
            <a:t>Timelines</a:t>
          </a:r>
          <a:endParaRPr lang="en-US" dirty="0"/>
        </a:p>
      </dgm:t>
    </dgm:pt>
    <dgm:pt modelId="{F065510C-C2F5-4BEE-94AD-231C24ED566D}" type="parTrans" cxnId="{11B2229A-F543-40CE-B7B9-7CB3028A6FC4}">
      <dgm:prSet/>
      <dgm:spPr/>
      <dgm:t>
        <a:bodyPr/>
        <a:lstStyle/>
        <a:p>
          <a:endParaRPr lang="en-US"/>
        </a:p>
      </dgm:t>
    </dgm:pt>
    <dgm:pt modelId="{FC2E4A4C-A047-48C0-8C3A-D904607F0F0D}" type="sibTrans" cxnId="{11B2229A-F543-40CE-B7B9-7CB3028A6FC4}">
      <dgm:prSet/>
      <dgm:spPr/>
      <dgm:t>
        <a:bodyPr/>
        <a:lstStyle/>
        <a:p>
          <a:endParaRPr lang="en-US"/>
        </a:p>
      </dgm:t>
    </dgm:pt>
    <dgm:pt modelId="{7DF87E23-9CB4-4969-834D-27316889ACF3}">
      <dgm:prSet/>
      <dgm:spPr/>
      <dgm:t>
        <a:bodyPr/>
        <a:lstStyle/>
        <a:p>
          <a:pPr rtl="0"/>
          <a:r>
            <a:rPr lang="en-US" dirty="0" smtClean="0"/>
            <a:t>Pitfalls to avoid</a:t>
          </a:r>
          <a:endParaRPr lang="en-US" i="1" dirty="0"/>
        </a:p>
      </dgm:t>
    </dgm:pt>
    <dgm:pt modelId="{DB16A2DC-FB8E-4C34-8BEE-21A3689AF5BB}" type="parTrans" cxnId="{D48E2045-D296-4BE3-9651-2E82DB0E407B}">
      <dgm:prSet/>
      <dgm:spPr/>
      <dgm:t>
        <a:bodyPr/>
        <a:lstStyle/>
        <a:p>
          <a:endParaRPr lang="en-US"/>
        </a:p>
      </dgm:t>
    </dgm:pt>
    <dgm:pt modelId="{1EA4B245-75B0-46C9-BB24-2A8209EAE0B1}" type="sibTrans" cxnId="{D48E2045-D296-4BE3-9651-2E82DB0E407B}">
      <dgm:prSet/>
      <dgm:spPr/>
      <dgm:t>
        <a:bodyPr/>
        <a:lstStyle/>
        <a:p>
          <a:endParaRPr lang="en-US"/>
        </a:p>
      </dgm:t>
    </dgm:pt>
    <dgm:pt modelId="{91E98900-E1E5-44A7-B1CE-8C4FC3B9BCFF}">
      <dgm:prSet/>
      <dgm:spPr/>
      <dgm:t>
        <a:bodyPr/>
        <a:lstStyle/>
        <a:p>
          <a:pPr rtl="0"/>
          <a:r>
            <a:rPr lang="en-US" dirty="0" smtClean="0"/>
            <a:t>Guiding questions</a:t>
          </a:r>
          <a:endParaRPr lang="en-US" dirty="0"/>
        </a:p>
      </dgm:t>
    </dgm:pt>
    <dgm:pt modelId="{3957A63B-FE15-4906-88FC-9D5D1D9EC0E6}" type="parTrans" cxnId="{E749A68F-7A8C-45AD-BACA-EB502D72311C}">
      <dgm:prSet/>
      <dgm:spPr/>
      <dgm:t>
        <a:bodyPr/>
        <a:lstStyle/>
        <a:p>
          <a:endParaRPr lang="en-US"/>
        </a:p>
      </dgm:t>
    </dgm:pt>
    <dgm:pt modelId="{FCEF35FF-0441-4C3B-A8C9-DFBAA0AEEFD8}" type="sibTrans" cxnId="{E749A68F-7A8C-45AD-BACA-EB502D72311C}">
      <dgm:prSet/>
      <dgm:spPr/>
      <dgm:t>
        <a:bodyPr/>
        <a:lstStyle/>
        <a:p>
          <a:endParaRPr lang="en-US"/>
        </a:p>
      </dgm:t>
    </dgm:pt>
    <dgm:pt modelId="{1491B75E-A57D-4F65-8286-BFED2B5D9B59}">
      <dgm:prSet/>
      <dgm:spPr/>
      <dgm:t>
        <a:bodyPr/>
        <a:lstStyle/>
        <a:p>
          <a:pPr rtl="0"/>
          <a:r>
            <a:rPr lang="en-US" dirty="0" smtClean="0"/>
            <a:t>Key resources </a:t>
          </a:r>
          <a:endParaRPr lang="en-US" dirty="0"/>
        </a:p>
      </dgm:t>
    </dgm:pt>
    <dgm:pt modelId="{CF25BBB6-85C1-46D5-9C7E-C31294D39278}" type="parTrans" cxnId="{01A9FB7B-5784-49F9-B46D-8ABB28AB2BFB}">
      <dgm:prSet/>
      <dgm:spPr/>
      <dgm:t>
        <a:bodyPr/>
        <a:lstStyle/>
        <a:p>
          <a:endParaRPr lang="en-US"/>
        </a:p>
      </dgm:t>
    </dgm:pt>
    <dgm:pt modelId="{94669CAA-18D8-4060-9EF3-4791FB21D451}" type="sibTrans" cxnId="{01A9FB7B-5784-49F9-B46D-8ABB28AB2BFB}">
      <dgm:prSet/>
      <dgm:spPr/>
      <dgm:t>
        <a:bodyPr/>
        <a:lstStyle/>
        <a:p>
          <a:endParaRPr lang="en-US"/>
        </a:p>
      </dgm:t>
    </dgm:pt>
    <dgm:pt modelId="{DD00F5C0-A760-4529-9739-FC6A492FFE49}">
      <dgm:prSet/>
      <dgm:spPr/>
      <dgm:t>
        <a:bodyPr/>
        <a:lstStyle/>
        <a:p>
          <a:pPr rtl="0"/>
          <a:r>
            <a:rPr lang="en-US" dirty="0" smtClean="0"/>
            <a:t>Theory of action</a:t>
          </a:r>
          <a:endParaRPr lang="en-US" dirty="0"/>
        </a:p>
      </dgm:t>
    </dgm:pt>
    <dgm:pt modelId="{9B4F0985-29CC-4180-934F-92FCCDFA118F}" type="parTrans" cxnId="{1F913BC3-5196-408E-8DE5-58C38ED23FD5}">
      <dgm:prSet/>
      <dgm:spPr/>
    </dgm:pt>
    <dgm:pt modelId="{D491927C-4B67-4523-9880-F75AFA1322F6}" type="sibTrans" cxnId="{1F913BC3-5196-408E-8DE5-58C38ED23FD5}">
      <dgm:prSet/>
      <dgm:spPr/>
    </dgm:pt>
    <dgm:pt modelId="{820137CB-5578-4629-AF40-05A3365BA89C}">
      <dgm:prSet/>
      <dgm:spPr/>
      <dgm:t>
        <a:bodyPr/>
        <a:lstStyle/>
        <a:p>
          <a:pPr rtl="0"/>
          <a:r>
            <a:rPr lang="en-US" dirty="0" smtClean="0"/>
            <a:t>Role of state and district in turnaround</a:t>
          </a:r>
          <a:endParaRPr lang="en-US" dirty="0"/>
        </a:p>
      </dgm:t>
    </dgm:pt>
    <dgm:pt modelId="{89FE1F2F-3F7E-4DE6-996E-07FE37A4E583}" type="parTrans" cxnId="{73C9724B-4DA9-4638-9B9F-D6E04DBEB68A}">
      <dgm:prSet/>
      <dgm:spPr/>
    </dgm:pt>
    <dgm:pt modelId="{0BF3A7D8-86EA-4E62-8A96-2AF3035C9705}" type="sibTrans" cxnId="{73C9724B-4DA9-4638-9B9F-D6E04DBEB68A}">
      <dgm:prSet/>
      <dgm:spPr/>
    </dgm:pt>
    <dgm:pt modelId="{963EC48D-F14E-406F-B796-6821CF8E1CDC}" type="pres">
      <dgm:prSet presAssocID="{C2B6C60F-A202-4595-ACE2-E7640FE3E798}" presName="linear" presStyleCnt="0">
        <dgm:presLayoutVars>
          <dgm:animLvl val="lvl"/>
          <dgm:resizeHandles val="exact"/>
        </dgm:presLayoutVars>
      </dgm:prSet>
      <dgm:spPr/>
      <dgm:t>
        <a:bodyPr/>
        <a:lstStyle/>
        <a:p>
          <a:endParaRPr lang="en-US"/>
        </a:p>
      </dgm:t>
    </dgm:pt>
    <dgm:pt modelId="{315173FD-4CCA-428F-BECC-21194663AF0E}" type="pres">
      <dgm:prSet presAssocID="{8357F35C-2D35-46A9-B03C-0DE617067D7A}" presName="parentText" presStyleLbl="node1" presStyleIdx="0" presStyleCnt="8">
        <dgm:presLayoutVars>
          <dgm:chMax val="0"/>
          <dgm:bulletEnabled val="1"/>
        </dgm:presLayoutVars>
      </dgm:prSet>
      <dgm:spPr/>
      <dgm:t>
        <a:bodyPr/>
        <a:lstStyle/>
        <a:p>
          <a:endParaRPr lang="en-US"/>
        </a:p>
      </dgm:t>
    </dgm:pt>
    <dgm:pt modelId="{5C9BB3D6-20E7-4A48-B98A-C3E9FB0EFFBA}" type="pres">
      <dgm:prSet presAssocID="{087BDE88-6E8F-4FC8-9413-2548E0677758}" presName="spacer" presStyleCnt="0"/>
      <dgm:spPr/>
    </dgm:pt>
    <dgm:pt modelId="{73A8C4E4-1932-4FBB-99FA-AF32753232A1}" type="pres">
      <dgm:prSet presAssocID="{DD00F5C0-A760-4529-9739-FC6A492FFE49}" presName="parentText" presStyleLbl="node1" presStyleIdx="1" presStyleCnt="8">
        <dgm:presLayoutVars>
          <dgm:chMax val="0"/>
          <dgm:bulletEnabled val="1"/>
        </dgm:presLayoutVars>
      </dgm:prSet>
      <dgm:spPr/>
      <dgm:t>
        <a:bodyPr/>
        <a:lstStyle/>
        <a:p>
          <a:endParaRPr lang="en-US"/>
        </a:p>
      </dgm:t>
    </dgm:pt>
    <dgm:pt modelId="{AE031FCB-E5A7-4862-9716-E12725752EE7}" type="pres">
      <dgm:prSet presAssocID="{D491927C-4B67-4523-9880-F75AFA1322F6}" presName="spacer" presStyleCnt="0"/>
      <dgm:spPr/>
    </dgm:pt>
    <dgm:pt modelId="{6A43F343-FC2A-4F5E-88F3-F0D47A562058}" type="pres">
      <dgm:prSet presAssocID="{20677EBD-67B9-4DAE-BE37-79792440B917}" presName="parentText" presStyleLbl="node1" presStyleIdx="2" presStyleCnt="8">
        <dgm:presLayoutVars>
          <dgm:chMax val="0"/>
          <dgm:bulletEnabled val="1"/>
        </dgm:presLayoutVars>
      </dgm:prSet>
      <dgm:spPr/>
      <dgm:t>
        <a:bodyPr/>
        <a:lstStyle/>
        <a:p>
          <a:endParaRPr lang="en-US"/>
        </a:p>
      </dgm:t>
    </dgm:pt>
    <dgm:pt modelId="{25BF918B-59BE-47ED-8AD2-DCE943E7A65D}" type="pres">
      <dgm:prSet presAssocID="{EC18C705-1287-406D-9998-C1B8CBFB905F}" presName="spacer" presStyleCnt="0"/>
      <dgm:spPr/>
    </dgm:pt>
    <dgm:pt modelId="{45C777AA-4AD2-4930-8468-F09B40785BC3}" type="pres">
      <dgm:prSet presAssocID="{820137CB-5578-4629-AF40-05A3365BA89C}" presName="parentText" presStyleLbl="node1" presStyleIdx="3" presStyleCnt="8">
        <dgm:presLayoutVars>
          <dgm:chMax val="0"/>
          <dgm:bulletEnabled val="1"/>
        </dgm:presLayoutVars>
      </dgm:prSet>
      <dgm:spPr/>
      <dgm:t>
        <a:bodyPr/>
        <a:lstStyle/>
        <a:p>
          <a:endParaRPr lang="en-US"/>
        </a:p>
      </dgm:t>
    </dgm:pt>
    <dgm:pt modelId="{DAC97365-EC48-482B-B5CD-D9770CCD1F43}" type="pres">
      <dgm:prSet presAssocID="{0BF3A7D8-86EA-4E62-8A96-2AF3035C9705}" presName="spacer" presStyleCnt="0"/>
      <dgm:spPr/>
    </dgm:pt>
    <dgm:pt modelId="{3E19CA44-6825-4026-A051-45D1B4E5D7EA}" type="pres">
      <dgm:prSet presAssocID="{3A9ED81C-01B6-4AA2-B3A4-1C129F3C0EC3}" presName="parentText" presStyleLbl="node1" presStyleIdx="4" presStyleCnt="8">
        <dgm:presLayoutVars>
          <dgm:chMax val="0"/>
          <dgm:bulletEnabled val="1"/>
        </dgm:presLayoutVars>
      </dgm:prSet>
      <dgm:spPr/>
      <dgm:t>
        <a:bodyPr/>
        <a:lstStyle/>
        <a:p>
          <a:endParaRPr lang="en-US"/>
        </a:p>
      </dgm:t>
    </dgm:pt>
    <dgm:pt modelId="{80744181-4275-4110-A192-1820B8A56897}" type="pres">
      <dgm:prSet presAssocID="{FC2E4A4C-A047-48C0-8C3A-D904607F0F0D}" presName="spacer" presStyleCnt="0"/>
      <dgm:spPr/>
    </dgm:pt>
    <dgm:pt modelId="{82FD7836-92D2-47A0-B343-5D0D8D197A33}" type="pres">
      <dgm:prSet presAssocID="{7DF87E23-9CB4-4969-834D-27316889ACF3}" presName="parentText" presStyleLbl="node1" presStyleIdx="5" presStyleCnt="8">
        <dgm:presLayoutVars>
          <dgm:chMax val="0"/>
          <dgm:bulletEnabled val="1"/>
        </dgm:presLayoutVars>
      </dgm:prSet>
      <dgm:spPr/>
      <dgm:t>
        <a:bodyPr/>
        <a:lstStyle/>
        <a:p>
          <a:endParaRPr lang="en-US"/>
        </a:p>
      </dgm:t>
    </dgm:pt>
    <dgm:pt modelId="{F6A56816-F92E-4612-9004-935C2B654BB0}" type="pres">
      <dgm:prSet presAssocID="{1EA4B245-75B0-46C9-BB24-2A8209EAE0B1}" presName="spacer" presStyleCnt="0"/>
      <dgm:spPr/>
    </dgm:pt>
    <dgm:pt modelId="{3CBCBFA2-B4CC-4473-8142-813B34ADCF62}" type="pres">
      <dgm:prSet presAssocID="{91E98900-E1E5-44A7-B1CE-8C4FC3B9BCFF}" presName="parentText" presStyleLbl="node1" presStyleIdx="6" presStyleCnt="8">
        <dgm:presLayoutVars>
          <dgm:chMax val="0"/>
          <dgm:bulletEnabled val="1"/>
        </dgm:presLayoutVars>
      </dgm:prSet>
      <dgm:spPr/>
      <dgm:t>
        <a:bodyPr/>
        <a:lstStyle/>
        <a:p>
          <a:endParaRPr lang="en-US"/>
        </a:p>
      </dgm:t>
    </dgm:pt>
    <dgm:pt modelId="{B62E0949-1608-49DC-B6AB-6293EF8E9DE7}" type="pres">
      <dgm:prSet presAssocID="{FCEF35FF-0441-4C3B-A8C9-DFBAA0AEEFD8}" presName="spacer" presStyleCnt="0"/>
      <dgm:spPr/>
    </dgm:pt>
    <dgm:pt modelId="{624809CC-CD6F-4EFC-9454-7E6758099A7B}" type="pres">
      <dgm:prSet presAssocID="{1491B75E-A57D-4F65-8286-BFED2B5D9B59}" presName="parentText" presStyleLbl="node1" presStyleIdx="7" presStyleCnt="8">
        <dgm:presLayoutVars>
          <dgm:chMax val="0"/>
          <dgm:bulletEnabled val="1"/>
        </dgm:presLayoutVars>
      </dgm:prSet>
      <dgm:spPr/>
      <dgm:t>
        <a:bodyPr/>
        <a:lstStyle/>
        <a:p>
          <a:endParaRPr lang="en-US"/>
        </a:p>
      </dgm:t>
    </dgm:pt>
  </dgm:ptLst>
  <dgm:cxnLst>
    <dgm:cxn modelId="{A7C2EF8B-7C0C-4759-BDFF-9455FE62CA35}" type="presOf" srcId="{DD00F5C0-A760-4529-9739-FC6A492FFE49}" destId="{73A8C4E4-1932-4FBB-99FA-AF32753232A1}" srcOrd="0" destOrd="0" presId="urn:microsoft.com/office/officeart/2005/8/layout/vList2"/>
    <dgm:cxn modelId="{E225ED4C-26A3-434E-B5A1-4CCAA7F712C0}" type="presOf" srcId="{C2B6C60F-A202-4595-ACE2-E7640FE3E798}" destId="{963EC48D-F14E-406F-B796-6821CF8E1CDC}" srcOrd="0" destOrd="0" presId="urn:microsoft.com/office/officeart/2005/8/layout/vList2"/>
    <dgm:cxn modelId="{E749A68F-7A8C-45AD-BACA-EB502D72311C}" srcId="{C2B6C60F-A202-4595-ACE2-E7640FE3E798}" destId="{91E98900-E1E5-44A7-B1CE-8C4FC3B9BCFF}" srcOrd="6" destOrd="0" parTransId="{3957A63B-FE15-4906-88FC-9D5D1D9EC0E6}" sibTransId="{FCEF35FF-0441-4C3B-A8C9-DFBAA0AEEFD8}"/>
    <dgm:cxn modelId="{07767589-38B4-4770-9620-BDBEBCA9CF2D}" type="presOf" srcId="{91E98900-E1E5-44A7-B1CE-8C4FC3B9BCFF}" destId="{3CBCBFA2-B4CC-4473-8142-813B34ADCF62}" srcOrd="0" destOrd="0" presId="urn:microsoft.com/office/officeart/2005/8/layout/vList2"/>
    <dgm:cxn modelId="{1500DC6C-59E9-47B8-8242-675FF18855AE}" type="presOf" srcId="{8357F35C-2D35-46A9-B03C-0DE617067D7A}" destId="{315173FD-4CCA-428F-BECC-21194663AF0E}" srcOrd="0" destOrd="0" presId="urn:microsoft.com/office/officeart/2005/8/layout/vList2"/>
    <dgm:cxn modelId="{D48E2045-D296-4BE3-9651-2E82DB0E407B}" srcId="{C2B6C60F-A202-4595-ACE2-E7640FE3E798}" destId="{7DF87E23-9CB4-4969-834D-27316889ACF3}" srcOrd="5" destOrd="0" parTransId="{DB16A2DC-FB8E-4C34-8BEE-21A3689AF5BB}" sibTransId="{1EA4B245-75B0-46C9-BB24-2A8209EAE0B1}"/>
    <dgm:cxn modelId="{6A22F288-1BC9-4A32-A32D-E5E3218F3065}" srcId="{C2B6C60F-A202-4595-ACE2-E7640FE3E798}" destId="{8357F35C-2D35-46A9-B03C-0DE617067D7A}" srcOrd="0" destOrd="0" parTransId="{BD56B316-E9A1-4DEA-859C-627DAC3895E7}" sibTransId="{087BDE88-6E8F-4FC8-9413-2548E0677758}"/>
    <dgm:cxn modelId="{8BC12850-31E9-4933-BF25-BFF9CC9D40D3}" type="presOf" srcId="{7DF87E23-9CB4-4969-834D-27316889ACF3}" destId="{82FD7836-92D2-47A0-B343-5D0D8D197A33}" srcOrd="0" destOrd="0" presId="urn:microsoft.com/office/officeart/2005/8/layout/vList2"/>
    <dgm:cxn modelId="{811E69BC-AD77-4BE4-82BC-73200F0B885E}" type="presOf" srcId="{20677EBD-67B9-4DAE-BE37-79792440B917}" destId="{6A43F343-FC2A-4F5E-88F3-F0D47A562058}" srcOrd="0" destOrd="0" presId="urn:microsoft.com/office/officeart/2005/8/layout/vList2"/>
    <dgm:cxn modelId="{A14D6F7D-BB15-4270-B141-3A39CAE0723D}" type="presOf" srcId="{1491B75E-A57D-4F65-8286-BFED2B5D9B59}" destId="{624809CC-CD6F-4EFC-9454-7E6758099A7B}" srcOrd="0" destOrd="0" presId="urn:microsoft.com/office/officeart/2005/8/layout/vList2"/>
    <dgm:cxn modelId="{73C9724B-4DA9-4638-9B9F-D6E04DBEB68A}" srcId="{C2B6C60F-A202-4595-ACE2-E7640FE3E798}" destId="{820137CB-5578-4629-AF40-05A3365BA89C}" srcOrd="3" destOrd="0" parTransId="{89FE1F2F-3F7E-4DE6-996E-07FE37A4E583}" sibTransId="{0BF3A7D8-86EA-4E62-8A96-2AF3035C9705}"/>
    <dgm:cxn modelId="{01A9FB7B-5784-49F9-B46D-8ABB28AB2BFB}" srcId="{C2B6C60F-A202-4595-ACE2-E7640FE3E798}" destId="{1491B75E-A57D-4F65-8286-BFED2B5D9B59}" srcOrd="7" destOrd="0" parTransId="{CF25BBB6-85C1-46D5-9C7E-C31294D39278}" sibTransId="{94669CAA-18D8-4060-9EF3-4791FB21D451}"/>
    <dgm:cxn modelId="{BD4BCD06-F07E-441D-86FC-B9EA295270A7}" srcId="{C2B6C60F-A202-4595-ACE2-E7640FE3E798}" destId="{20677EBD-67B9-4DAE-BE37-79792440B917}" srcOrd="2" destOrd="0" parTransId="{62D7B263-C101-46A0-B18F-D3E353C28664}" sibTransId="{EC18C705-1287-406D-9998-C1B8CBFB905F}"/>
    <dgm:cxn modelId="{11B2229A-F543-40CE-B7B9-7CB3028A6FC4}" srcId="{C2B6C60F-A202-4595-ACE2-E7640FE3E798}" destId="{3A9ED81C-01B6-4AA2-B3A4-1C129F3C0EC3}" srcOrd="4" destOrd="0" parTransId="{F065510C-C2F5-4BEE-94AD-231C24ED566D}" sibTransId="{FC2E4A4C-A047-48C0-8C3A-D904607F0F0D}"/>
    <dgm:cxn modelId="{7F593F9F-9582-40C1-8428-0AE1B0DCEED1}" type="presOf" srcId="{3A9ED81C-01B6-4AA2-B3A4-1C129F3C0EC3}" destId="{3E19CA44-6825-4026-A051-45D1B4E5D7EA}" srcOrd="0" destOrd="0" presId="urn:microsoft.com/office/officeart/2005/8/layout/vList2"/>
    <dgm:cxn modelId="{1F913BC3-5196-408E-8DE5-58C38ED23FD5}" srcId="{C2B6C60F-A202-4595-ACE2-E7640FE3E798}" destId="{DD00F5C0-A760-4529-9739-FC6A492FFE49}" srcOrd="1" destOrd="0" parTransId="{9B4F0985-29CC-4180-934F-92FCCDFA118F}" sibTransId="{D491927C-4B67-4523-9880-F75AFA1322F6}"/>
    <dgm:cxn modelId="{6AA91A2A-0CE4-4BCF-91B2-C5C04EFF7894}" type="presOf" srcId="{820137CB-5578-4629-AF40-05A3365BA89C}" destId="{45C777AA-4AD2-4930-8468-F09B40785BC3}" srcOrd="0" destOrd="0" presId="urn:microsoft.com/office/officeart/2005/8/layout/vList2"/>
    <dgm:cxn modelId="{78FDA232-962F-4BF2-AA26-1E40651F4058}" type="presParOf" srcId="{963EC48D-F14E-406F-B796-6821CF8E1CDC}" destId="{315173FD-4CCA-428F-BECC-21194663AF0E}" srcOrd="0" destOrd="0" presId="urn:microsoft.com/office/officeart/2005/8/layout/vList2"/>
    <dgm:cxn modelId="{6E6A157D-C0CE-4A87-A304-7E7C5B8FA36F}" type="presParOf" srcId="{963EC48D-F14E-406F-B796-6821CF8E1CDC}" destId="{5C9BB3D6-20E7-4A48-B98A-C3E9FB0EFFBA}" srcOrd="1" destOrd="0" presId="urn:microsoft.com/office/officeart/2005/8/layout/vList2"/>
    <dgm:cxn modelId="{B202E124-270F-4ED4-9F91-4608CA23FDDE}" type="presParOf" srcId="{963EC48D-F14E-406F-B796-6821CF8E1CDC}" destId="{73A8C4E4-1932-4FBB-99FA-AF32753232A1}" srcOrd="2" destOrd="0" presId="urn:microsoft.com/office/officeart/2005/8/layout/vList2"/>
    <dgm:cxn modelId="{DDED767A-D7D7-4515-82E4-C8DF082BE029}" type="presParOf" srcId="{963EC48D-F14E-406F-B796-6821CF8E1CDC}" destId="{AE031FCB-E5A7-4862-9716-E12725752EE7}" srcOrd="3" destOrd="0" presId="urn:microsoft.com/office/officeart/2005/8/layout/vList2"/>
    <dgm:cxn modelId="{6D5B9757-8B4E-4015-8E5F-EE6968AE0712}" type="presParOf" srcId="{963EC48D-F14E-406F-B796-6821CF8E1CDC}" destId="{6A43F343-FC2A-4F5E-88F3-F0D47A562058}" srcOrd="4" destOrd="0" presId="urn:microsoft.com/office/officeart/2005/8/layout/vList2"/>
    <dgm:cxn modelId="{580C47F5-C07C-49EC-9ED3-ACFE87F6CC70}" type="presParOf" srcId="{963EC48D-F14E-406F-B796-6821CF8E1CDC}" destId="{25BF918B-59BE-47ED-8AD2-DCE943E7A65D}" srcOrd="5" destOrd="0" presId="urn:microsoft.com/office/officeart/2005/8/layout/vList2"/>
    <dgm:cxn modelId="{009E8110-7143-4DA9-B43C-781528234919}" type="presParOf" srcId="{963EC48D-F14E-406F-B796-6821CF8E1CDC}" destId="{45C777AA-4AD2-4930-8468-F09B40785BC3}" srcOrd="6" destOrd="0" presId="urn:microsoft.com/office/officeart/2005/8/layout/vList2"/>
    <dgm:cxn modelId="{E0625BFA-7090-4180-A5DB-6DB9A9C83CF6}" type="presParOf" srcId="{963EC48D-F14E-406F-B796-6821CF8E1CDC}" destId="{DAC97365-EC48-482B-B5CD-D9770CCD1F43}" srcOrd="7" destOrd="0" presId="urn:microsoft.com/office/officeart/2005/8/layout/vList2"/>
    <dgm:cxn modelId="{E8F938AB-1004-4848-B78C-D455C60AB1EB}" type="presParOf" srcId="{963EC48D-F14E-406F-B796-6821CF8E1CDC}" destId="{3E19CA44-6825-4026-A051-45D1B4E5D7EA}" srcOrd="8" destOrd="0" presId="urn:microsoft.com/office/officeart/2005/8/layout/vList2"/>
    <dgm:cxn modelId="{3B588B12-1C42-49CF-AFDF-6CB4914E5064}" type="presParOf" srcId="{963EC48D-F14E-406F-B796-6821CF8E1CDC}" destId="{80744181-4275-4110-A192-1820B8A56897}" srcOrd="9" destOrd="0" presId="urn:microsoft.com/office/officeart/2005/8/layout/vList2"/>
    <dgm:cxn modelId="{C8F60002-3189-48EB-9613-6037168908A9}" type="presParOf" srcId="{963EC48D-F14E-406F-B796-6821CF8E1CDC}" destId="{82FD7836-92D2-47A0-B343-5D0D8D197A33}" srcOrd="10" destOrd="0" presId="urn:microsoft.com/office/officeart/2005/8/layout/vList2"/>
    <dgm:cxn modelId="{C2AA7A75-FAE0-4C12-8850-8F9B1E138B1D}" type="presParOf" srcId="{963EC48D-F14E-406F-B796-6821CF8E1CDC}" destId="{F6A56816-F92E-4612-9004-935C2B654BB0}" srcOrd="11" destOrd="0" presId="urn:microsoft.com/office/officeart/2005/8/layout/vList2"/>
    <dgm:cxn modelId="{E3495C85-B0D0-4FB8-B63A-D5111C574322}" type="presParOf" srcId="{963EC48D-F14E-406F-B796-6821CF8E1CDC}" destId="{3CBCBFA2-B4CC-4473-8142-813B34ADCF62}" srcOrd="12" destOrd="0" presId="urn:microsoft.com/office/officeart/2005/8/layout/vList2"/>
    <dgm:cxn modelId="{6F3E5A1B-9F9C-4120-A01F-CD7A2F7007E4}" type="presParOf" srcId="{963EC48D-F14E-406F-B796-6821CF8E1CDC}" destId="{B62E0949-1608-49DC-B6AB-6293EF8E9DE7}" srcOrd="13" destOrd="0" presId="urn:microsoft.com/office/officeart/2005/8/layout/vList2"/>
    <dgm:cxn modelId="{762A2E9E-9078-4460-8053-D8FB38D846B6}" type="presParOf" srcId="{963EC48D-F14E-406F-B796-6821CF8E1CDC}" destId="{624809CC-CD6F-4EFC-9454-7E6758099A7B}" srcOrd="1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DC94C8-2359-411F-890F-6159475E4696}" type="doc">
      <dgm:prSet loTypeId="urn:microsoft.com/office/officeart/2005/8/layout/hierarchy4" loCatId="hierarchy" qsTypeId="urn:microsoft.com/office/officeart/2005/8/quickstyle/simple1#33" qsCatId="simple" csTypeId="urn:microsoft.com/office/officeart/2005/8/colors/accent1_2#34" csCatId="accent1" phldr="1"/>
      <dgm:spPr/>
      <dgm:t>
        <a:bodyPr/>
        <a:lstStyle/>
        <a:p>
          <a:endParaRPr lang="en-US"/>
        </a:p>
      </dgm:t>
    </dgm:pt>
    <dgm:pt modelId="{BF76FEEA-4E71-455D-B4AB-1DED354F2F64}">
      <dgm:prSet/>
      <dgm:spPr/>
      <dgm:t>
        <a:bodyPr/>
        <a:lstStyle/>
        <a:p>
          <a:pPr rtl="0"/>
          <a:r>
            <a:rPr lang="en-US" dirty="0" smtClean="0"/>
            <a:t>Deviate from Norms</a:t>
          </a:r>
          <a:endParaRPr lang="en-US" dirty="0"/>
        </a:p>
      </dgm:t>
    </dgm:pt>
    <dgm:pt modelId="{6650B927-BA23-4DA7-BDEF-93E449834331}" type="parTrans" cxnId="{0C531AFB-5871-43F3-8859-5C415E051E4C}">
      <dgm:prSet/>
      <dgm:spPr/>
      <dgm:t>
        <a:bodyPr/>
        <a:lstStyle/>
        <a:p>
          <a:endParaRPr lang="en-US"/>
        </a:p>
      </dgm:t>
    </dgm:pt>
    <dgm:pt modelId="{55F75461-3D2C-4C4D-A1A0-3536062B0BF0}" type="sibTrans" cxnId="{0C531AFB-5871-43F3-8859-5C415E051E4C}">
      <dgm:prSet/>
      <dgm:spPr/>
      <dgm:t>
        <a:bodyPr/>
        <a:lstStyle/>
        <a:p>
          <a:endParaRPr lang="en-US"/>
        </a:p>
      </dgm:t>
    </dgm:pt>
    <dgm:pt modelId="{3296E807-E930-4006-BBC3-0C69C61134F0}">
      <dgm:prSet/>
      <dgm:spPr/>
      <dgm:t>
        <a:bodyPr/>
        <a:lstStyle/>
        <a:p>
          <a:pPr rtl="0"/>
          <a:r>
            <a:rPr lang="en-US" dirty="0" smtClean="0"/>
            <a:t>Break organization norms or rules to deploy new tactics needed for early wins</a:t>
          </a:r>
          <a:endParaRPr lang="en-US" dirty="0"/>
        </a:p>
      </dgm:t>
    </dgm:pt>
    <dgm:pt modelId="{7950D8DF-652E-4F49-A0A2-3ADD5196F2CC}" type="parTrans" cxnId="{A09EA51A-80BA-4641-B4F8-CE981B247B9F}">
      <dgm:prSet/>
      <dgm:spPr/>
      <dgm:t>
        <a:bodyPr/>
        <a:lstStyle/>
        <a:p>
          <a:endParaRPr lang="en-US"/>
        </a:p>
      </dgm:t>
    </dgm:pt>
    <dgm:pt modelId="{70F8790C-4711-4806-B190-89B07579EAAD}" type="sibTrans" cxnId="{A09EA51A-80BA-4641-B4F8-CE981B247B9F}">
      <dgm:prSet/>
      <dgm:spPr/>
      <dgm:t>
        <a:bodyPr/>
        <a:lstStyle/>
        <a:p>
          <a:endParaRPr lang="en-US"/>
        </a:p>
      </dgm:t>
    </dgm:pt>
    <dgm:pt modelId="{BC1C3E4D-A7C3-411E-9745-B373A7137A34}">
      <dgm:prSet/>
      <dgm:spPr/>
      <dgm:t>
        <a:bodyPr/>
        <a:lstStyle/>
        <a:p>
          <a:pPr rtl="0"/>
          <a:r>
            <a:rPr lang="en-US" dirty="0" smtClean="0"/>
            <a:t>Discard failed rules and routines when they inhibit success (e.g., “Cage busting”)</a:t>
          </a:r>
          <a:endParaRPr lang="en-US" dirty="0"/>
        </a:p>
      </dgm:t>
    </dgm:pt>
    <dgm:pt modelId="{B83D01A1-4E79-41C7-A8A9-73AF15B6EC9A}" type="parTrans" cxnId="{9E6CA3AA-57C1-436D-ACA8-78437C722E01}">
      <dgm:prSet/>
      <dgm:spPr/>
      <dgm:t>
        <a:bodyPr/>
        <a:lstStyle/>
        <a:p>
          <a:endParaRPr lang="en-US"/>
        </a:p>
      </dgm:t>
    </dgm:pt>
    <dgm:pt modelId="{6CC5B298-A01F-4A0D-BFA6-A55B7A78F18A}" type="sibTrans" cxnId="{9E6CA3AA-57C1-436D-ACA8-78437C722E01}">
      <dgm:prSet/>
      <dgm:spPr/>
      <dgm:t>
        <a:bodyPr/>
        <a:lstStyle/>
        <a:p>
          <a:endParaRPr lang="en-US"/>
        </a:p>
      </dgm:t>
    </dgm:pt>
    <dgm:pt modelId="{708754EE-480B-472A-AB12-5CD5FA1F9A9A}" type="pres">
      <dgm:prSet presAssocID="{DBDC94C8-2359-411F-890F-6159475E4696}" presName="Name0" presStyleCnt="0">
        <dgm:presLayoutVars>
          <dgm:chPref val="1"/>
          <dgm:dir/>
          <dgm:animOne val="branch"/>
          <dgm:animLvl val="lvl"/>
          <dgm:resizeHandles/>
        </dgm:presLayoutVars>
      </dgm:prSet>
      <dgm:spPr/>
      <dgm:t>
        <a:bodyPr/>
        <a:lstStyle/>
        <a:p>
          <a:endParaRPr lang="en-US"/>
        </a:p>
      </dgm:t>
    </dgm:pt>
    <dgm:pt modelId="{67979538-D199-47B1-BF70-3B423107C00A}" type="pres">
      <dgm:prSet presAssocID="{BF76FEEA-4E71-455D-B4AB-1DED354F2F64}" presName="vertOne" presStyleCnt="0"/>
      <dgm:spPr/>
    </dgm:pt>
    <dgm:pt modelId="{88679E39-816F-4F9D-B27F-B8E3A1FFB097}" type="pres">
      <dgm:prSet presAssocID="{BF76FEEA-4E71-455D-B4AB-1DED354F2F64}" presName="txOne" presStyleLbl="node0" presStyleIdx="0" presStyleCnt="1">
        <dgm:presLayoutVars>
          <dgm:chPref val="3"/>
        </dgm:presLayoutVars>
      </dgm:prSet>
      <dgm:spPr/>
      <dgm:t>
        <a:bodyPr/>
        <a:lstStyle/>
        <a:p>
          <a:endParaRPr lang="en-US"/>
        </a:p>
      </dgm:t>
    </dgm:pt>
    <dgm:pt modelId="{94BE61DF-4CEB-42BF-9CC8-38CFB082379E}" type="pres">
      <dgm:prSet presAssocID="{BF76FEEA-4E71-455D-B4AB-1DED354F2F64}" presName="parTransOne" presStyleCnt="0"/>
      <dgm:spPr/>
    </dgm:pt>
    <dgm:pt modelId="{99C83FAD-9C1F-4341-88BF-A20B283F660F}" type="pres">
      <dgm:prSet presAssocID="{BF76FEEA-4E71-455D-B4AB-1DED354F2F64}" presName="horzOne" presStyleCnt="0"/>
      <dgm:spPr/>
    </dgm:pt>
    <dgm:pt modelId="{6A63C3C3-A3FF-49AB-8A10-1DCF18235799}" type="pres">
      <dgm:prSet presAssocID="{3296E807-E930-4006-BBC3-0C69C61134F0}" presName="vertTwo" presStyleCnt="0"/>
      <dgm:spPr/>
    </dgm:pt>
    <dgm:pt modelId="{609B9DB4-E5D0-4E62-AAA8-BA1481714F38}" type="pres">
      <dgm:prSet presAssocID="{3296E807-E930-4006-BBC3-0C69C61134F0}" presName="txTwo" presStyleLbl="node2" presStyleIdx="0" presStyleCnt="2">
        <dgm:presLayoutVars>
          <dgm:chPref val="3"/>
        </dgm:presLayoutVars>
      </dgm:prSet>
      <dgm:spPr/>
      <dgm:t>
        <a:bodyPr/>
        <a:lstStyle/>
        <a:p>
          <a:endParaRPr lang="en-US"/>
        </a:p>
      </dgm:t>
    </dgm:pt>
    <dgm:pt modelId="{4089B6CF-17F2-4E64-9BB6-5CA1F0B0220E}" type="pres">
      <dgm:prSet presAssocID="{3296E807-E930-4006-BBC3-0C69C61134F0}" presName="horzTwo" presStyleCnt="0"/>
      <dgm:spPr/>
    </dgm:pt>
    <dgm:pt modelId="{994FD5C5-DA2B-4198-BA93-759E462B0B7C}" type="pres">
      <dgm:prSet presAssocID="{70F8790C-4711-4806-B190-89B07579EAAD}" presName="sibSpaceTwo" presStyleCnt="0"/>
      <dgm:spPr/>
    </dgm:pt>
    <dgm:pt modelId="{5CF622BC-30A9-42D3-892C-ECD4E5AE8CAD}" type="pres">
      <dgm:prSet presAssocID="{BC1C3E4D-A7C3-411E-9745-B373A7137A34}" presName="vertTwo" presStyleCnt="0"/>
      <dgm:spPr/>
    </dgm:pt>
    <dgm:pt modelId="{7F149AD5-3D84-4917-9128-F76CB81E8A72}" type="pres">
      <dgm:prSet presAssocID="{BC1C3E4D-A7C3-411E-9745-B373A7137A34}" presName="txTwo" presStyleLbl="node2" presStyleIdx="1" presStyleCnt="2">
        <dgm:presLayoutVars>
          <dgm:chPref val="3"/>
        </dgm:presLayoutVars>
      </dgm:prSet>
      <dgm:spPr/>
      <dgm:t>
        <a:bodyPr/>
        <a:lstStyle/>
        <a:p>
          <a:endParaRPr lang="en-US"/>
        </a:p>
      </dgm:t>
    </dgm:pt>
    <dgm:pt modelId="{7673E1BC-8EC8-44EC-B4C2-97EBE10B2B4D}" type="pres">
      <dgm:prSet presAssocID="{BC1C3E4D-A7C3-411E-9745-B373A7137A34}" presName="horzTwo" presStyleCnt="0"/>
      <dgm:spPr/>
    </dgm:pt>
  </dgm:ptLst>
  <dgm:cxnLst>
    <dgm:cxn modelId="{68EDAB2D-A2A0-4420-B45E-01AAA4337D12}" type="presOf" srcId="{DBDC94C8-2359-411F-890F-6159475E4696}" destId="{708754EE-480B-472A-AB12-5CD5FA1F9A9A}" srcOrd="0" destOrd="0" presId="urn:microsoft.com/office/officeart/2005/8/layout/hierarchy4"/>
    <dgm:cxn modelId="{A09EA51A-80BA-4641-B4F8-CE981B247B9F}" srcId="{BF76FEEA-4E71-455D-B4AB-1DED354F2F64}" destId="{3296E807-E930-4006-BBC3-0C69C61134F0}" srcOrd="0" destOrd="0" parTransId="{7950D8DF-652E-4F49-A0A2-3ADD5196F2CC}" sibTransId="{70F8790C-4711-4806-B190-89B07579EAAD}"/>
    <dgm:cxn modelId="{D5F3904E-744D-422E-AEB8-45283627C588}" type="presOf" srcId="{BF76FEEA-4E71-455D-B4AB-1DED354F2F64}" destId="{88679E39-816F-4F9D-B27F-B8E3A1FFB097}" srcOrd="0" destOrd="0" presId="urn:microsoft.com/office/officeart/2005/8/layout/hierarchy4"/>
    <dgm:cxn modelId="{9CCF9416-11FA-4C4B-AA54-ECA4D17A9B24}" type="presOf" srcId="{BC1C3E4D-A7C3-411E-9745-B373A7137A34}" destId="{7F149AD5-3D84-4917-9128-F76CB81E8A72}" srcOrd="0" destOrd="0" presId="urn:microsoft.com/office/officeart/2005/8/layout/hierarchy4"/>
    <dgm:cxn modelId="{9E6CA3AA-57C1-436D-ACA8-78437C722E01}" srcId="{BF76FEEA-4E71-455D-B4AB-1DED354F2F64}" destId="{BC1C3E4D-A7C3-411E-9745-B373A7137A34}" srcOrd="1" destOrd="0" parTransId="{B83D01A1-4E79-41C7-A8A9-73AF15B6EC9A}" sibTransId="{6CC5B298-A01F-4A0D-BFA6-A55B7A78F18A}"/>
    <dgm:cxn modelId="{E097C10D-48FA-47B1-989A-0F2115FFBF47}" type="presOf" srcId="{3296E807-E930-4006-BBC3-0C69C61134F0}" destId="{609B9DB4-E5D0-4E62-AAA8-BA1481714F38}" srcOrd="0" destOrd="0" presId="urn:microsoft.com/office/officeart/2005/8/layout/hierarchy4"/>
    <dgm:cxn modelId="{0C531AFB-5871-43F3-8859-5C415E051E4C}" srcId="{DBDC94C8-2359-411F-890F-6159475E4696}" destId="{BF76FEEA-4E71-455D-B4AB-1DED354F2F64}" srcOrd="0" destOrd="0" parTransId="{6650B927-BA23-4DA7-BDEF-93E449834331}" sibTransId="{55F75461-3D2C-4C4D-A1A0-3536062B0BF0}"/>
    <dgm:cxn modelId="{71C90C68-3295-4B3E-BA99-DFECFDC6466E}" type="presParOf" srcId="{708754EE-480B-472A-AB12-5CD5FA1F9A9A}" destId="{67979538-D199-47B1-BF70-3B423107C00A}" srcOrd="0" destOrd="0" presId="urn:microsoft.com/office/officeart/2005/8/layout/hierarchy4"/>
    <dgm:cxn modelId="{C06156BC-C5C9-4491-8FF0-B41D7B5CDA2A}" type="presParOf" srcId="{67979538-D199-47B1-BF70-3B423107C00A}" destId="{88679E39-816F-4F9D-B27F-B8E3A1FFB097}" srcOrd="0" destOrd="0" presId="urn:microsoft.com/office/officeart/2005/8/layout/hierarchy4"/>
    <dgm:cxn modelId="{F252EA89-4BC0-484F-9AD7-0B650A75911F}" type="presParOf" srcId="{67979538-D199-47B1-BF70-3B423107C00A}" destId="{94BE61DF-4CEB-42BF-9CC8-38CFB082379E}" srcOrd="1" destOrd="0" presId="urn:microsoft.com/office/officeart/2005/8/layout/hierarchy4"/>
    <dgm:cxn modelId="{F98B5B17-05FA-4D79-9F37-6B0D1C5042CC}" type="presParOf" srcId="{67979538-D199-47B1-BF70-3B423107C00A}" destId="{99C83FAD-9C1F-4341-88BF-A20B283F660F}" srcOrd="2" destOrd="0" presId="urn:microsoft.com/office/officeart/2005/8/layout/hierarchy4"/>
    <dgm:cxn modelId="{EE80A1F6-6F53-4952-B9F5-091C5BC261FC}" type="presParOf" srcId="{99C83FAD-9C1F-4341-88BF-A20B283F660F}" destId="{6A63C3C3-A3FF-49AB-8A10-1DCF18235799}" srcOrd="0" destOrd="0" presId="urn:microsoft.com/office/officeart/2005/8/layout/hierarchy4"/>
    <dgm:cxn modelId="{022D6066-8DD9-4405-95C6-B3D08B3D9406}" type="presParOf" srcId="{6A63C3C3-A3FF-49AB-8A10-1DCF18235799}" destId="{609B9DB4-E5D0-4E62-AAA8-BA1481714F38}" srcOrd="0" destOrd="0" presId="urn:microsoft.com/office/officeart/2005/8/layout/hierarchy4"/>
    <dgm:cxn modelId="{11045D11-62BB-4091-867C-FD7AD436C435}" type="presParOf" srcId="{6A63C3C3-A3FF-49AB-8A10-1DCF18235799}" destId="{4089B6CF-17F2-4E64-9BB6-5CA1F0B0220E}" srcOrd="1" destOrd="0" presId="urn:microsoft.com/office/officeart/2005/8/layout/hierarchy4"/>
    <dgm:cxn modelId="{69F0D826-F0EE-4083-ABCC-DE114CA91DBC}" type="presParOf" srcId="{99C83FAD-9C1F-4341-88BF-A20B283F660F}" destId="{994FD5C5-DA2B-4198-BA93-759E462B0B7C}" srcOrd="1" destOrd="0" presId="urn:microsoft.com/office/officeart/2005/8/layout/hierarchy4"/>
    <dgm:cxn modelId="{6C870465-58DA-4221-A5CD-41CA843547E1}" type="presParOf" srcId="{99C83FAD-9C1F-4341-88BF-A20B283F660F}" destId="{5CF622BC-30A9-42D3-892C-ECD4E5AE8CAD}" srcOrd="2" destOrd="0" presId="urn:microsoft.com/office/officeart/2005/8/layout/hierarchy4"/>
    <dgm:cxn modelId="{21A164FB-6EC0-4732-AB88-3E09D90A9C80}" type="presParOf" srcId="{5CF622BC-30A9-42D3-892C-ECD4E5AE8CAD}" destId="{7F149AD5-3D84-4917-9128-F76CB81E8A72}" srcOrd="0" destOrd="0" presId="urn:microsoft.com/office/officeart/2005/8/layout/hierarchy4"/>
    <dgm:cxn modelId="{BAFB2F40-B420-4B2B-AAC4-69A1EBDD9B46}" type="presParOf" srcId="{5CF622BC-30A9-42D3-892C-ECD4E5AE8CAD}" destId="{7673E1BC-8EC8-44EC-B4C2-97EBE10B2B4D}"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AAACF2-08A0-4AAD-BB80-50A0C80D64CB}" type="doc">
      <dgm:prSet loTypeId="urn:microsoft.com/office/officeart/2005/8/layout/default" loCatId="list" qsTypeId="urn:microsoft.com/office/officeart/2005/8/quickstyle/simple1#34" qsCatId="simple" csTypeId="urn:microsoft.com/office/officeart/2005/8/colors/accent1_2#35" csCatId="accent1" phldr="1"/>
      <dgm:spPr/>
      <dgm:t>
        <a:bodyPr/>
        <a:lstStyle/>
        <a:p>
          <a:endParaRPr lang="en-US"/>
        </a:p>
      </dgm:t>
    </dgm:pt>
    <dgm:pt modelId="{EF212D7E-BC75-444D-91D2-91399E792FF3}">
      <dgm:prSet/>
      <dgm:spPr/>
      <dgm:t>
        <a:bodyPr/>
        <a:lstStyle/>
        <a:p>
          <a:pPr rtl="0"/>
          <a:r>
            <a:rPr lang="en-US" dirty="0" smtClean="0"/>
            <a:t>1. Analyze and Problem Solve</a:t>
          </a:r>
        </a:p>
      </dgm:t>
    </dgm:pt>
    <dgm:pt modelId="{9AB781AC-9465-4A19-8DAA-F9A419114666}" type="parTrans" cxnId="{721C0795-CC7A-4865-9091-795BA8912256}">
      <dgm:prSet/>
      <dgm:spPr/>
      <dgm:t>
        <a:bodyPr/>
        <a:lstStyle/>
        <a:p>
          <a:endParaRPr lang="en-US"/>
        </a:p>
      </dgm:t>
    </dgm:pt>
    <dgm:pt modelId="{14860431-03D5-41C2-B040-6AADBDB9E664}" type="sibTrans" cxnId="{721C0795-CC7A-4865-9091-795BA8912256}">
      <dgm:prSet/>
      <dgm:spPr/>
      <dgm:t>
        <a:bodyPr/>
        <a:lstStyle/>
        <a:p>
          <a:endParaRPr lang="en-US" dirty="0"/>
        </a:p>
      </dgm:t>
    </dgm:pt>
    <dgm:pt modelId="{9BC7F888-C5CE-4473-BCE4-ACFBC7AD2406}">
      <dgm:prSet/>
      <dgm:spPr/>
      <dgm:t>
        <a:bodyPr/>
        <a:lstStyle/>
        <a:p>
          <a:pPr rtl="0"/>
          <a:r>
            <a:rPr lang="en-US" dirty="0" smtClean="0"/>
            <a:t>2. Drive for Results</a:t>
          </a:r>
        </a:p>
      </dgm:t>
    </dgm:pt>
    <dgm:pt modelId="{765ADCA9-36EC-4EBA-A130-D8C30F9CFF5A}" type="parTrans" cxnId="{1605CC23-9C5E-42DE-B1BF-A3BA8D741682}">
      <dgm:prSet/>
      <dgm:spPr/>
      <dgm:t>
        <a:bodyPr/>
        <a:lstStyle/>
        <a:p>
          <a:endParaRPr lang="en-US"/>
        </a:p>
      </dgm:t>
    </dgm:pt>
    <dgm:pt modelId="{14681208-6D3C-4A5B-AD8C-3D963C315B1E}" type="sibTrans" cxnId="{1605CC23-9C5E-42DE-B1BF-A3BA8D741682}">
      <dgm:prSet/>
      <dgm:spPr/>
      <dgm:t>
        <a:bodyPr/>
        <a:lstStyle/>
        <a:p>
          <a:endParaRPr lang="en-US"/>
        </a:p>
      </dgm:t>
    </dgm:pt>
    <dgm:pt modelId="{AA35F318-6766-47D1-885D-D90FB3AB9A8B}">
      <dgm:prSet/>
      <dgm:spPr/>
      <dgm:t>
        <a:bodyPr/>
        <a:lstStyle/>
        <a:p>
          <a:pPr rtl="0"/>
          <a:r>
            <a:rPr lang="en-US" dirty="0" smtClean="0"/>
            <a:t>3. Influence Inside and Outside</a:t>
          </a:r>
        </a:p>
      </dgm:t>
    </dgm:pt>
    <dgm:pt modelId="{EEED905D-9056-451F-8921-F0F6397A676B}" type="parTrans" cxnId="{71BECC9B-9DDB-41C9-B71C-975E459743AD}">
      <dgm:prSet/>
      <dgm:spPr/>
      <dgm:t>
        <a:bodyPr/>
        <a:lstStyle/>
        <a:p>
          <a:endParaRPr lang="en-US"/>
        </a:p>
      </dgm:t>
    </dgm:pt>
    <dgm:pt modelId="{19793642-8512-4889-AD88-F883D979518F}" type="sibTrans" cxnId="{71BECC9B-9DDB-41C9-B71C-975E459743AD}">
      <dgm:prSet/>
      <dgm:spPr/>
      <dgm:t>
        <a:bodyPr/>
        <a:lstStyle/>
        <a:p>
          <a:endParaRPr lang="en-US"/>
        </a:p>
      </dgm:t>
    </dgm:pt>
    <dgm:pt modelId="{DA842D57-75B6-4715-B1BA-8F0C7A4B9E04}">
      <dgm:prSet/>
      <dgm:spPr/>
      <dgm:t>
        <a:bodyPr/>
        <a:lstStyle/>
        <a:p>
          <a:pPr rtl="0"/>
          <a:r>
            <a:rPr lang="en-US" dirty="0" smtClean="0"/>
            <a:t>4. Measure and Report</a:t>
          </a:r>
        </a:p>
      </dgm:t>
    </dgm:pt>
    <dgm:pt modelId="{873E24AA-7DBA-4477-AF59-F56D1A068287}" type="parTrans" cxnId="{997A7701-F86F-4D6C-9951-71EEC96E07C2}">
      <dgm:prSet/>
      <dgm:spPr/>
      <dgm:t>
        <a:bodyPr/>
        <a:lstStyle/>
        <a:p>
          <a:endParaRPr lang="en-US"/>
        </a:p>
      </dgm:t>
    </dgm:pt>
    <dgm:pt modelId="{9D0BF08B-32DC-4FCA-BCBA-362E07F6FC52}" type="sibTrans" cxnId="{997A7701-F86F-4D6C-9951-71EEC96E07C2}">
      <dgm:prSet/>
      <dgm:spPr/>
      <dgm:t>
        <a:bodyPr/>
        <a:lstStyle/>
        <a:p>
          <a:endParaRPr lang="en-US"/>
        </a:p>
      </dgm:t>
    </dgm:pt>
    <dgm:pt modelId="{D15FB2AB-6075-43AD-8FFA-27258808DE93}" type="pres">
      <dgm:prSet presAssocID="{16AAACF2-08A0-4AAD-BB80-50A0C80D64CB}" presName="diagram" presStyleCnt="0">
        <dgm:presLayoutVars>
          <dgm:dir/>
          <dgm:resizeHandles val="exact"/>
        </dgm:presLayoutVars>
      </dgm:prSet>
      <dgm:spPr/>
      <dgm:t>
        <a:bodyPr/>
        <a:lstStyle/>
        <a:p>
          <a:endParaRPr lang="en-US"/>
        </a:p>
      </dgm:t>
    </dgm:pt>
    <dgm:pt modelId="{0C6CF25B-36D5-4037-94C9-693EC000499D}" type="pres">
      <dgm:prSet presAssocID="{EF212D7E-BC75-444D-91D2-91399E792FF3}" presName="node" presStyleLbl="node1" presStyleIdx="0" presStyleCnt="4" custScaleX="2000000" custScaleY="2000000">
        <dgm:presLayoutVars>
          <dgm:bulletEnabled val="1"/>
        </dgm:presLayoutVars>
      </dgm:prSet>
      <dgm:spPr/>
      <dgm:t>
        <a:bodyPr/>
        <a:lstStyle/>
        <a:p>
          <a:endParaRPr lang="en-US"/>
        </a:p>
      </dgm:t>
    </dgm:pt>
    <dgm:pt modelId="{37CBE28A-F30B-412D-B375-9B8F7CCD1AE8}" type="pres">
      <dgm:prSet presAssocID="{14860431-03D5-41C2-B040-6AADBDB9E664}" presName="sibTrans" presStyleCnt="0"/>
      <dgm:spPr/>
    </dgm:pt>
    <dgm:pt modelId="{DF637A9F-6320-40DD-8497-7E6D65F69A3E}" type="pres">
      <dgm:prSet presAssocID="{9BC7F888-C5CE-4473-BCE4-ACFBC7AD2406}" presName="node" presStyleLbl="node1" presStyleIdx="1" presStyleCnt="4" custScaleX="2000000" custScaleY="2000000">
        <dgm:presLayoutVars>
          <dgm:bulletEnabled val="1"/>
        </dgm:presLayoutVars>
      </dgm:prSet>
      <dgm:spPr/>
      <dgm:t>
        <a:bodyPr/>
        <a:lstStyle/>
        <a:p>
          <a:endParaRPr lang="en-US"/>
        </a:p>
      </dgm:t>
    </dgm:pt>
    <dgm:pt modelId="{5C4E83FA-C2B2-4B4B-84B8-E04E6C429D99}" type="pres">
      <dgm:prSet presAssocID="{14681208-6D3C-4A5B-AD8C-3D963C315B1E}" presName="sibTrans" presStyleCnt="0"/>
      <dgm:spPr/>
    </dgm:pt>
    <dgm:pt modelId="{958E37D9-2BEB-4AE9-A4D3-63129C7486BD}" type="pres">
      <dgm:prSet presAssocID="{AA35F318-6766-47D1-885D-D90FB3AB9A8B}" presName="node" presStyleLbl="node1" presStyleIdx="2" presStyleCnt="4" custScaleX="2000000" custScaleY="2000000">
        <dgm:presLayoutVars>
          <dgm:bulletEnabled val="1"/>
        </dgm:presLayoutVars>
      </dgm:prSet>
      <dgm:spPr/>
      <dgm:t>
        <a:bodyPr/>
        <a:lstStyle/>
        <a:p>
          <a:endParaRPr lang="en-US"/>
        </a:p>
      </dgm:t>
    </dgm:pt>
    <dgm:pt modelId="{19CAF8C5-30D7-4A29-BCCA-AC7775CF1863}" type="pres">
      <dgm:prSet presAssocID="{19793642-8512-4889-AD88-F883D979518F}" presName="sibTrans" presStyleCnt="0"/>
      <dgm:spPr/>
    </dgm:pt>
    <dgm:pt modelId="{362E2F2E-4DCD-4221-B0C5-0CD457DFA445}" type="pres">
      <dgm:prSet presAssocID="{DA842D57-75B6-4715-B1BA-8F0C7A4B9E04}" presName="node" presStyleLbl="node1" presStyleIdx="3" presStyleCnt="4" custScaleX="2000000" custScaleY="2000000">
        <dgm:presLayoutVars>
          <dgm:bulletEnabled val="1"/>
        </dgm:presLayoutVars>
      </dgm:prSet>
      <dgm:spPr/>
      <dgm:t>
        <a:bodyPr/>
        <a:lstStyle/>
        <a:p>
          <a:endParaRPr lang="en-US"/>
        </a:p>
      </dgm:t>
    </dgm:pt>
  </dgm:ptLst>
  <dgm:cxnLst>
    <dgm:cxn modelId="{721C0795-CC7A-4865-9091-795BA8912256}" srcId="{16AAACF2-08A0-4AAD-BB80-50A0C80D64CB}" destId="{EF212D7E-BC75-444D-91D2-91399E792FF3}" srcOrd="0" destOrd="0" parTransId="{9AB781AC-9465-4A19-8DAA-F9A419114666}" sibTransId="{14860431-03D5-41C2-B040-6AADBDB9E664}"/>
    <dgm:cxn modelId="{71BECC9B-9DDB-41C9-B71C-975E459743AD}" srcId="{16AAACF2-08A0-4AAD-BB80-50A0C80D64CB}" destId="{AA35F318-6766-47D1-885D-D90FB3AB9A8B}" srcOrd="2" destOrd="0" parTransId="{EEED905D-9056-451F-8921-F0F6397A676B}" sibTransId="{19793642-8512-4889-AD88-F883D979518F}"/>
    <dgm:cxn modelId="{C27E554A-E065-45B1-8843-507FD3810412}" type="presOf" srcId="{AA35F318-6766-47D1-885D-D90FB3AB9A8B}" destId="{958E37D9-2BEB-4AE9-A4D3-63129C7486BD}" srcOrd="0" destOrd="0" presId="urn:microsoft.com/office/officeart/2005/8/layout/default"/>
    <dgm:cxn modelId="{F209E644-B05D-440B-82A6-C96BEC647331}" type="presOf" srcId="{9BC7F888-C5CE-4473-BCE4-ACFBC7AD2406}" destId="{DF637A9F-6320-40DD-8497-7E6D65F69A3E}" srcOrd="0" destOrd="0" presId="urn:microsoft.com/office/officeart/2005/8/layout/default"/>
    <dgm:cxn modelId="{D5A95F18-888B-4391-87F0-A6E4EBBB737A}" type="presOf" srcId="{DA842D57-75B6-4715-B1BA-8F0C7A4B9E04}" destId="{362E2F2E-4DCD-4221-B0C5-0CD457DFA445}" srcOrd="0" destOrd="0" presId="urn:microsoft.com/office/officeart/2005/8/layout/default"/>
    <dgm:cxn modelId="{A338AF85-A61C-479E-958A-6AA4D80029DA}" type="presOf" srcId="{16AAACF2-08A0-4AAD-BB80-50A0C80D64CB}" destId="{D15FB2AB-6075-43AD-8FFA-27258808DE93}" srcOrd="0" destOrd="0" presId="urn:microsoft.com/office/officeart/2005/8/layout/default"/>
    <dgm:cxn modelId="{1605CC23-9C5E-42DE-B1BF-A3BA8D741682}" srcId="{16AAACF2-08A0-4AAD-BB80-50A0C80D64CB}" destId="{9BC7F888-C5CE-4473-BCE4-ACFBC7AD2406}" srcOrd="1" destOrd="0" parTransId="{765ADCA9-36EC-4EBA-A130-D8C30F9CFF5A}" sibTransId="{14681208-6D3C-4A5B-AD8C-3D963C315B1E}"/>
    <dgm:cxn modelId="{997A7701-F86F-4D6C-9951-71EEC96E07C2}" srcId="{16AAACF2-08A0-4AAD-BB80-50A0C80D64CB}" destId="{DA842D57-75B6-4715-B1BA-8F0C7A4B9E04}" srcOrd="3" destOrd="0" parTransId="{873E24AA-7DBA-4477-AF59-F56D1A068287}" sibTransId="{9D0BF08B-32DC-4FCA-BCBA-362E07F6FC52}"/>
    <dgm:cxn modelId="{6063DF21-A8F7-4D9A-A6C9-7E6678716F68}" type="presOf" srcId="{EF212D7E-BC75-444D-91D2-91399E792FF3}" destId="{0C6CF25B-36D5-4037-94C9-693EC000499D}" srcOrd="0" destOrd="0" presId="urn:microsoft.com/office/officeart/2005/8/layout/default"/>
    <dgm:cxn modelId="{7263FD3A-6F77-478A-96AB-A87E410E7159}" type="presParOf" srcId="{D15FB2AB-6075-43AD-8FFA-27258808DE93}" destId="{0C6CF25B-36D5-4037-94C9-693EC000499D}" srcOrd="0" destOrd="0" presId="urn:microsoft.com/office/officeart/2005/8/layout/default"/>
    <dgm:cxn modelId="{28866220-ED91-4AD3-83FE-CA595AAEE88E}" type="presParOf" srcId="{D15FB2AB-6075-43AD-8FFA-27258808DE93}" destId="{37CBE28A-F30B-412D-B375-9B8F7CCD1AE8}" srcOrd="1" destOrd="0" presId="urn:microsoft.com/office/officeart/2005/8/layout/default"/>
    <dgm:cxn modelId="{9F1178B7-EEB4-4D8D-8156-1C188E1607D4}" type="presParOf" srcId="{D15FB2AB-6075-43AD-8FFA-27258808DE93}" destId="{DF637A9F-6320-40DD-8497-7E6D65F69A3E}" srcOrd="2" destOrd="0" presId="urn:microsoft.com/office/officeart/2005/8/layout/default"/>
    <dgm:cxn modelId="{54932C75-F9B0-491B-9034-B17CC31302E0}" type="presParOf" srcId="{D15FB2AB-6075-43AD-8FFA-27258808DE93}" destId="{5C4E83FA-C2B2-4B4B-84B8-E04E6C429D99}" srcOrd="3" destOrd="0" presId="urn:microsoft.com/office/officeart/2005/8/layout/default"/>
    <dgm:cxn modelId="{F9847A95-6687-4017-9C88-98ACF24C5DC0}" type="presParOf" srcId="{D15FB2AB-6075-43AD-8FFA-27258808DE93}" destId="{958E37D9-2BEB-4AE9-A4D3-63129C7486BD}" srcOrd="4" destOrd="0" presId="urn:microsoft.com/office/officeart/2005/8/layout/default"/>
    <dgm:cxn modelId="{2B99400D-E1D1-4A53-8A0A-84BAAACB7450}" type="presParOf" srcId="{D15FB2AB-6075-43AD-8FFA-27258808DE93}" destId="{19CAF8C5-30D7-4A29-BCCA-AC7775CF1863}" srcOrd="5" destOrd="0" presId="urn:microsoft.com/office/officeart/2005/8/layout/default"/>
    <dgm:cxn modelId="{1A9082F9-D32B-4452-8ECE-79A0AB1608C6}" type="presParOf" srcId="{D15FB2AB-6075-43AD-8FFA-27258808DE93}" destId="{362E2F2E-4DCD-4221-B0C5-0CD457DFA445}"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E520C5E-6CC4-445C-8973-18ABE3E44F9F}" type="doc">
      <dgm:prSet loTypeId="urn:microsoft.com/office/officeart/2005/8/layout/default" loCatId="list" qsTypeId="urn:microsoft.com/office/officeart/2005/8/quickstyle/simple1#35" qsCatId="simple" csTypeId="urn:microsoft.com/office/officeart/2005/8/colors/accent1_2#36" csCatId="accent1" phldr="1"/>
      <dgm:spPr/>
      <dgm:t>
        <a:bodyPr/>
        <a:lstStyle/>
        <a:p>
          <a:endParaRPr lang="en-US"/>
        </a:p>
      </dgm:t>
    </dgm:pt>
    <dgm:pt modelId="{83C6B634-00F1-47FF-9689-A665D1B7685C}">
      <dgm:prSet/>
      <dgm:spPr/>
      <dgm:t>
        <a:bodyPr/>
        <a:lstStyle/>
        <a:p>
          <a:pPr rtl="0"/>
          <a:r>
            <a:rPr lang="en-US" dirty="0" smtClean="0"/>
            <a:t>Serve each of its Tier I schools, unless the LEA demonstrates that it lacks sufficient capacity or sufficient funds.</a:t>
          </a:r>
          <a:endParaRPr lang="en-US" dirty="0"/>
        </a:p>
      </dgm:t>
    </dgm:pt>
    <dgm:pt modelId="{14101579-7033-49A6-9E3E-ADA5367DA365}" type="parTrans" cxnId="{DC563F4C-203A-4592-BBC6-CDD4CD4464B7}">
      <dgm:prSet/>
      <dgm:spPr/>
      <dgm:t>
        <a:bodyPr/>
        <a:lstStyle/>
        <a:p>
          <a:endParaRPr lang="en-US"/>
        </a:p>
      </dgm:t>
    </dgm:pt>
    <dgm:pt modelId="{E658D7B0-EF40-480B-8F45-52D5E0D13522}" type="sibTrans" cxnId="{DC563F4C-203A-4592-BBC6-CDD4CD4464B7}">
      <dgm:prSet/>
      <dgm:spPr/>
      <dgm:t>
        <a:bodyPr/>
        <a:lstStyle/>
        <a:p>
          <a:endParaRPr lang="en-US"/>
        </a:p>
      </dgm:t>
    </dgm:pt>
    <dgm:pt modelId="{243BA068-726E-4913-A562-454755E0294C}">
      <dgm:prSet/>
      <dgm:spPr/>
      <dgm:t>
        <a:bodyPr/>
        <a:lstStyle/>
        <a:p>
          <a:pPr rtl="0"/>
          <a:r>
            <a:rPr lang="en-US" dirty="0" smtClean="0"/>
            <a:t>Implement one of the four models in each Tier I and Tier II school the LEA has the capacity to serve.</a:t>
          </a:r>
          <a:endParaRPr lang="en-US" dirty="0"/>
        </a:p>
      </dgm:t>
    </dgm:pt>
    <dgm:pt modelId="{3D25EBD4-BF05-47EA-85BD-54206E74EB18}" type="parTrans" cxnId="{5A425E15-DEC3-41A6-8B1E-53CA854D3B41}">
      <dgm:prSet/>
      <dgm:spPr/>
      <dgm:t>
        <a:bodyPr/>
        <a:lstStyle/>
        <a:p>
          <a:endParaRPr lang="en-US"/>
        </a:p>
      </dgm:t>
    </dgm:pt>
    <dgm:pt modelId="{691FC545-8CAC-4D81-8465-81987423101F}" type="sibTrans" cxnId="{5A425E15-DEC3-41A6-8B1E-53CA854D3B41}">
      <dgm:prSet/>
      <dgm:spPr/>
      <dgm:t>
        <a:bodyPr/>
        <a:lstStyle/>
        <a:p>
          <a:endParaRPr lang="en-US"/>
        </a:p>
      </dgm:t>
    </dgm:pt>
    <dgm:pt modelId="{67281133-72D9-4283-977E-0BB5960FC495}">
      <dgm:prSet/>
      <dgm:spPr/>
      <dgm:t>
        <a:bodyPr/>
        <a:lstStyle/>
        <a:p>
          <a:pPr rtl="0"/>
          <a:r>
            <a:rPr lang="en-US" dirty="0" smtClean="0"/>
            <a:t>Provide adequate resources to each Tier I and Tier II school it commits to serve in order to implement fully one of the four school intervention models.</a:t>
          </a:r>
          <a:endParaRPr lang="en-US" dirty="0"/>
        </a:p>
      </dgm:t>
    </dgm:pt>
    <dgm:pt modelId="{C1F4D597-8A14-47EA-BD5D-1DDDBD65A6E6}" type="parTrans" cxnId="{4CAE1853-835F-4B67-87FB-272FF9C88866}">
      <dgm:prSet/>
      <dgm:spPr/>
      <dgm:t>
        <a:bodyPr/>
        <a:lstStyle/>
        <a:p>
          <a:endParaRPr lang="en-US"/>
        </a:p>
      </dgm:t>
    </dgm:pt>
    <dgm:pt modelId="{AF204674-EA08-41DA-99AC-65FE64EDB141}" type="sibTrans" cxnId="{4CAE1853-835F-4B67-87FB-272FF9C88866}">
      <dgm:prSet/>
      <dgm:spPr/>
      <dgm:t>
        <a:bodyPr/>
        <a:lstStyle/>
        <a:p>
          <a:endParaRPr lang="en-US"/>
        </a:p>
      </dgm:t>
    </dgm:pt>
    <dgm:pt modelId="{D283B97D-EB12-4385-9C9C-13AF4EC92A90}">
      <dgm:prSet/>
      <dgm:spPr/>
      <dgm:t>
        <a:bodyPr/>
        <a:lstStyle/>
        <a:p>
          <a:pPr rtl="0"/>
          <a:r>
            <a:rPr lang="en-US" dirty="0" smtClean="0">
              <a:solidFill>
                <a:srgbClr val="FF0000"/>
              </a:solidFill>
            </a:rPr>
            <a:t>Establish three-year student achievement goals in reading/language arts and mathematics and hold each Tier I, II and III school accountable annually for meeting, or being on track to meet, those goals</a:t>
          </a:r>
          <a:r>
            <a:rPr lang="en-US" dirty="0" smtClean="0"/>
            <a:t>.</a:t>
          </a:r>
          <a:endParaRPr lang="en-US" dirty="0"/>
        </a:p>
      </dgm:t>
    </dgm:pt>
    <dgm:pt modelId="{166EE737-2B7C-479F-B787-C40AE7DAB4B8}" type="parTrans" cxnId="{51F88536-BB62-4D03-8094-6388769871F6}">
      <dgm:prSet/>
      <dgm:spPr/>
      <dgm:t>
        <a:bodyPr/>
        <a:lstStyle/>
        <a:p>
          <a:endParaRPr lang="en-US"/>
        </a:p>
      </dgm:t>
    </dgm:pt>
    <dgm:pt modelId="{401A4CA6-0460-48B4-A467-5B8413EDA91D}" type="sibTrans" cxnId="{51F88536-BB62-4D03-8094-6388769871F6}">
      <dgm:prSet/>
      <dgm:spPr/>
      <dgm:t>
        <a:bodyPr/>
        <a:lstStyle/>
        <a:p>
          <a:endParaRPr lang="en-US"/>
        </a:p>
      </dgm:t>
    </dgm:pt>
    <dgm:pt modelId="{69AA5ACE-A71E-4610-BAAF-7A2810440EAC}" type="pres">
      <dgm:prSet presAssocID="{FE520C5E-6CC4-445C-8973-18ABE3E44F9F}" presName="diagram" presStyleCnt="0">
        <dgm:presLayoutVars>
          <dgm:dir/>
          <dgm:resizeHandles val="exact"/>
        </dgm:presLayoutVars>
      </dgm:prSet>
      <dgm:spPr/>
      <dgm:t>
        <a:bodyPr/>
        <a:lstStyle/>
        <a:p>
          <a:endParaRPr lang="en-US"/>
        </a:p>
      </dgm:t>
    </dgm:pt>
    <dgm:pt modelId="{11CFEAE6-430F-4B5C-9E74-8E368ADA1F11}" type="pres">
      <dgm:prSet presAssocID="{83C6B634-00F1-47FF-9689-A665D1B7685C}" presName="node" presStyleLbl="node1" presStyleIdx="0" presStyleCnt="4" custScaleX="1316286" custScaleY="1047063">
        <dgm:presLayoutVars>
          <dgm:bulletEnabled val="1"/>
        </dgm:presLayoutVars>
      </dgm:prSet>
      <dgm:spPr/>
      <dgm:t>
        <a:bodyPr/>
        <a:lstStyle/>
        <a:p>
          <a:endParaRPr lang="en-US"/>
        </a:p>
      </dgm:t>
    </dgm:pt>
    <dgm:pt modelId="{B98B9BBC-2618-4BD9-8653-7286C5D84382}" type="pres">
      <dgm:prSet presAssocID="{E658D7B0-EF40-480B-8F45-52D5E0D13522}" presName="sibTrans" presStyleCnt="0"/>
      <dgm:spPr/>
    </dgm:pt>
    <dgm:pt modelId="{893D169E-8385-4799-A2B3-8C08EEB6BA7F}" type="pres">
      <dgm:prSet presAssocID="{243BA068-726E-4913-A562-454755E0294C}" presName="node" presStyleLbl="node1" presStyleIdx="1" presStyleCnt="4" custScaleX="1316286" custScaleY="1047063">
        <dgm:presLayoutVars>
          <dgm:bulletEnabled val="1"/>
        </dgm:presLayoutVars>
      </dgm:prSet>
      <dgm:spPr/>
      <dgm:t>
        <a:bodyPr/>
        <a:lstStyle/>
        <a:p>
          <a:endParaRPr lang="en-US"/>
        </a:p>
      </dgm:t>
    </dgm:pt>
    <dgm:pt modelId="{619DB464-D682-407D-9F5F-DD2A30023F98}" type="pres">
      <dgm:prSet presAssocID="{691FC545-8CAC-4D81-8465-81987423101F}" presName="sibTrans" presStyleCnt="0"/>
      <dgm:spPr/>
    </dgm:pt>
    <dgm:pt modelId="{1873CF17-3E16-487A-9E3D-7E6CE1E7C073}" type="pres">
      <dgm:prSet presAssocID="{67281133-72D9-4283-977E-0BB5960FC495}" presName="node" presStyleLbl="node1" presStyleIdx="2" presStyleCnt="4" custScaleX="1316286" custScaleY="1047063">
        <dgm:presLayoutVars>
          <dgm:bulletEnabled val="1"/>
        </dgm:presLayoutVars>
      </dgm:prSet>
      <dgm:spPr/>
      <dgm:t>
        <a:bodyPr/>
        <a:lstStyle/>
        <a:p>
          <a:endParaRPr lang="en-US"/>
        </a:p>
      </dgm:t>
    </dgm:pt>
    <dgm:pt modelId="{7250BF0B-C2CA-4AEB-AF2A-7151DCEFD101}" type="pres">
      <dgm:prSet presAssocID="{AF204674-EA08-41DA-99AC-65FE64EDB141}" presName="sibTrans" presStyleCnt="0"/>
      <dgm:spPr/>
    </dgm:pt>
    <dgm:pt modelId="{95479341-3052-4EE5-90E8-2FEC456C722A}" type="pres">
      <dgm:prSet presAssocID="{D283B97D-EB12-4385-9C9C-13AF4EC92A90}" presName="node" presStyleLbl="node1" presStyleIdx="3" presStyleCnt="4" custScaleX="1316286" custScaleY="1047063">
        <dgm:presLayoutVars>
          <dgm:bulletEnabled val="1"/>
        </dgm:presLayoutVars>
      </dgm:prSet>
      <dgm:spPr/>
      <dgm:t>
        <a:bodyPr/>
        <a:lstStyle/>
        <a:p>
          <a:endParaRPr lang="en-US"/>
        </a:p>
      </dgm:t>
    </dgm:pt>
  </dgm:ptLst>
  <dgm:cxnLst>
    <dgm:cxn modelId="{4CAE1853-835F-4B67-87FB-272FF9C88866}" srcId="{FE520C5E-6CC4-445C-8973-18ABE3E44F9F}" destId="{67281133-72D9-4283-977E-0BB5960FC495}" srcOrd="2" destOrd="0" parTransId="{C1F4D597-8A14-47EA-BD5D-1DDDBD65A6E6}" sibTransId="{AF204674-EA08-41DA-99AC-65FE64EDB141}"/>
    <dgm:cxn modelId="{CF0E0ABF-51E0-4566-8D5B-0BE56ADEFB10}" type="presOf" srcId="{FE520C5E-6CC4-445C-8973-18ABE3E44F9F}" destId="{69AA5ACE-A71E-4610-BAAF-7A2810440EAC}" srcOrd="0" destOrd="0" presId="urn:microsoft.com/office/officeart/2005/8/layout/default"/>
    <dgm:cxn modelId="{7D1DCF1E-B7A5-4047-9D07-9EE54412431B}" type="presOf" srcId="{D283B97D-EB12-4385-9C9C-13AF4EC92A90}" destId="{95479341-3052-4EE5-90E8-2FEC456C722A}" srcOrd="0" destOrd="0" presId="urn:microsoft.com/office/officeart/2005/8/layout/default"/>
    <dgm:cxn modelId="{DC563F4C-203A-4592-BBC6-CDD4CD4464B7}" srcId="{FE520C5E-6CC4-445C-8973-18ABE3E44F9F}" destId="{83C6B634-00F1-47FF-9689-A665D1B7685C}" srcOrd="0" destOrd="0" parTransId="{14101579-7033-49A6-9E3E-ADA5367DA365}" sibTransId="{E658D7B0-EF40-480B-8F45-52D5E0D13522}"/>
    <dgm:cxn modelId="{435B51B0-8F0B-48AE-A6FE-1F814AD28B1F}" type="presOf" srcId="{67281133-72D9-4283-977E-0BB5960FC495}" destId="{1873CF17-3E16-487A-9E3D-7E6CE1E7C073}" srcOrd="0" destOrd="0" presId="urn:microsoft.com/office/officeart/2005/8/layout/default"/>
    <dgm:cxn modelId="{F2D26530-BBA2-4D06-B607-6A6CF8B1C482}" type="presOf" srcId="{243BA068-726E-4913-A562-454755E0294C}" destId="{893D169E-8385-4799-A2B3-8C08EEB6BA7F}" srcOrd="0" destOrd="0" presId="urn:microsoft.com/office/officeart/2005/8/layout/default"/>
    <dgm:cxn modelId="{5A425E15-DEC3-41A6-8B1E-53CA854D3B41}" srcId="{FE520C5E-6CC4-445C-8973-18ABE3E44F9F}" destId="{243BA068-726E-4913-A562-454755E0294C}" srcOrd="1" destOrd="0" parTransId="{3D25EBD4-BF05-47EA-85BD-54206E74EB18}" sibTransId="{691FC545-8CAC-4D81-8465-81987423101F}"/>
    <dgm:cxn modelId="{51F88536-BB62-4D03-8094-6388769871F6}" srcId="{FE520C5E-6CC4-445C-8973-18ABE3E44F9F}" destId="{D283B97D-EB12-4385-9C9C-13AF4EC92A90}" srcOrd="3" destOrd="0" parTransId="{166EE737-2B7C-479F-B787-C40AE7DAB4B8}" sibTransId="{401A4CA6-0460-48B4-A467-5B8413EDA91D}"/>
    <dgm:cxn modelId="{3388E196-722D-4230-93AF-12D109C6A9F4}" type="presOf" srcId="{83C6B634-00F1-47FF-9689-A665D1B7685C}" destId="{11CFEAE6-430F-4B5C-9E74-8E368ADA1F11}" srcOrd="0" destOrd="0" presId="urn:microsoft.com/office/officeart/2005/8/layout/default"/>
    <dgm:cxn modelId="{0E45BF6E-258C-4D33-B080-D3005CD6E961}" type="presParOf" srcId="{69AA5ACE-A71E-4610-BAAF-7A2810440EAC}" destId="{11CFEAE6-430F-4B5C-9E74-8E368ADA1F11}" srcOrd="0" destOrd="0" presId="urn:microsoft.com/office/officeart/2005/8/layout/default"/>
    <dgm:cxn modelId="{7EF60B91-2EAC-41EB-A21A-1A68446AD1B0}" type="presParOf" srcId="{69AA5ACE-A71E-4610-BAAF-7A2810440EAC}" destId="{B98B9BBC-2618-4BD9-8653-7286C5D84382}" srcOrd="1" destOrd="0" presId="urn:microsoft.com/office/officeart/2005/8/layout/default"/>
    <dgm:cxn modelId="{F48733B1-57E9-4843-A6F2-E4313D548450}" type="presParOf" srcId="{69AA5ACE-A71E-4610-BAAF-7A2810440EAC}" destId="{893D169E-8385-4799-A2B3-8C08EEB6BA7F}" srcOrd="2" destOrd="0" presId="urn:microsoft.com/office/officeart/2005/8/layout/default"/>
    <dgm:cxn modelId="{82268B1E-3065-4DCA-83F5-886E29DCC582}" type="presParOf" srcId="{69AA5ACE-A71E-4610-BAAF-7A2810440EAC}" destId="{619DB464-D682-407D-9F5F-DD2A30023F98}" srcOrd="3" destOrd="0" presId="urn:microsoft.com/office/officeart/2005/8/layout/default"/>
    <dgm:cxn modelId="{68C4A210-09A3-41F4-B840-4C436D3CAA27}" type="presParOf" srcId="{69AA5ACE-A71E-4610-BAAF-7A2810440EAC}" destId="{1873CF17-3E16-487A-9E3D-7E6CE1E7C073}" srcOrd="4" destOrd="0" presId="urn:microsoft.com/office/officeart/2005/8/layout/default"/>
    <dgm:cxn modelId="{9D26502A-8A89-460F-BEC1-5E8EBF6959DD}" type="presParOf" srcId="{69AA5ACE-A71E-4610-BAAF-7A2810440EAC}" destId="{7250BF0B-C2CA-4AEB-AF2A-7151DCEFD101}" srcOrd="5" destOrd="0" presId="urn:microsoft.com/office/officeart/2005/8/layout/default"/>
    <dgm:cxn modelId="{9840BFEB-4CCA-4697-9F84-CDAC0EE27F1B}" type="presParOf" srcId="{69AA5ACE-A71E-4610-BAAF-7A2810440EAC}" destId="{95479341-3052-4EE5-90E8-2FEC456C722A}"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1B97C9-FBA7-454B-93BA-81914B161318}" type="doc">
      <dgm:prSet loTypeId="urn:microsoft.com/office/officeart/2005/8/layout/default" loCatId="list" qsTypeId="urn:microsoft.com/office/officeart/2005/8/quickstyle/simple1#36" qsCatId="simple" csTypeId="urn:microsoft.com/office/officeart/2005/8/colors/accent1_2#37" csCatId="accent1" phldr="1"/>
      <dgm:spPr/>
      <dgm:t>
        <a:bodyPr/>
        <a:lstStyle/>
        <a:p>
          <a:endParaRPr lang="en-US"/>
        </a:p>
      </dgm:t>
    </dgm:pt>
    <dgm:pt modelId="{D849E645-1CE1-4659-8CE7-DA0008473D03}">
      <dgm:prSet/>
      <dgm:spPr/>
      <dgm:t>
        <a:bodyPr/>
        <a:lstStyle/>
        <a:p>
          <a:pPr rtl="0">
            <a:lnSpc>
              <a:spcPct val="100000"/>
            </a:lnSpc>
            <a:spcAft>
              <a:spcPts val="0"/>
            </a:spcAft>
          </a:pPr>
          <a:r>
            <a:rPr lang="en-US" dirty="0" smtClean="0">
              <a:solidFill>
                <a:srgbClr val="FF0000"/>
              </a:solidFill>
            </a:rPr>
            <a:t>Develop </a:t>
          </a:r>
          <a:r>
            <a:rPr lang="en-US" b="1" i="1" dirty="0" smtClean="0">
              <a:solidFill>
                <a:srgbClr val="FF0000"/>
              </a:solidFill>
            </a:rPr>
            <a:t>intentional</a:t>
          </a:r>
          <a:r>
            <a:rPr lang="en-US" dirty="0" smtClean="0">
              <a:solidFill>
                <a:srgbClr val="FF0000"/>
              </a:solidFill>
            </a:rPr>
            <a:t> turnaround leader hiring practices</a:t>
          </a:r>
          <a:endParaRPr lang="en-US" dirty="0">
            <a:solidFill>
              <a:srgbClr val="FF0000"/>
            </a:solidFill>
          </a:endParaRPr>
        </a:p>
      </dgm:t>
    </dgm:pt>
    <dgm:pt modelId="{3C8F47F3-ACE5-4113-B654-7FED7CAB8C80}" type="parTrans" cxnId="{540AF1CD-3A1F-4FCB-8F3A-0C7B71EA8E8F}">
      <dgm:prSet/>
      <dgm:spPr/>
      <dgm:t>
        <a:bodyPr/>
        <a:lstStyle/>
        <a:p>
          <a:endParaRPr lang="en-US"/>
        </a:p>
      </dgm:t>
    </dgm:pt>
    <dgm:pt modelId="{F6C11C71-65CC-4C3B-B18A-9ADFA93D097E}" type="sibTrans" cxnId="{540AF1CD-3A1F-4FCB-8F3A-0C7B71EA8E8F}">
      <dgm:prSet/>
      <dgm:spPr/>
      <dgm:t>
        <a:bodyPr/>
        <a:lstStyle/>
        <a:p>
          <a:endParaRPr lang="en-US"/>
        </a:p>
      </dgm:t>
    </dgm:pt>
    <dgm:pt modelId="{A07A3B36-59A0-42FD-889C-1199EFC60415}">
      <dgm:prSet/>
      <dgm:spPr/>
      <dgm:t>
        <a:bodyPr/>
        <a:lstStyle/>
        <a:p>
          <a:pPr rtl="0">
            <a:lnSpc>
              <a:spcPct val="100000"/>
            </a:lnSpc>
            <a:spcAft>
              <a:spcPts val="0"/>
            </a:spcAft>
          </a:pPr>
          <a:r>
            <a:rPr lang="en-US" dirty="0" smtClean="0"/>
            <a:t>Align systems to support rapid change and effective instructional practices</a:t>
          </a:r>
          <a:endParaRPr lang="en-US" dirty="0"/>
        </a:p>
      </dgm:t>
    </dgm:pt>
    <dgm:pt modelId="{BAAA4E94-D049-4E7E-8457-C38BDF462C7B}" type="parTrans" cxnId="{1E204362-A25F-4506-9AD7-F0E73BECE2DB}">
      <dgm:prSet/>
      <dgm:spPr/>
      <dgm:t>
        <a:bodyPr/>
        <a:lstStyle/>
        <a:p>
          <a:endParaRPr lang="en-US"/>
        </a:p>
      </dgm:t>
    </dgm:pt>
    <dgm:pt modelId="{5F48D451-B1ED-41A2-BC6E-2DCD3918D9E9}" type="sibTrans" cxnId="{1E204362-A25F-4506-9AD7-F0E73BECE2DB}">
      <dgm:prSet/>
      <dgm:spPr/>
      <dgm:t>
        <a:bodyPr/>
        <a:lstStyle/>
        <a:p>
          <a:endParaRPr lang="en-US"/>
        </a:p>
      </dgm:t>
    </dgm:pt>
    <dgm:pt modelId="{A2DC0CD5-817F-4B3A-81DF-F8D45081E305}">
      <dgm:prSet/>
      <dgm:spPr/>
      <dgm:t>
        <a:bodyPr/>
        <a:lstStyle/>
        <a:p>
          <a:pPr rtl="0">
            <a:lnSpc>
              <a:spcPct val="100000"/>
            </a:lnSpc>
            <a:spcAft>
              <a:spcPts val="0"/>
            </a:spcAft>
          </a:pPr>
          <a:r>
            <a:rPr lang="en-US" dirty="0" smtClean="0"/>
            <a:t>Grant flexibility</a:t>
          </a:r>
        </a:p>
        <a:p>
          <a:pPr rtl="0">
            <a:lnSpc>
              <a:spcPct val="100000"/>
            </a:lnSpc>
            <a:spcAft>
              <a:spcPts val="0"/>
            </a:spcAft>
          </a:pPr>
          <a:r>
            <a:rPr lang="en-US" dirty="0" smtClean="0"/>
            <a:t>to act</a:t>
          </a:r>
          <a:endParaRPr lang="en-US" dirty="0"/>
        </a:p>
      </dgm:t>
    </dgm:pt>
    <dgm:pt modelId="{391D9ED0-E94B-4976-83F5-469E51BF748F}" type="parTrans" cxnId="{532A7A3B-D357-4D87-A1FA-3133EB7E180D}">
      <dgm:prSet/>
      <dgm:spPr/>
      <dgm:t>
        <a:bodyPr/>
        <a:lstStyle/>
        <a:p>
          <a:endParaRPr lang="en-US"/>
        </a:p>
      </dgm:t>
    </dgm:pt>
    <dgm:pt modelId="{AE4FEF17-E1FD-4D5F-B27C-A58BF6C9BD12}" type="sibTrans" cxnId="{532A7A3B-D357-4D87-A1FA-3133EB7E180D}">
      <dgm:prSet/>
      <dgm:spPr/>
      <dgm:t>
        <a:bodyPr/>
        <a:lstStyle/>
        <a:p>
          <a:endParaRPr lang="en-US"/>
        </a:p>
      </dgm:t>
    </dgm:pt>
    <dgm:pt modelId="{316352A5-BBDC-454D-8186-9020FEBE7F4C}">
      <dgm:prSet/>
      <dgm:spPr/>
      <dgm:t>
        <a:bodyPr/>
        <a:lstStyle/>
        <a:p>
          <a:pPr rtl="0">
            <a:lnSpc>
              <a:spcPct val="100000"/>
            </a:lnSpc>
            <a:spcAft>
              <a:spcPts val="0"/>
            </a:spcAft>
          </a:pPr>
          <a:r>
            <a:rPr lang="en-US" dirty="0" smtClean="0">
              <a:solidFill>
                <a:schemeClr val="bg1"/>
              </a:solidFill>
            </a:rPr>
            <a:t>Prioritize teacher hiring and assignment in turnaround schools</a:t>
          </a:r>
          <a:endParaRPr lang="en-US" dirty="0">
            <a:solidFill>
              <a:schemeClr val="bg1"/>
            </a:solidFill>
          </a:endParaRPr>
        </a:p>
      </dgm:t>
    </dgm:pt>
    <dgm:pt modelId="{2D51FBA9-9231-4419-930F-CB58A1321B40}" type="parTrans" cxnId="{C49A9CD6-438A-461D-B22F-F677DB513325}">
      <dgm:prSet/>
      <dgm:spPr/>
      <dgm:t>
        <a:bodyPr/>
        <a:lstStyle/>
        <a:p>
          <a:endParaRPr lang="en-US"/>
        </a:p>
      </dgm:t>
    </dgm:pt>
    <dgm:pt modelId="{E987EF99-4D26-4BBA-B2AD-E0D89E0BD80E}" type="sibTrans" cxnId="{C49A9CD6-438A-461D-B22F-F677DB513325}">
      <dgm:prSet/>
      <dgm:spPr/>
      <dgm:t>
        <a:bodyPr/>
        <a:lstStyle/>
        <a:p>
          <a:endParaRPr lang="en-US"/>
        </a:p>
      </dgm:t>
    </dgm:pt>
    <dgm:pt modelId="{9ADDBB67-14C7-45E3-ACCA-A221A1F8D172}" type="pres">
      <dgm:prSet presAssocID="{BA1B97C9-FBA7-454B-93BA-81914B161318}" presName="diagram" presStyleCnt="0">
        <dgm:presLayoutVars>
          <dgm:dir/>
          <dgm:resizeHandles val="exact"/>
        </dgm:presLayoutVars>
      </dgm:prSet>
      <dgm:spPr/>
      <dgm:t>
        <a:bodyPr/>
        <a:lstStyle/>
        <a:p>
          <a:endParaRPr lang="en-US"/>
        </a:p>
      </dgm:t>
    </dgm:pt>
    <dgm:pt modelId="{DB2635D3-E646-4CEE-AAE1-3FA39F80D8F1}" type="pres">
      <dgm:prSet presAssocID="{D849E645-1CE1-4659-8CE7-DA0008473D03}" presName="node" presStyleLbl="node1" presStyleIdx="0" presStyleCnt="4">
        <dgm:presLayoutVars>
          <dgm:bulletEnabled val="1"/>
        </dgm:presLayoutVars>
      </dgm:prSet>
      <dgm:spPr/>
      <dgm:t>
        <a:bodyPr/>
        <a:lstStyle/>
        <a:p>
          <a:endParaRPr lang="en-US"/>
        </a:p>
      </dgm:t>
    </dgm:pt>
    <dgm:pt modelId="{E6449C4E-55CA-48FF-BC7B-5A507E40FEC9}" type="pres">
      <dgm:prSet presAssocID="{F6C11C71-65CC-4C3B-B18A-9ADFA93D097E}" presName="sibTrans" presStyleCnt="0"/>
      <dgm:spPr/>
    </dgm:pt>
    <dgm:pt modelId="{B4A3FC9D-5273-4982-B4BF-AD72B08CC83A}" type="pres">
      <dgm:prSet presAssocID="{A07A3B36-59A0-42FD-889C-1199EFC60415}" presName="node" presStyleLbl="node1" presStyleIdx="1" presStyleCnt="4">
        <dgm:presLayoutVars>
          <dgm:bulletEnabled val="1"/>
        </dgm:presLayoutVars>
      </dgm:prSet>
      <dgm:spPr/>
      <dgm:t>
        <a:bodyPr/>
        <a:lstStyle/>
        <a:p>
          <a:endParaRPr lang="en-US"/>
        </a:p>
      </dgm:t>
    </dgm:pt>
    <dgm:pt modelId="{00E50E50-F024-45C5-BEEF-FE4065035F1F}" type="pres">
      <dgm:prSet presAssocID="{5F48D451-B1ED-41A2-BC6E-2DCD3918D9E9}" presName="sibTrans" presStyleCnt="0"/>
      <dgm:spPr/>
    </dgm:pt>
    <dgm:pt modelId="{0457F68D-EE78-40F0-84DB-EB407E71BCB4}" type="pres">
      <dgm:prSet presAssocID="{A2DC0CD5-817F-4B3A-81DF-F8D45081E305}" presName="node" presStyleLbl="node1" presStyleIdx="2" presStyleCnt="4">
        <dgm:presLayoutVars>
          <dgm:bulletEnabled val="1"/>
        </dgm:presLayoutVars>
      </dgm:prSet>
      <dgm:spPr/>
      <dgm:t>
        <a:bodyPr/>
        <a:lstStyle/>
        <a:p>
          <a:endParaRPr lang="en-US"/>
        </a:p>
      </dgm:t>
    </dgm:pt>
    <dgm:pt modelId="{E6C393E7-839D-47A1-AF94-D1A2FA1D9CB7}" type="pres">
      <dgm:prSet presAssocID="{AE4FEF17-E1FD-4D5F-B27C-A58BF6C9BD12}" presName="sibTrans" presStyleCnt="0"/>
      <dgm:spPr/>
    </dgm:pt>
    <dgm:pt modelId="{2BDCF735-E157-4F48-9472-8361036DD925}" type="pres">
      <dgm:prSet presAssocID="{316352A5-BBDC-454D-8186-9020FEBE7F4C}" presName="node" presStyleLbl="node1" presStyleIdx="3" presStyleCnt="4">
        <dgm:presLayoutVars>
          <dgm:bulletEnabled val="1"/>
        </dgm:presLayoutVars>
      </dgm:prSet>
      <dgm:spPr/>
      <dgm:t>
        <a:bodyPr/>
        <a:lstStyle/>
        <a:p>
          <a:endParaRPr lang="en-US"/>
        </a:p>
      </dgm:t>
    </dgm:pt>
  </dgm:ptLst>
  <dgm:cxnLst>
    <dgm:cxn modelId="{C49A9CD6-438A-461D-B22F-F677DB513325}" srcId="{BA1B97C9-FBA7-454B-93BA-81914B161318}" destId="{316352A5-BBDC-454D-8186-9020FEBE7F4C}" srcOrd="3" destOrd="0" parTransId="{2D51FBA9-9231-4419-930F-CB58A1321B40}" sibTransId="{E987EF99-4D26-4BBA-B2AD-E0D89E0BD80E}"/>
    <dgm:cxn modelId="{8A5414C8-90FB-4DB1-ACB2-72C81516C51A}" type="presOf" srcId="{BA1B97C9-FBA7-454B-93BA-81914B161318}" destId="{9ADDBB67-14C7-45E3-ACCA-A221A1F8D172}" srcOrd="0" destOrd="0" presId="urn:microsoft.com/office/officeart/2005/8/layout/default"/>
    <dgm:cxn modelId="{532A7A3B-D357-4D87-A1FA-3133EB7E180D}" srcId="{BA1B97C9-FBA7-454B-93BA-81914B161318}" destId="{A2DC0CD5-817F-4B3A-81DF-F8D45081E305}" srcOrd="2" destOrd="0" parTransId="{391D9ED0-E94B-4976-83F5-469E51BF748F}" sibTransId="{AE4FEF17-E1FD-4D5F-B27C-A58BF6C9BD12}"/>
    <dgm:cxn modelId="{61C22F38-A9FE-421A-8CC0-D32898BE2486}" type="presOf" srcId="{D849E645-1CE1-4659-8CE7-DA0008473D03}" destId="{DB2635D3-E646-4CEE-AAE1-3FA39F80D8F1}" srcOrd="0" destOrd="0" presId="urn:microsoft.com/office/officeart/2005/8/layout/default"/>
    <dgm:cxn modelId="{E313F2FF-982C-4D6B-BE50-4CA254B4B8DA}" type="presOf" srcId="{316352A5-BBDC-454D-8186-9020FEBE7F4C}" destId="{2BDCF735-E157-4F48-9472-8361036DD925}" srcOrd="0" destOrd="0" presId="urn:microsoft.com/office/officeart/2005/8/layout/default"/>
    <dgm:cxn modelId="{1E204362-A25F-4506-9AD7-F0E73BECE2DB}" srcId="{BA1B97C9-FBA7-454B-93BA-81914B161318}" destId="{A07A3B36-59A0-42FD-889C-1199EFC60415}" srcOrd="1" destOrd="0" parTransId="{BAAA4E94-D049-4E7E-8457-C38BDF462C7B}" sibTransId="{5F48D451-B1ED-41A2-BC6E-2DCD3918D9E9}"/>
    <dgm:cxn modelId="{932978AC-FB66-4959-9A4B-6A2B0721610C}" type="presOf" srcId="{A2DC0CD5-817F-4B3A-81DF-F8D45081E305}" destId="{0457F68D-EE78-40F0-84DB-EB407E71BCB4}" srcOrd="0" destOrd="0" presId="urn:microsoft.com/office/officeart/2005/8/layout/default"/>
    <dgm:cxn modelId="{540AF1CD-3A1F-4FCB-8F3A-0C7B71EA8E8F}" srcId="{BA1B97C9-FBA7-454B-93BA-81914B161318}" destId="{D849E645-1CE1-4659-8CE7-DA0008473D03}" srcOrd="0" destOrd="0" parTransId="{3C8F47F3-ACE5-4113-B654-7FED7CAB8C80}" sibTransId="{F6C11C71-65CC-4C3B-B18A-9ADFA93D097E}"/>
    <dgm:cxn modelId="{269D2AA9-991C-4CD8-A2A3-203C0F267873}" type="presOf" srcId="{A07A3B36-59A0-42FD-889C-1199EFC60415}" destId="{B4A3FC9D-5273-4982-B4BF-AD72B08CC83A}" srcOrd="0" destOrd="0" presId="urn:microsoft.com/office/officeart/2005/8/layout/default"/>
    <dgm:cxn modelId="{0E881D0C-6D30-4708-910B-9166BF720C9D}" type="presParOf" srcId="{9ADDBB67-14C7-45E3-ACCA-A221A1F8D172}" destId="{DB2635D3-E646-4CEE-AAE1-3FA39F80D8F1}" srcOrd="0" destOrd="0" presId="urn:microsoft.com/office/officeart/2005/8/layout/default"/>
    <dgm:cxn modelId="{2EFCDE7C-96CC-426A-B15A-C81A8D136218}" type="presParOf" srcId="{9ADDBB67-14C7-45E3-ACCA-A221A1F8D172}" destId="{E6449C4E-55CA-48FF-BC7B-5A507E40FEC9}" srcOrd="1" destOrd="0" presId="urn:microsoft.com/office/officeart/2005/8/layout/default"/>
    <dgm:cxn modelId="{3D98B1E1-99F4-4FEF-99D3-E13BD8938666}" type="presParOf" srcId="{9ADDBB67-14C7-45E3-ACCA-A221A1F8D172}" destId="{B4A3FC9D-5273-4982-B4BF-AD72B08CC83A}" srcOrd="2" destOrd="0" presId="urn:microsoft.com/office/officeart/2005/8/layout/default"/>
    <dgm:cxn modelId="{27F34CDD-7473-4963-942D-EE8E08AE7B48}" type="presParOf" srcId="{9ADDBB67-14C7-45E3-ACCA-A221A1F8D172}" destId="{00E50E50-F024-45C5-BEEF-FE4065035F1F}" srcOrd="3" destOrd="0" presId="urn:microsoft.com/office/officeart/2005/8/layout/default"/>
    <dgm:cxn modelId="{A6DAA987-FB31-4ACA-B070-BDA0AB92363D}" type="presParOf" srcId="{9ADDBB67-14C7-45E3-ACCA-A221A1F8D172}" destId="{0457F68D-EE78-40F0-84DB-EB407E71BCB4}" srcOrd="4" destOrd="0" presId="urn:microsoft.com/office/officeart/2005/8/layout/default"/>
    <dgm:cxn modelId="{CDCE5506-9658-4923-948F-0BF777759B60}" type="presParOf" srcId="{9ADDBB67-14C7-45E3-ACCA-A221A1F8D172}" destId="{E6C393E7-839D-47A1-AF94-D1A2FA1D9CB7}" srcOrd="5" destOrd="0" presId="urn:microsoft.com/office/officeart/2005/8/layout/default"/>
    <dgm:cxn modelId="{B206F507-CE77-445C-9BDE-3EC2D8CF035B}" type="presParOf" srcId="{9ADDBB67-14C7-45E3-ACCA-A221A1F8D172}" destId="{2BDCF735-E157-4F48-9472-8361036DD925}"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7792571-3981-4493-830B-434611190189}" type="doc">
      <dgm:prSet loTypeId="urn:microsoft.com/office/officeart/2005/8/layout/hList1" loCatId="list" qsTypeId="urn:microsoft.com/office/officeart/2005/8/quickstyle/simple1#37" qsCatId="simple" csTypeId="urn:microsoft.com/office/officeart/2005/8/colors/accent1_4" csCatId="accent1" phldr="1"/>
      <dgm:spPr/>
      <dgm:t>
        <a:bodyPr/>
        <a:lstStyle/>
        <a:p>
          <a:endParaRPr lang="en-US"/>
        </a:p>
      </dgm:t>
    </dgm:pt>
    <dgm:pt modelId="{934C6837-8233-44AC-93CA-B5E306E93EFF}">
      <dgm:prSet/>
      <dgm:spPr/>
      <dgm:t>
        <a:bodyPr/>
        <a:lstStyle/>
        <a:p>
          <a:pPr rtl="0"/>
          <a:r>
            <a:rPr lang="en-US" b="1" dirty="0" smtClean="0"/>
            <a:t>Practice intentional and targeted recruitment &amp; selection of school leaders</a:t>
          </a:r>
          <a:endParaRPr lang="en-US" dirty="0"/>
        </a:p>
      </dgm:t>
    </dgm:pt>
    <dgm:pt modelId="{821A40C6-77A1-48F5-A963-1ED4C896D0DF}" type="parTrans" cxnId="{932458B3-23C8-4D23-9DF6-C468B9A7B3E0}">
      <dgm:prSet/>
      <dgm:spPr/>
      <dgm:t>
        <a:bodyPr/>
        <a:lstStyle/>
        <a:p>
          <a:endParaRPr lang="en-US"/>
        </a:p>
      </dgm:t>
    </dgm:pt>
    <dgm:pt modelId="{71CCEDFA-D843-4976-BBD6-1D2C1106E48A}" type="sibTrans" cxnId="{932458B3-23C8-4D23-9DF6-C468B9A7B3E0}">
      <dgm:prSet/>
      <dgm:spPr/>
      <dgm:t>
        <a:bodyPr/>
        <a:lstStyle/>
        <a:p>
          <a:endParaRPr lang="en-US"/>
        </a:p>
      </dgm:t>
    </dgm:pt>
    <dgm:pt modelId="{DDB4995B-4F33-422A-B94D-80B03BDA21EC}">
      <dgm:prSet/>
      <dgm:spPr/>
      <dgm:t>
        <a:bodyPr/>
        <a:lstStyle/>
        <a:p>
          <a:pPr rtl="0"/>
          <a:r>
            <a:rPr lang="en-US" b="1" dirty="0" smtClean="0"/>
            <a:t>Recognize different schools require different leader skill sets </a:t>
          </a:r>
          <a:endParaRPr lang="en-US" dirty="0"/>
        </a:p>
      </dgm:t>
    </dgm:pt>
    <dgm:pt modelId="{2BE2ABF2-2A50-41FB-943F-E9B7B663BE6E}" type="parTrans" cxnId="{95A86EB1-BDCE-4BA6-B005-DCED4810A55B}">
      <dgm:prSet/>
      <dgm:spPr/>
      <dgm:t>
        <a:bodyPr/>
        <a:lstStyle/>
        <a:p>
          <a:endParaRPr lang="en-US"/>
        </a:p>
      </dgm:t>
    </dgm:pt>
    <dgm:pt modelId="{AB8CC8C2-AF5D-46C4-BDCB-F132922B5F48}" type="sibTrans" cxnId="{95A86EB1-BDCE-4BA6-B005-DCED4810A55B}">
      <dgm:prSet/>
      <dgm:spPr/>
      <dgm:t>
        <a:bodyPr/>
        <a:lstStyle/>
        <a:p>
          <a:endParaRPr lang="en-US"/>
        </a:p>
      </dgm:t>
    </dgm:pt>
    <dgm:pt modelId="{6C486BB0-81FE-4786-B6CF-F660410351E3}">
      <dgm:prSet/>
      <dgm:spPr/>
      <dgm:t>
        <a:bodyPr/>
        <a:lstStyle/>
        <a:p>
          <a:pPr rtl="0"/>
          <a:r>
            <a:rPr lang="en-US" b="1" dirty="0" smtClean="0"/>
            <a:t>Actively cultivate leadership pipeline</a:t>
          </a:r>
          <a:endParaRPr lang="en-US" dirty="0"/>
        </a:p>
      </dgm:t>
    </dgm:pt>
    <dgm:pt modelId="{7E285DB1-0B48-4436-9660-D77240778C6B}" type="parTrans" cxnId="{C0D3E274-BE62-48F2-82FD-D88AD9111E68}">
      <dgm:prSet/>
      <dgm:spPr/>
      <dgm:t>
        <a:bodyPr/>
        <a:lstStyle/>
        <a:p>
          <a:endParaRPr lang="en-US"/>
        </a:p>
      </dgm:t>
    </dgm:pt>
    <dgm:pt modelId="{CD22E2FA-A483-4580-8E92-EC59EE195916}" type="sibTrans" cxnId="{C0D3E274-BE62-48F2-82FD-D88AD9111E68}">
      <dgm:prSet/>
      <dgm:spPr/>
      <dgm:t>
        <a:bodyPr/>
        <a:lstStyle/>
        <a:p>
          <a:endParaRPr lang="en-US"/>
        </a:p>
      </dgm:t>
    </dgm:pt>
    <dgm:pt modelId="{FC294C35-4D6B-4902-9C83-9E6F15050850}">
      <dgm:prSet/>
      <dgm:spPr/>
      <dgm:t>
        <a:bodyPr/>
        <a:lstStyle/>
        <a:p>
          <a:pPr rtl="0"/>
          <a:r>
            <a:rPr lang="en-US" b="1" dirty="0" smtClean="0"/>
            <a:t>Practice portfolio hiring to address goodness-of-fit  (i.e., most likely won’t find one person with all the requisite skills)</a:t>
          </a:r>
          <a:endParaRPr lang="en-US" b="1" dirty="0"/>
        </a:p>
      </dgm:t>
    </dgm:pt>
    <dgm:pt modelId="{04286BEF-80EA-4825-A345-7F79754952D1}" type="parTrans" cxnId="{77C1CB4D-6116-440D-A33A-C4189C485F05}">
      <dgm:prSet/>
      <dgm:spPr/>
      <dgm:t>
        <a:bodyPr/>
        <a:lstStyle/>
        <a:p>
          <a:endParaRPr lang="en-US"/>
        </a:p>
      </dgm:t>
    </dgm:pt>
    <dgm:pt modelId="{BFD6F2F5-26C9-425A-A4C2-B0272535D6B3}" type="sibTrans" cxnId="{77C1CB4D-6116-440D-A33A-C4189C485F05}">
      <dgm:prSet/>
      <dgm:spPr/>
      <dgm:t>
        <a:bodyPr/>
        <a:lstStyle/>
        <a:p>
          <a:endParaRPr lang="en-US"/>
        </a:p>
      </dgm:t>
    </dgm:pt>
    <dgm:pt modelId="{BB358EF8-C572-4AD0-B254-665BD9E82772}">
      <dgm:prSet/>
      <dgm:spPr/>
      <dgm:t>
        <a:bodyPr/>
        <a:lstStyle/>
        <a:p>
          <a:pPr rtl="0"/>
          <a:endParaRPr lang="en-US" dirty="0"/>
        </a:p>
      </dgm:t>
    </dgm:pt>
    <dgm:pt modelId="{183F4620-2A75-4A71-9200-EFDCB5694F57}" type="parTrans" cxnId="{EC0CEC4D-DFA1-4172-830A-6B33C64575FC}">
      <dgm:prSet/>
      <dgm:spPr/>
      <dgm:t>
        <a:bodyPr/>
        <a:lstStyle/>
        <a:p>
          <a:endParaRPr lang="en-US"/>
        </a:p>
      </dgm:t>
    </dgm:pt>
    <dgm:pt modelId="{95A2F75F-3186-4DC9-B33D-3379D9410A94}" type="sibTrans" cxnId="{EC0CEC4D-DFA1-4172-830A-6B33C64575FC}">
      <dgm:prSet/>
      <dgm:spPr/>
      <dgm:t>
        <a:bodyPr/>
        <a:lstStyle/>
        <a:p>
          <a:endParaRPr lang="en-US"/>
        </a:p>
      </dgm:t>
    </dgm:pt>
    <dgm:pt modelId="{F8CA300B-73BA-4811-9349-9640CBFADA59}" type="pres">
      <dgm:prSet presAssocID="{77792571-3981-4493-830B-434611190189}" presName="Name0" presStyleCnt="0">
        <dgm:presLayoutVars>
          <dgm:dir/>
          <dgm:animLvl val="lvl"/>
          <dgm:resizeHandles val="exact"/>
        </dgm:presLayoutVars>
      </dgm:prSet>
      <dgm:spPr/>
      <dgm:t>
        <a:bodyPr/>
        <a:lstStyle/>
        <a:p>
          <a:endParaRPr lang="en-US"/>
        </a:p>
      </dgm:t>
    </dgm:pt>
    <dgm:pt modelId="{BD4482AA-2E6B-4AEE-95F5-011F5BE11D47}" type="pres">
      <dgm:prSet presAssocID="{934C6837-8233-44AC-93CA-B5E306E93EFF}" presName="composite" presStyleCnt="0"/>
      <dgm:spPr/>
    </dgm:pt>
    <dgm:pt modelId="{9BC0CCA8-DBD1-4FCA-83E6-55D80086C0DA}" type="pres">
      <dgm:prSet presAssocID="{934C6837-8233-44AC-93CA-B5E306E93EFF}" presName="parTx" presStyleLbl="alignNode1" presStyleIdx="0" presStyleCnt="1">
        <dgm:presLayoutVars>
          <dgm:chMax val="0"/>
          <dgm:chPref val="0"/>
          <dgm:bulletEnabled val="1"/>
        </dgm:presLayoutVars>
      </dgm:prSet>
      <dgm:spPr/>
      <dgm:t>
        <a:bodyPr/>
        <a:lstStyle/>
        <a:p>
          <a:endParaRPr lang="en-US"/>
        </a:p>
      </dgm:t>
    </dgm:pt>
    <dgm:pt modelId="{6BDAC542-106F-43D2-A86B-B43CC0C3389E}" type="pres">
      <dgm:prSet presAssocID="{934C6837-8233-44AC-93CA-B5E306E93EFF}" presName="desTx" presStyleLbl="alignAccFollowNode1" presStyleIdx="0" presStyleCnt="1">
        <dgm:presLayoutVars>
          <dgm:bulletEnabled val="1"/>
        </dgm:presLayoutVars>
      </dgm:prSet>
      <dgm:spPr/>
      <dgm:t>
        <a:bodyPr/>
        <a:lstStyle/>
        <a:p>
          <a:endParaRPr lang="en-US"/>
        </a:p>
      </dgm:t>
    </dgm:pt>
  </dgm:ptLst>
  <dgm:cxnLst>
    <dgm:cxn modelId="{253F5DE1-F9D3-40C3-A3DC-602026642945}" type="presOf" srcId="{934C6837-8233-44AC-93CA-B5E306E93EFF}" destId="{9BC0CCA8-DBD1-4FCA-83E6-55D80086C0DA}" srcOrd="0" destOrd="0" presId="urn:microsoft.com/office/officeart/2005/8/layout/hList1"/>
    <dgm:cxn modelId="{77C1CB4D-6116-440D-A33A-C4189C485F05}" srcId="{934C6837-8233-44AC-93CA-B5E306E93EFF}" destId="{FC294C35-4D6B-4902-9C83-9E6F15050850}" srcOrd="2" destOrd="0" parTransId="{04286BEF-80EA-4825-A345-7F79754952D1}" sibTransId="{BFD6F2F5-26C9-425A-A4C2-B0272535D6B3}"/>
    <dgm:cxn modelId="{52CE7A35-3CF3-4BD1-925C-33181BA6D362}" type="presOf" srcId="{FC294C35-4D6B-4902-9C83-9E6F15050850}" destId="{6BDAC542-106F-43D2-A86B-B43CC0C3389E}" srcOrd="0" destOrd="2" presId="urn:microsoft.com/office/officeart/2005/8/layout/hList1"/>
    <dgm:cxn modelId="{69C58EEE-D676-459E-BA23-120101585FB9}" type="presOf" srcId="{6C486BB0-81FE-4786-B6CF-F660410351E3}" destId="{6BDAC542-106F-43D2-A86B-B43CC0C3389E}" srcOrd="0" destOrd="1" presId="urn:microsoft.com/office/officeart/2005/8/layout/hList1"/>
    <dgm:cxn modelId="{266099BE-C343-4BF7-ABB3-B02F5EA3CB04}" type="presOf" srcId="{DDB4995B-4F33-422A-B94D-80B03BDA21EC}" destId="{6BDAC542-106F-43D2-A86B-B43CC0C3389E}" srcOrd="0" destOrd="0" presId="urn:microsoft.com/office/officeart/2005/8/layout/hList1"/>
    <dgm:cxn modelId="{C0D3E274-BE62-48F2-82FD-D88AD9111E68}" srcId="{934C6837-8233-44AC-93CA-B5E306E93EFF}" destId="{6C486BB0-81FE-4786-B6CF-F660410351E3}" srcOrd="1" destOrd="0" parTransId="{7E285DB1-0B48-4436-9660-D77240778C6B}" sibTransId="{CD22E2FA-A483-4580-8E92-EC59EE195916}"/>
    <dgm:cxn modelId="{606071C3-D558-4BDF-B292-1B08A22A9476}" type="presOf" srcId="{BB358EF8-C572-4AD0-B254-665BD9E82772}" destId="{6BDAC542-106F-43D2-A86B-B43CC0C3389E}" srcOrd="0" destOrd="3" presId="urn:microsoft.com/office/officeart/2005/8/layout/hList1"/>
    <dgm:cxn modelId="{95A86EB1-BDCE-4BA6-B005-DCED4810A55B}" srcId="{934C6837-8233-44AC-93CA-B5E306E93EFF}" destId="{DDB4995B-4F33-422A-B94D-80B03BDA21EC}" srcOrd="0" destOrd="0" parTransId="{2BE2ABF2-2A50-41FB-943F-E9B7B663BE6E}" sibTransId="{AB8CC8C2-AF5D-46C4-BDCB-F132922B5F48}"/>
    <dgm:cxn modelId="{2D780CAB-7A2F-4FB8-AE28-96AF1C5ACE65}" type="presOf" srcId="{77792571-3981-4493-830B-434611190189}" destId="{F8CA300B-73BA-4811-9349-9640CBFADA59}" srcOrd="0" destOrd="0" presId="urn:microsoft.com/office/officeart/2005/8/layout/hList1"/>
    <dgm:cxn modelId="{EC0CEC4D-DFA1-4172-830A-6B33C64575FC}" srcId="{934C6837-8233-44AC-93CA-B5E306E93EFF}" destId="{BB358EF8-C572-4AD0-B254-665BD9E82772}" srcOrd="3" destOrd="0" parTransId="{183F4620-2A75-4A71-9200-EFDCB5694F57}" sibTransId="{95A2F75F-3186-4DC9-B33D-3379D9410A94}"/>
    <dgm:cxn modelId="{932458B3-23C8-4D23-9DF6-C468B9A7B3E0}" srcId="{77792571-3981-4493-830B-434611190189}" destId="{934C6837-8233-44AC-93CA-B5E306E93EFF}" srcOrd="0" destOrd="0" parTransId="{821A40C6-77A1-48F5-A963-1ED4C896D0DF}" sibTransId="{71CCEDFA-D843-4976-BBD6-1D2C1106E48A}"/>
    <dgm:cxn modelId="{CA8D6D03-1ADD-4742-A67A-4B1E5F71E6AA}" type="presParOf" srcId="{F8CA300B-73BA-4811-9349-9640CBFADA59}" destId="{BD4482AA-2E6B-4AEE-95F5-011F5BE11D47}" srcOrd="0" destOrd="0" presId="urn:microsoft.com/office/officeart/2005/8/layout/hList1"/>
    <dgm:cxn modelId="{5263BAD2-9D66-460A-9E51-D60440357630}" type="presParOf" srcId="{BD4482AA-2E6B-4AEE-95F5-011F5BE11D47}" destId="{9BC0CCA8-DBD1-4FCA-83E6-55D80086C0DA}" srcOrd="0" destOrd="0" presId="urn:microsoft.com/office/officeart/2005/8/layout/hList1"/>
    <dgm:cxn modelId="{6BB509A8-F317-41AE-A0D6-536726E5A7F2}" type="presParOf" srcId="{BD4482AA-2E6B-4AEE-95F5-011F5BE11D47}" destId="{6BDAC542-106F-43D2-A86B-B43CC0C3389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A9C8999-6A10-4FA2-B617-7B912D06C543}" type="doc">
      <dgm:prSet loTypeId="urn:microsoft.com/office/officeart/2005/8/layout/vList2" loCatId="list" qsTypeId="urn:microsoft.com/office/officeart/2005/8/quickstyle/simple1#38" qsCatId="simple" csTypeId="urn:microsoft.com/office/officeart/2005/8/colors/accent1_2#38" csCatId="accent1" phldr="1"/>
      <dgm:spPr/>
      <dgm:t>
        <a:bodyPr/>
        <a:lstStyle/>
        <a:p>
          <a:endParaRPr lang="en-US"/>
        </a:p>
      </dgm:t>
    </dgm:pt>
    <dgm:pt modelId="{BC5403D7-F3C8-4ADC-9108-9EC355DD0012}">
      <dgm:prSet/>
      <dgm:spPr/>
      <dgm:t>
        <a:bodyPr/>
        <a:lstStyle/>
        <a:p>
          <a:pPr rtl="0"/>
          <a:r>
            <a:rPr lang="en-US" dirty="0" smtClean="0"/>
            <a:t>Differentiate using competency-based hiring practices</a:t>
          </a:r>
          <a:endParaRPr lang="en-US" dirty="0"/>
        </a:p>
      </dgm:t>
    </dgm:pt>
    <dgm:pt modelId="{DAE47B8A-2F03-4476-A437-B909EC7926BD}" type="parTrans" cxnId="{57ED490B-97D7-45AF-A75C-7CB6812844C2}">
      <dgm:prSet/>
      <dgm:spPr/>
      <dgm:t>
        <a:bodyPr/>
        <a:lstStyle/>
        <a:p>
          <a:endParaRPr lang="en-US"/>
        </a:p>
      </dgm:t>
    </dgm:pt>
    <dgm:pt modelId="{EBB6299F-4207-4949-8F76-C027D88AF35D}" type="sibTrans" cxnId="{57ED490B-97D7-45AF-A75C-7CB6812844C2}">
      <dgm:prSet/>
      <dgm:spPr/>
      <dgm:t>
        <a:bodyPr/>
        <a:lstStyle/>
        <a:p>
          <a:endParaRPr lang="en-US"/>
        </a:p>
      </dgm:t>
    </dgm:pt>
    <dgm:pt modelId="{BC714A00-32AF-46A1-B489-BAAC6A6ED0FB}">
      <dgm:prSet/>
      <dgm:spPr/>
      <dgm:t>
        <a:bodyPr/>
        <a:lstStyle/>
        <a:p>
          <a:pPr rtl="0"/>
          <a:r>
            <a:rPr lang="en-US" dirty="0" smtClean="0"/>
            <a:t>Consider traditional and alternative routes (e.g., business or military)</a:t>
          </a:r>
          <a:endParaRPr lang="en-US" dirty="0"/>
        </a:p>
      </dgm:t>
    </dgm:pt>
    <dgm:pt modelId="{DD6A07E8-8FB6-4F81-94EF-88FC8024FCB2}" type="parTrans" cxnId="{E357CF48-7993-4904-91EF-5C03D1731C14}">
      <dgm:prSet/>
      <dgm:spPr/>
      <dgm:t>
        <a:bodyPr/>
        <a:lstStyle/>
        <a:p>
          <a:endParaRPr lang="en-US"/>
        </a:p>
      </dgm:t>
    </dgm:pt>
    <dgm:pt modelId="{FA11063B-BE1D-4C55-95E9-A56A7EC3D8F3}" type="sibTrans" cxnId="{E357CF48-7993-4904-91EF-5C03D1731C14}">
      <dgm:prSet/>
      <dgm:spPr/>
      <dgm:t>
        <a:bodyPr/>
        <a:lstStyle/>
        <a:p>
          <a:endParaRPr lang="en-US"/>
        </a:p>
      </dgm:t>
    </dgm:pt>
    <dgm:pt modelId="{B10C0DB0-98BE-4599-9F7A-B8024BA619A8}">
      <dgm:prSet/>
      <dgm:spPr/>
      <dgm:t>
        <a:bodyPr/>
        <a:lstStyle/>
        <a:p>
          <a:pPr rtl="0"/>
          <a:r>
            <a:rPr lang="en-US" dirty="0" smtClean="0"/>
            <a:t>Blend experienced and inexperienced</a:t>
          </a:r>
          <a:endParaRPr lang="en-US" dirty="0"/>
        </a:p>
      </dgm:t>
    </dgm:pt>
    <dgm:pt modelId="{269FDE14-3925-4539-8787-DAC4E59738B2}" type="parTrans" cxnId="{5BD56FB4-9AC9-40F8-A8BB-721290F05D7D}">
      <dgm:prSet/>
      <dgm:spPr/>
      <dgm:t>
        <a:bodyPr/>
        <a:lstStyle/>
        <a:p>
          <a:endParaRPr lang="en-US"/>
        </a:p>
      </dgm:t>
    </dgm:pt>
    <dgm:pt modelId="{3B084491-0640-45CD-BE73-DE3A5F8FD2B8}" type="sibTrans" cxnId="{5BD56FB4-9AC9-40F8-A8BB-721290F05D7D}">
      <dgm:prSet/>
      <dgm:spPr/>
      <dgm:t>
        <a:bodyPr/>
        <a:lstStyle/>
        <a:p>
          <a:endParaRPr lang="en-US"/>
        </a:p>
      </dgm:t>
    </dgm:pt>
    <dgm:pt modelId="{FC9C6639-5D23-43F7-8214-5695C9350E35}">
      <dgm:prSet/>
      <dgm:spPr/>
      <dgm:t>
        <a:bodyPr/>
        <a:lstStyle/>
        <a:p>
          <a:pPr rtl="0"/>
          <a:r>
            <a:rPr lang="en-US" dirty="0" smtClean="0"/>
            <a:t>Cultivate pipelines and recruit inside and outside districts</a:t>
          </a:r>
          <a:endParaRPr lang="en-US" dirty="0"/>
        </a:p>
      </dgm:t>
    </dgm:pt>
    <dgm:pt modelId="{4F1983BD-0553-48E2-976B-7594F86B17EB}" type="parTrans" cxnId="{E0581660-6CDF-47AD-A140-4620BA85A9DD}">
      <dgm:prSet/>
      <dgm:spPr/>
      <dgm:t>
        <a:bodyPr/>
        <a:lstStyle/>
        <a:p>
          <a:endParaRPr lang="en-US"/>
        </a:p>
      </dgm:t>
    </dgm:pt>
    <dgm:pt modelId="{8D566F77-4A11-47B9-B712-392F53156EED}" type="sibTrans" cxnId="{E0581660-6CDF-47AD-A140-4620BA85A9DD}">
      <dgm:prSet/>
      <dgm:spPr/>
      <dgm:t>
        <a:bodyPr/>
        <a:lstStyle/>
        <a:p>
          <a:endParaRPr lang="en-US"/>
        </a:p>
      </dgm:t>
    </dgm:pt>
    <dgm:pt modelId="{3A112FF9-0140-4CD3-831C-70E3797CA6DF}">
      <dgm:prSet/>
      <dgm:spPr/>
      <dgm:t>
        <a:bodyPr/>
        <a:lstStyle/>
        <a:p>
          <a:pPr rtl="0"/>
          <a:r>
            <a:rPr lang="en-US" dirty="0" smtClean="0"/>
            <a:t>Ensure that in aggregate the leadership team has a strong background in effective instructional practices</a:t>
          </a:r>
          <a:endParaRPr lang="en-US" dirty="0"/>
        </a:p>
      </dgm:t>
    </dgm:pt>
    <dgm:pt modelId="{F07291E0-BDEC-4075-910E-B0DF8E484731}" type="parTrans" cxnId="{FB6347E2-7982-4A7F-BAFC-149194DF2AEB}">
      <dgm:prSet/>
      <dgm:spPr/>
      <dgm:t>
        <a:bodyPr/>
        <a:lstStyle/>
        <a:p>
          <a:endParaRPr lang="en-US"/>
        </a:p>
      </dgm:t>
    </dgm:pt>
    <dgm:pt modelId="{2DBA4042-81BC-4704-9847-CE6C74817FDC}" type="sibTrans" cxnId="{FB6347E2-7982-4A7F-BAFC-149194DF2AEB}">
      <dgm:prSet/>
      <dgm:spPr/>
      <dgm:t>
        <a:bodyPr/>
        <a:lstStyle/>
        <a:p>
          <a:endParaRPr lang="en-US"/>
        </a:p>
      </dgm:t>
    </dgm:pt>
    <dgm:pt modelId="{CAA960EB-B2F0-4FAB-8369-673609D45CEB}" type="pres">
      <dgm:prSet presAssocID="{DA9C8999-6A10-4FA2-B617-7B912D06C543}" presName="linear" presStyleCnt="0">
        <dgm:presLayoutVars>
          <dgm:animLvl val="lvl"/>
          <dgm:resizeHandles val="exact"/>
        </dgm:presLayoutVars>
      </dgm:prSet>
      <dgm:spPr/>
      <dgm:t>
        <a:bodyPr/>
        <a:lstStyle/>
        <a:p>
          <a:endParaRPr lang="en-US"/>
        </a:p>
      </dgm:t>
    </dgm:pt>
    <dgm:pt modelId="{E9ED98D0-1299-44D1-8766-91794CBADA26}" type="pres">
      <dgm:prSet presAssocID="{FC9C6639-5D23-43F7-8214-5695C9350E35}" presName="parentText" presStyleLbl="node1" presStyleIdx="0" presStyleCnt="5">
        <dgm:presLayoutVars>
          <dgm:chMax val="0"/>
          <dgm:bulletEnabled val="1"/>
        </dgm:presLayoutVars>
      </dgm:prSet>
      <dgm:spPr/>
      <dgm:t>
        <a:bodyPr/>
        <a:lstStyle/>
        <a:p>
          <a:endParaRPr lang="en-US"/>
        </a:p>
      </dgm:t>
    </dgm:pt>
    <dgm:pt modelId="{711417B4-6A61-4DF6-911D-251F1DF07F0E}" type="pres">
      <dgm:prSet presAssocID="{8D566F77-4A11-47B9-B712-392F53156EED}" presName="spacer" presStyleCnt="0"/>
      <dgm:spPr/>
      <dgm:t>
        <a:bodyPr/>
        <a:lstStyle/>
        <a:p>
          <a:endParaRPr lang="en-US"/>
        </a:p>
      </dgm:t>
    </dgm:pt>
    <dgm:pt modelId="{6BEC893C-DDBA-4568-8E82-6D256044C337}" type="pres">
      <dgm:prSet presAssocID="{BC5403D7-F3C8-4ADC-9108-9EC355DD0012}" presName="parentText" presStyleLbl="node1" presStyleIdx="1" presStyleCnt="5">
        <dgm:presLayoutVars>
          <dgm:chMax val="0"/>
          <dgm:bulletEnabled val="1"/>
        </dgm:presLayoutVars>
      </dgm:prSet>
      <dgm:spPr/>
      <dgm:t>
        <a:bodyPr/>
        <a:lstStyle/>
        <a:p>
          <a:endParaRPr lang="en-US"/>
        </a:p>
      </dgm:t>
    </dgm:pt>
    <dgm:pt modelId="{013BFE8E-3489-4A37-A362-5520DCCD0CBA}" type="pres">
      <dgm:prSet presAssocID="{EBB6299F-4207-4949-8F76-C027D88AF35D}" presName="spacer" presStyleCnt="0"/>
      <dgm:spPr/>
      <dgm:t>
        <a:bodyPr/>
        <a:lstStyle/>
        <a:p>
          <a:endParaRPr lang="en-US"/>
        </a:p>
      </dgm:t>
    </dgm:pt>
    <dgm:pt modelId="{19182E28-B50F-4D8D-BAD0-12A36D8E6905}" type="pres">
      <dgm:prSet presAssocID="{BC714A00-32AF-46A1-B489-BAAC6A6ED0FB}" presName="parentText" presStyleLbl="node1" presStyleIdx="2" presStyleCnt="5">
        <dgm:presLayoutVars>
          <dgm:chMax val="0"/>
          <dgm:bulletEnabled val="1"/>
        </dgm:presLayoutVars>
      </dgm:prSet>
      <dgm:spPr/>
      <dgm:t>
        <a:bodyPr/>
        <a:lstStyle/>
        <a:p>
          <a:endParaRPr lang="en-US"/>
        </a:p>
      </dgm:t>
    </dgm:pt>
    <dgm:pt modelId="{341FAFF6-0439-4EB4-A8A9-4EE40F449494}" type="pres">
      <dgm:prSet presAssocID="{FA11063B-BE1D-4C55-95E9-A56A7EC3D8F3}" presName="spacer" presStyleCnt="0"/>
      <dgm:spPr/>
      <dgm:t>
        <a:bodyPr/>
        <a:lstStyle/>
        <a:p>
          <a:endParaRPr lang="en-US"/>
        </a:p>
      </dgm:t>
    </dgm:pt>
    <dgm:pt modelId="{86E629C6-B5C6-4FFA-B7C8-1F4D1AC0B531}" type="pres">
      <dgm:prSet presAssocID="{B10C0DB0-98BE-4599-9F7A-B8024BA619A8}" presName="parentText" presStyleLbl="node1" presStyleIdx="3" presStyleCnt="5">
        <dgm:presLayoutVars>
          <dgm:chMax val="0"/>
          <dgm:bulletEnabled val="1"/>
        </dgm:presLayoutVars>
      </dgm:prSet>
      <dgm:spPr/>
      <dgm:t>
        <a:bodyPr/>
        <a:lstStyle/>
        <a:p>
          <a:endParaRPr lang="en-US"/>
        </a:p>
      </dgm:t>
    </dgm:pt>
    <dgm:pt modelId="{83B0B2F8-5D63-4CE8-AE37-4B71C586527C}" type="pres">
      <dgm:prSet presAssocID="{3B084491-0640-45CD-BE73-DE3A5F8FD2B8}" presName="spacer" presStyleCnt="0"/>
      <dgm:spPr/>
      <dgm:t>
        <a:bodyPr/>
        <a:lstStyle/>
        <a:p>
          <a:endParaRPr lang="en-US"/>
        </a:p>
      </dgm:t>
    </dgm:pt>
    <dgm:pt modelId="{D77B17AD-0515-4E86-BFCA-755961DF97F9}" type="pres">
      <dgm:prSet presAssocID="{3A112FF9-0140-4CD3-831C-70E3797CA6DF}" presName="parentText" presStyleLbl="node1" presStyleIdx="4" presStyleCnt="5">
        <dgm:presLayoutVars>
          <dgm:chMax val="0"/>
          <dgm:bulletEnabled val="1"/>
        </dgm:presLayoutVars>
      </dgm:prSet>
      <dgm:spPr/>
      <dgm:t>
        <a:bodyPr/>
        <a:lstStyle/>
        <a:p>
          <a:endParaRPr lang="en-US"/>
        </a:p>
      </dgm:t>
    </dgm:pt>
  </dgm:ptLst>
  <dgm:cxnLst>
    <dgm:cxn modelId="{66D6A0B0-8D9A-4B20-B819-6538D8321871}" type="presOf" srcId="{3A112FF9-0140-4CD3-831C-70E3797CA6DF}" destId="{D77B17AD-0515-4E86-BFCA-755961DF97F9}" srcOrd="0" destOrd="0" presId="urn:microsoft.com/office/officeart/2005/8/layout/vList2"/>
    <dgm:cxn modelId="{13E8E37C-2B23-4EBC-8437-25F9601E0EE7}" type="presOf" srcId="{BC5403D7-F3C8-4ADC-9108-9EC355DD0012}" destId="{6BEC893C-DDBA-4568-8E82-6D256044C337}" srcOrd="0" destOrd="0" presId="urn:microsoft.com/office/officeart/2005/8/layout/vList2"/>
    <dgm:cxn modelId="{5595AA5B-04BA-42CF-8D20-0BA47C0FA436}" type="presOf" srcId="{BC714A00-32AF-46A1-B489-BAAC6A6ED0FB}" destId="{19182E28-B50F-4D8D-BAD0-12A36D8E6905}" srcOrd="0" destOrd="0" presId="urn:microsoft.com/office/officeart/2005/8/layout/vList2"/>
    <dgm:cxn modelId="{E0581660-6CDF-47AD-A140-4620BA85A9DD}" srcId="{DA9C8999-6A10-4FA2-B617-7B912D06C543}" destId="{FC9C6639-5D23-43F7-8214-5695C9350E35}" srcOrd="0" destOrd="0" parTransId="{4F1983BD-0553-48E2-976B-7594F86B17EB}" sibTransId="{8D566F77-4A11-47B9-B712-392F53156EED}"/>
    <dgm:cxn modelId="{5BD56FB4-9AC9-40F8-A8BB-721290F05D7D}" srcId="{DA9C8999-6A10-4FA2-B617-7B912D06C543}" destId="{B10C0DB0-98BE-4599-9F7A-B8024BA619A8}" srcOrd="3" destOrd="0" parTransId="{269FDE14-3925-4539-8787-DAC4E59738B2}" sibTransId="{3B084491-0640-45CD-BE73-DE3A5F8FD2B8}"/>
    <dgm:cxn modelId="{FB6347E2-7982-4A7F-BAFC-149194DF2AEB}" srcId="{DA9C8999-6A10-4FA2-B617-7B912D06C543}" destId="{3A112FF9-0140-4CD3-831C-70E3797CA6DF}" srcOrd="4" destOrd="0" parTransId="{F07291E0-BDEC-4075-910E-B0DF8E484731}" sibTransId="{2DBA4042-81BC-4704-9847-CE6C74817FDC}"/>
    <dgm:cxn modelId="{C65ED215-C7F7-4595-9E2E-535C7FC1E47C}" type="presOf" srcId="{DA9C8999-6A10-4FA2-B617-7B912D06C543}" destId="{CAA960EB-B2F0-4FAB-8369-673609D45CEB}" srcOrd="0" destOrd="0" presId="urn:microsoft.com/office/officeart/2005/8/layout/vList2"/>
    <dgm:cxn modelId="{E357CF48-7993-4904-91EF-5C03D1731C14}" srcId="{DA9C8999-6A10-4FA2-B617-7B912D06C543}" destId="{BC714A00-32AF-46A1-B489-BAAC6A6ED0FB}" srcOrd="2" destOrd="0" parTransId="{DD6A07E8-8FB6-4F81-94EF-88FC8024FCB2}" sibTransId="{FA11063B-BE1D-4C55-95E9-A56A7EC3D8F3}"/>
    <dgm:cxn modelId="{5356422E-2334-45A8-BBAB-161587803E53}" type="presOf" srcId="{B10C0DB0-98BE-4599-9F7A-B8024BA619A8}" destId="{86E629C6-B5C6-4FFA-B7C8-1F4D1AC0B531}" srcOrd="0" destOrd="0" presId="urn:microsoft.com/office/officeart/2005/8/layout/vList2"/>
    <dgm:cxn modelId="{C46613D5-8AE0-4362-83BB-04D2FDB26512}" type="presOf" srcId="{FC9C6639-5D23-43F7-8214-5695C9350E35}" destId="{E9ED98D0-1299-44D1-8766-91794CBADA26}" srcOrd="0" destOrd="0" presId="urn:microsoft.com/office/officeart/2005/8/layout/vList2"/>
    <dgm:cxn modelId="{57ED490B-97D7-45AF-A75C-7CB6812844C2}" srcId="{DA9C8999-6A10-4FA2-B617-7B912D06C543}" destId="{BC5403D7-F3C8-4ADC-9108-9EC355DD0012}" srcOrd="1" destOrd="0" parTransId="{DAE47B8A-2F03-4476-A437-B909EC7926BD}" sibTransId="{EBB6299F-4207-4949-8F76-C027D88AF35D}"/>
    <dgm:cxn modelId="{4C290C86-F5D6-4198-8DCB-4149058C916D}" type="presParOf" srcId="{CAA960EB-B2F0-4FAB-8369-673609D45CEB}" destId="{E9ED98D0-1299-44D1-8766-91794CBADA26}" srcOrd="0" destOrd="0" presId="urn:microsoft.com/office/officeart/2005/8/layout/vList2"/>
    <dgm:cxn modelId="{A41B5302-E853-47E2-B65C-3127DA00EAA4}" type="presParOf" srcId="{CAA960EB-B2F0-4FAB-8369-673609D45CEB}" destId="{711417B4-6A61-4DF6-911D-251F1DF07F0E}" srcOrd="1" destOrd="0" presId="urn:microsoft.com/office/officeart/2005/8/layout/vList2"/>
    <dgm:cxn modelId="{E62D5A82-E821-4409-9546-04BB72655825}" type="presParOf" srcId="{CAA960EB-B2F0-4FAB-8369-673609D45CEB}" destId="{6BEC893C-DDBA-4568-8E82-6D256044C337}" srcOrd="2" destOrd="0" presId="urn:microsoft.com/office/officeart/2005/8/layout/vList2"/>
    <dgm:cxn modelId="{DE159146-E9FC-4D8B-BF33-AC8079183F4D}" type="presParOf" srcId="{CAA960EB-B2F0-4FAB-8369-673609D45CEB}" destId="{013BFE8E-3489-4A37-A362-5520DCCD0CBA}" srcOrd="3" destOrd="0" presId="urn:microsoft.com/office/officeart/2005/8/layout/vList2"/>
    <dgm:cxn modelId="{52B66AA4-C762-4DB9-AF02-632C78A8CBDC}" type="presParOf" srcId="{CAA960EB-B2F0-4FAB-8369-673609D45CEB}" destId="{19182E28-B50F-4D8D-BAD0-12A36D8E6905}" srcOrd="4" destOrd="0" presId="urn:microsoft.com/office/officeart/2005/8/layout/vList2"/>
    <dgm:cxn modelId="{FDD0F867-19BD-4B7B-99E0-694711800EA0}" type="presParOf" srcId="{CAA960EB-B2F0-4FAB-8369-673609D45CEB}" destId="{341FAFF6-0439-4EB4-A8A9-4EE40F449494}" srcOrd="5" destOrd="0" presId="urn:microsoft.com/office/officeart/2005/8/layout/vList2"/>
    <dgm:cxn modelId="{FFB2D615-A9AD-4702-9F6E-3A2E096D814E}" type="presParOf" srcId="{CAA960EB-B2F0-4FAB-8369-673609D45CEB}" destId="{86E629C6-B5C6-4FFA-B7C8-1F4D1AC0B531}" srcOrd="6" destOrd="0" presId="urn:microsoft.com/office/officeart/2005/8/layout/vList2"/>
    <dgm:cxn modelId="{064F839F-BC14-4248-A821-F905D3C71195}" type="presParOf" srcId="{CAA960EB-B2F0-4FAB-8369-673609D45CEB}" destId="{83B0B2F8-5D63-4CE8-AE37-4B71C586527C}" srcOrd="7" destOrd="0" presId="urn:microsoft.com/office/officeart/2005/8/layout/vList2"/>
    <dgm:cxn modelId="{7DABB5EA-27F2-4A4D-BDE6-F213F10F02ED}" type="presParOf" srcId="{CAA960EB-B2F0-4FAB-8369-673609D45CEB}" destId="{D77B17AD-0515-4E86-BFCA-755961DF97F9}"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B327A68-057C-41BE-B3A9-B6281AB5F602}" type="doc">
      <dgm:prSet loTypeId="urn:microsoft.com/office/officeart/2005/8/layout/vList2" loCatId="list" qsTypeId="urn:microsoft.com/office/officeart/2005/8/quickstyle/simple1#39" qsCatId="simple" csTypeId="urn:microsoft.com/office/officeart/2005/8/colors/accent1_2#39" csCatId="accent1" phldr="1"/>
      <dgm:spPr/>
      <dgm:t>
        <a:bodyPr/>
        <a:lstStyle/>
        <a:p>
          <a:endParaRPr lang="en-US"/>
        </a:p>
      </dgm:t>
    </dgm:pt>
    <dgm:pt modelId="{23ADECBD-2BBD-4018-BC83-49F4071B5835}">
      <dgm:prSet/>
      <dgm:spPr/>
      <dgm:t>
        <a:bodyPr/>
        <a:lstStyle/>
        <a:p>
          <a:pPr rtl="0"/>
          <a:r>
            <a:rPr lang="en-US" dirty="0" smtClean="0"/>
            <a:t>Reinforce positive work habits, commit not to tolerate negative work habits</a:t>
          </a:r>
          <a:endParaRPr lang="en-US" dirty="0"/>
        </a:p>
      </dgm:t>
    </dgm:pt>
    <dgm:pt modelId="{12919818-F7F9-455F-8350-B6B5178BF592}" type="parTrans" cxnId="{478D3CBB-E283-4248-AAC6-E24133A1A681}">
      <dgm:prSet/>
      <dgm:spPr/>
      <dgm:t>
        <a:bodyPr/>
        <a:lstStyle/>
        <a:p>
          <a:endParaRPr lang="en-US"/>
        </a:p>
      </dgm:t>
    </dgm:pt>
    <dgm:pt modelId="{DCCADCBF-CE32-4060-922E-6FFE6295A0B2}" type="sibTrans" cxnId="{478D3CBB-E283-4248-AAC6-E24133A1A681}">
      <dgm:prSet/>
      <dgm:spPr/>
      <dgm:t>
        <a:bodyPr/>
        <a:lstStyle/>
        <a:p>
          <a:endParaRPr lang="en-US"/>
        </a:p>
      </dgm:t>
    </dgm:pt>
    <dgm:pt modelId="{26B6FF58-A064-4D29-B109-4D1E91EBCEA7}">
      <dgm:prSet/>
      <dgm:spPr/>
      <dgm:t>
        <a:bodyPr/>
        <a:lstStyle/>
        <a:p>
          <a:pPr rtl="0"/>
          <a:r>
            <a:rPr lang="en-US" dirty="0" smtClean="0"/>
            <a:t>Boost employee morale by acknowledging success and addressing underperformance</a:t>
          </a:r>
          <a:endParaRPr lang="en-US" dirty="0"/>
        </a:p>
      </dgm:t>
    </dgm:pt>
    <dgm:pt modelId="{9D7DFA2C-764F-44FB-B357-80B97D07CB31}" type="parTrans" cxnId="{71999532-50FD-40A6-8563-7BF4AB37FBBB}">
      <dgm:prSet/>
      <dgm:spPr/>
      <dgm:t>
        <a:bodyPr/>
        <a:lstStyle/>
        <a:p>
          <a:endParaRPr lang="en-US"/>
        </a:p>
      </dgm:t>
    </dgm:pt>
    <dgm:pt modelId="{CA39D005-0E3C-4201-9071-D7AE156B064B}" type="sibTrans" cxnId="{71999532-50FD-40A6-8563-7BF4AB37FBBB}">
      <dgm:prSet/>
      <dgm:spPr/>
      <dgm:t>
        <a:bodyPr/>
        <a:lstStyle/>
        <a:p>
          <a:endParaRPr lang="en-US"/>
        </a:p>
      </dgm:t>
    </dgm:pt>
    <dgm:pt modelId="{88793D8D-B71F-417D-B476-5DB5D46A7EE8}">
      <dgm:prSet/>
      <dgm:spPr/>
      <dgm:t>
        <a:bodyPr/>
        <a:lstStyle/>
        <a:p>
          <a:pPr rtl="0"/>
          <a:r>
            <a:rPr lang="en-US" dirty="0" smtClean="0"/>
            <a:t>Recruiting: failure to dismiss low-performing teachers impedes recruitment of high performing teachers </a:t>
          </a:r>
          <a:endParaRPr lang="en-US" dirty="0"/>
        </a:p>
      </dgm:t>
    </dgm:pt>
    <dgm:pt modelId="{BF0680E5-F099-49B1-B5BC-B0E10C94CAA6}" type="parTrans" cxnId="{42C333C1-A8C3-4E8A-A282-FAF8D9CDF13A}">
      <dgm:prSet/>
      <dgm:spPr/>
      <dgm:t>
        <a:bodyPr/>
        <a:lstStyle/>
        <a:p>
          <a:endParaRPr lang="en-US"/>
        </a:p>
      </dgm:t>
    </dgm:pt>
    <dgm:pt modelId="{C8CC0FBF-BF2B-4333-A1C9-08D93F2F13D3}" type="sibTrans" cxnId="{42C333C1-A8C3-4E8A-A282-FAF8D9CDF13A}">
      <dgm:prSet/>
      <dgm:spPr/>
      <dgm:t>
        <a:bodyPr/>
        <a:lstStyle/>
        <a:p>
          <a:endParaRPr lang="en-US"/>
        </a:p>
      </dgm:t>
    </dgm:pt>
    <dgm:pt modelId="{6DCE7208-6D3D-4F80-B6B0-46782A095633}">
      <dgm:prSet custT="1"/>
      <dgm:spPr/>
      <dgm:t>
        <a:bodyPr/>
        <a:lstStyle/>
        <a:p>
          <a:pPr rtl="0"/>
          <a:r>
            <a:rPr lang="en-US" sz="1800" dirty="0" smtClean="0"/>
            <a:t>Source: Performance-Based Dismissals (2009) Center on Innovation &amp; Improvement</a:t>
          </a:r>
          <a:endParaRPr lang="en-US" sz="1800" dirty="0"/>
        </a:p>
      </dgm:t>
    </dgm:pt>
    <dgm:pt modelId="{ED6B6FA3-58C4-4CD5-9F60-1A73BBF09F98}" type="parTrans" cxnId="{B4C162AB-7126-49DD-BCFD-600940C8A36B}">
      <dgm:prSet/>
      <dgm:spPr/>
      <dgm:t>
        <a:bodyPr/>
        <a:lstStyle/>
        <a:p>
          <a:endParaRPr lang="en-US"/>
        </a:p>
      </dgm:t>
    </dgm:pt>
    <dgm:pt modelId="{485933B1-A3AE-4BA9-BBC1-C2CB0433A3A4}" type="sibTrans" cxnId="{B4C162AB-7126-49DD-BCFD-600940C8A36B}">
      <dgm:prSet/>
      <dgm:spPr/>
      <dgm:t>
        <a:bodyPr/>
        <a:lstStyle/>
        <a:p>
          <a:endParaRPr lang="en-US"/>
        </a:p>
      </dgm:t>
    </dgm:pt>
    <dgm:pt modelId="{7BCE4898-A978-4317-A372-73C585073A23}" type="pres">
      <dgm:prSet presAssocID="{EB327A68-057C-41BE-B3A9-B6281AB5F602}" presName="linear" presStyleCnt="0">
        <dgm:presLayoutVars>
          <dgm:animLvl val="lvl"/>
          <dgm:resizeHandles val="exact"/>
        </dgm:presLayoutVars>
      </dgm:prSet>
      <dgm:spPr/>
      <dgm:t>
        <a:bodyPr/>
        <a:lstStyle/>
        <a:p>
          <a:endParaRPr lang="en-US"/>
        </a:p>
      </dgm:t>
    </dgm:pt>
    <dgm:pt modelId="{A0B0EFDF-78E5-4338-84F1-42720FE6A22A}" type="pres">
      <dgm:prSet presAssocID="{23ADECBD-2BBD-4018-BC83-49F4071B5835}" presName="parentText" presStyleLbl="node1" presStyleIdx="0" presStyleCnt="4">
        <dgm:presLayoutVars>
          <dgm:chMax val="0"/>
          <dgm:bulletEnabled val="1"/>
        </dgm:presLayoutVars>
      </dgm:prSet>
      <dgm:spPr/>
      <dgm:t>
        <a:bodyPr/>
        <a:lstStyle/>
        <a:p>
          <a:endParaRPr lang="en-US"/>
        </a:p>
      </dgm:t>
    </dgm:pt>
    <dgm:pt modelId="{24F209D9-EE64-4201-B36C-E504A0294DCA}" type="pres">
      <dgm:prSet presAssocID="{DCCADCBF-CE32-4060-922E-6FFE6295A0B2}" presName="spacer" presStyleCnt="0"/>
      <dgm:spPr/>
    </dgm:pt>
    <dgm:pt modelId="{C1690CBC-4472-4A1D-BECC-C951222184E5}" type="pres">
      <dgm:prSet presAssocID="{26B6FF58-A064-4D29-B109-4D1E91EBCEA7}" presName="parentText" presStyleLbl="node1" presStyleIdx="1" presStyleCnt="4">
        <dgm:presLayoutVars>
          <dgm:chMax val="0"/>
          <dgm:bulletEnabled val="1"/>
        </dgm:presLayoutVars>
      </dgm:prSet>
      <dgm:spPr/>
      <dgm:t>
        <a:bodyPr/>
        <a:lstStyle/>
        <a:p>
          <a:endParaRPr lang="en-US"/>
        </a:p>
      </dgm:t>
    </dgm:pt>
    <dgm:pt modelId="{74F50266-36F4-475D-854E-D7AE0610470F}" type="pres">
      <dgm:prSet presAssocID="{CA39D005-0E3C-4201-9071-D7AE156B064B}" presName="spacer" presStyleCnt="0"/>
      <dgm:spPr/>
    </dgm:pt>
    <dgm:pt modelId="{677666DE-1256-4121-A655-244B81FA6AF5}" type="pres">
      <dgm:prSet presAssocID="{88793D8D-B71F-417D-B476-5DB5D46A7EE8}" presName="parentText" presStyleLbl="node1" presStyleIdx="2" presStyleCnt="4">
        <dgm:presLayoutVars>
          <dgm:chMax val="0"/>
          <dgm:bulletEnabled val="1"/>
        </dgm:presLayoutVars>
      </dgm:prSet>
      <dgm:spPr/>
      <dgm:t>
        <a:bodyPr/>
        <a:lstStyle/>
        <a:p>
          <a:endParaRPr lang="en-US"/>
        </a:p>
      </dgm:t>
    </dgm:pt>
    <dgm:pt modelId="{0FC06ABD-4BDF-4780-A475-EBFD4FCDA724}" type="pres">
      <dgm:prSet presAssocID="{C8CC0FBF-BF2B-4333-A1C9-08D93F2F13D3}" presName="spacer" presStyleCnt="0"/>
      <dgm:spPr/>
    </dgm:pt>
    <dgm:pt modelId="{87516A87-64DE-48D2-886A-2D92E91C3DE7}" type="pres">
      <dgm:prSet presAssocID="{6DCE7208-6D3D-4F80-B6B0-46782A095633}" presName="parentText" presStyleLbl="node1" presStyleIdx="3" presStyleCnt="4">
        <dgm:presLayoutVars>
          <dgm:chMax val="0"/>
          <dgm:bulletEnabled val="1"/>
        </dgm:presLayoutVars>
      </dgm:prSet>
      <dgm:spPr/>
      <dgm:t>
        <a:bodyPr/>
        <a:lstStyle/>
        <a:p>
          <a:endParaRPr lang="en-US"/>
        </a:p>
      </dgm:t>
    </dgm:pt>
  </dgm:ptLst>
  <dgm:cxnLst>
    <dgm:cxn modelId="{B4C162AB-7126-49DD-BCFD-600940C8A36B}" srcId="{EB327A68-057C-41BE-B3A9-B6281AB5F602}" destId="{6DCE7208-6D3D-4F80-B6B0-46782A095633}" srcOrd="3" destOrd="0" parTransId="{ED6B6FA3-58C4-4CD5-9F60-1A73BBF09F98}" sibTransId="{485933B1-A3AE-4BA9-BBC1-C2CB0433A3A4}"/>
    <dgm:cxn modelId="{E064B7E8-0D16-49C4-B85C-04C67232CE59}" type="presOf" srcId="{6DCE7208-6D3D-4F80-B6B0-46782A095633}" destId="{87516A87-64DE-48D2-886A-2D92E91C3DE7}" srcOrd="0" destOrd="0" presId="urn:microsoft.com/office/officeart/2005/8/layout/vList2"/>
    <dgm:cxn modelId="{66732B3F-598F-40BB-AEB3-A5ECC8714C17}" type="presOf" srcId="{26B6FF58-A064-4D29-B109-4D1E91EBCEA7}" destId="{C1690CBC-4472-4A1D-BECC-C951222184E5}" srcOrd="0" destOrd="0" presId="urn:microsoft.com/office/officeart/2005/8/layout/vList2"/>
    <dgm:cxn modelId="{71999532-50FD-40A6-8563-7BF4AB37FBBB}" srcId="{EB327A68-057C-41BE-B3A9-B6281AB5F602}" destId="{26B6FF58-A064-4D29-B109-4D1E91EBCEA7}" srcOrd="1" destOrd="0" parTransId="{9D7DFA2C-764F-44FB-B357-80B97D07CB31}" sibTransId="{CA39D005-0E3C-4201-9071-D7AE156B064B}"/>
    <dgm:cxn modelId="{51735391-60F3-4A4E-B98A-EBC7C0AC5D06}" type="presOf" srcId="{EB327A68-057C-41BE-B3A9-B6281AB5F602}" destId="{7BCE4898-A978-4317-A372-73C585073A23}" srcOrd="0" destOrd="0" presId="urn:microsoft.com/office/officeart/2005/8/layout/vList2"/>
    <dgm:cxn modelId="{478D3CBB-E283-4248-AAC6-E24133A1A681}" srcId="{EB327A68-057C-41BE-B3A9-B6281AB5F602}" destId="{23ADECBD-2BBD-4018-BC83-49F4071B5835}" srcOrd="0" destOrd="0" parTransId="{12919818-F7F9-455F-8350-B6B5178BF592}" sibTransId="{DCCADCBF-CE32-4060-922E-6FFE6295A0B2}"/>
    <dgm:cxn modelId="{A84F4D82-6C0A-4872-B8BE-E709E0265EFD}" type="presOf" srcId="{23ADECBD-2BBD-4018-BC83-49F4071B5835}" destId="{A0B0EFDF-78E5-4338-84F1-42720FE6A22A}" srcOrd="0" destOrd="0" presId="urn:microsoft.com/office/officeart/2005/8/layout/vList2"/>
    <dgm:cxn modelId="{42C333C1-A8C3-4E8A-A282-FAF8D9CDF13A}" srcId="{EB327A68-057C-41BE-B3A9-B6281AB5F602}" destId="{88793D8D-B71F-417D-B476-5DB5D46A7EE8}" srcOrd="2" destOrd="0" parTransId="{BF0680E5-F099-49B1-B5BC-B0E10C94CAA6}" sibTransId="{C8CC0FBF-BF2B-4333-A1C9-08D93F2F13D3}"/>
    <dgm:cxn modelId="{8D65A254-9D27-45BC-99FA-1485B1053676}" type="presOf" srcId="{88793D8D-B71F-417D-B476-5DB5D46A7EE8}" destId="{677666DE-1256-4121-A655-244B81FA6AF5}" srcOrd="0" destOrd="0" presId="urn:microsoft.com/office/officeart/2005/8/layout/vList2"/>
    <dgm:cxn modelId="{200AC139-7111-48D8-BF59-86616E188B56}" type="presParOf" srcId="{7BCE4898-A978-4317-A372-73C585073A23}" destId="{A0B0EFDF-78E5-4338-84F1-42720FE6A22A}" srcOrd="0" destOrd="0" presId="urn:microsoft.com/office/officeart/2005/8/layout/vList2"/>
    <dgm:cxn modelId="{DBAC2202-6206-4355-92BC-2C4BF88EBFD2}" type="presParOf" srcId="{7BCE4898-A978-4317-A372-73C585073A23}" destId="{24F209D9-EE64-4201-B36C-E504A0294DCA}" srcOrd="1" destOrd="0" presId="urn:microsoft.com/office/officeart/2005/8/layout/vList2"/>
    <dgm:cxn modelId="{C5110968-3FD0-4C84-AB09-90D5E8293125}" type="presParOf" srcId="{7BCE4898-A978-4317-A372-73C585073A23}" destId="{C1690CBC-4472-4A1D-BECC-C951222184E5}" srcOrd="2" destOrd="0" presId="urn:microsoft.com/office/officeart/2005/8/layout/vList2"/>
    <dgm:cxn modelId="{88E4EFAD-4EAC-477C-9D35-4C15CC3C73A2}" type="presParOf" srcId="{7BCE4898-A978-4317-A372-73C585073A23}" destId="{74F50266-36F4-475D-854E-D7AE0610470F}" srcOrd="3" destOrd="0" presId="urn:microsoft.com/office/officeart/2005/8/layout/vList2"/>
    <dgm:cxn modelId="{516168E5-F492-44B5-971F-53DA8550788D}" type="presParOf" srcId="{7BCE4898-A978-4317-A372-73C585073A23}" destId="{677666DE-1256-4121-A655-244B81FA6AF5}" srcOrd="4" destOrd="0" presId="urn:microsoft.com/office/officeart/2005/8/layout/vList2"/>
    <dgm:cxn modelId="{895C1C57-BF9B-4C5E-8B2D-7A483854B7BB}" type="presParOf" srcId="{7BCE4898-A978-4317-A372-73C585073A23}" destId="{0FC06ABD-4BDF-4780-A475-EBFD4FCDA724}" srcOrd="5" destOrd="0" presId="urn:microsoft.com/office/officeart/2005/8/layout/vList2"/>
    <dgm:cxn modelId="{A94CE2C5-62AF-4D75-B58C-D72839B3C4DC}" type="presParOf" srcId="{7BCE4898-A978-4317-A372-73C585073A23}" destId="{87516A87-64DE-48D2-886A-2D92E91C3DE7}"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128A038-6CCA-4313-A3EF-E3EC25A4A721}" type="doc">
      <dgm:prSet loTypeId="urn:microsoft.com/office/officeart/2005/8/layout/vList2" loCatId="list" qsTypeId="urn:microsoft.com/office/officeart/2005/8/quickstyle/simple1#40" qsCatId="simple" csTypeId="urn:microsoft.com/office/officeart/2005/8/colors/accent1_2#40" csCatId="accent1" phldr="1"/>
      <dgm:spPr/>
      <dgm:t>
        <a:bodyPr/>
        <a:lstStyle/>
        <a:p>
          <a:endParaRPr lang="en-US"/>
        </a:p>
      </dgm:t>
    </dgm:pt>
    <dgm:pt modelId="{288BD2FB-EAE8-4B3B-A70E-1377C985F9E4}">
      <dgm:prSet/>
      <dgm:spPr/>
      <dgm:t>
        <a:bodyPr/>
        <a:lstStyle/>
        <a:p>
          <a:pPr rtl="0"/>
          <a:r>
            <a:rPr lang="en-US" dirty="0" smtClean="0"/>
            <a:t>Negotiate Expedited Processes for Performance-Based Dismissals in Turnaround Schools</a:t>
          </a:r>
          <a:endParaRPr lang="en-US" dirty="0"/>
        </a:p>
      </dgm:t>
    </dgm:pt>
    <dgm:pt modelId="{E0BEF972-A4AF-4A22-95F2-0BFE5C0E50EB}" type="parTrans" cxnId="{0BBFBA05-7374-4E5E-B79D-71FD12BA3CFD}">
      <dgm:prSet/>
      <dgm:spPr/>
      <dgm:t>
        <a:bodyPr/>
        <a:lstStyle/>
        <a:p>
          <a:endParaRPr lang="en-US"/>
        </a:p>
      </dgm:t>
    </dgm:pt>
    <dgm:pt modelId="{7AFE9398-1256-4BEC-B383-947EA36B5BB1}" type="sibTrans" cxnId="{0BBFBA05-7374-4E5E-B79D-71FD12BA3CFD}">
      <dgm:prSet/>
      <dgm:spPr/>
      <dgm:t>
        <a:bodyPr/>
        <a:lstStyle/>
        <a:p>
          <a:endParaRPr lang="en-US"/>
        </a:p>
      </dgm:t>
    </dgm:pt>
    <dgm:pt modelId="{A41DA4DF-973A-411C-860C-74156D5D148E}">
      <dgm:prSet/>
      <dgm:spPr/>
      <dgm:t>
        <a:bodyPr/>
        <a:lstStyle/>
        <a:p>
          <a:pPr rtl="0"/>
          <a:r>
            <a:rPr lang="en-US" dirty="0" smtClean="0"/>
            <a:t>Enable Greater Flexibility Over Class Sizes and Classroom Assignments</a:t>
          </a:r>
          <a:endParaRPr lang="en-US" dirty="0"/>
        </a:p>
      </dgm:t>
    </dgm:pt>
    <dgm:pt modelId="{824B2E81-C40B-4473-BEFC-250390369D54}" type="parTrans" cxnId="{28327AFD-457A-4F1B-A891-B7855396517D}">
      <dgm:prSet/>
      <dgm:spPr/>
      <dgm:t>
        <a:bodyPr/>
        <a:lstStyle/>
        <a:p>
          <a:endParaRPr lang="en-US"/>
        </a:p>
      </dgm:t>
    </dgm:pt>
    <dgm:pt modelId="{79DE3DAC-F217-4114-A3C9-662BFC4F6D47}" type="sibTrans" cxnId="{28327AFD-457A-4F1B-A891-B7855396517D}">
      <dgm:prSet/>
      <dgm:spPr/>
      <dgm:t>
        <a:bodyPr/>
        <a:lstStyle/>
        <a:p>
          <a:endParaRPr lang="en-US"/>
        </a:p>
      </dgm:t>
    </dgm:pt>
    <dgm:pt modelId="{21270D06-0621-42F7-96C2-BA73F28A89A3}">
      <dgm:prSet/>
      <dgm:spPr/>
      <dgm:t>
        <a:bodyPr/>
        <a:lstStyle/>
        <a:p>
          <a:pPr rtl="0"/>
          <a:r>
            <a:rPr lang="en-US" dirty="0" smtClean="0"/>
            <a:t>Prioritize Recruitment, Hiring, and Placement for Turnaround Schools</a:t>
          </a:r>
          <a:endParaRPr lang="en-US" dirty="0"/>
        </a:p>
      </dgm:t>
    </dgm:pt>
    <dgm:pt modelId="{157D86CD-D734-493E-A1E5-F27D53FE5FFC}" type="parTrans" cxnId="{0E9B2A59-6DE5-4DCA-BF16-C998F00B583D}">
      <dgm:prSet/>
      <dgm:spPr/>
      <dgm:t>
        <a:bodyPr/>
        <a:lstStyle/>
        <a:p>
          <a:endParaRPr lang="en-US"/>
        </a:p>
      </dgm:t>
    </dgm:pt>
    <dgm:pt modelId="{C358EA2B-DD92-432E-9C79-E06FD1E454EA}" type="sibTrans" cxnId="{0E9B2A59-6DE5-4DCA-BF16-C998F00B583D}">
      <dgm:prSet/>
      <dgm:spPr/>
      <dgm:t>
        <a:bodyPr/>
        <a:lstStyle/>
        <a:p>
          <a:endParaRPr lang="en-US"/>
        </a:p>
      </dgm:t>
    </dgm:pt>
    <dgm:pt modelId="{1E5B669C-496A-4589-9118-5D5F6CA8CA95}">
      <dgm:prSet/>
      <dgm:spPr/>
      <dgm:t>
        <a:bodyPr/>
        <a:lstStyle/>
        <a:p>
          <a:pPr rtl="0"/>
          <a:r>
            <a:rPr lang="en-US" dirty="0" smtClean="0"/>
            <a:t>Assemble “Swat” or Intervention Teams in the State Department or District Offices to Support School Leaders with Dismissal Procedures</a:t>
          </a:r>
          <a:endParaRPr lang="en-US" dirty="0"/>
        </a:p>
      </dgm:t>
    </dgm:pt>
    <dgm:pt modelId="{7196430D-85D2-4411-8535-CA44FAAD4BC0}" type="parTrans" cxnId="{0700BBE1-3531-4AF7-B172-ED641B317DDE}">
      <dgm:prSet/>
      <dgm:spPr/>
      <dgm:t>
        <a:bodyPr/>
        <a:lstStyle/>
        <a:p>
          <a:endParaRPr lang="en-US"/>
        </a:p>
      </dgm:t>
    </dgm:pt>
    <dgm:pt modelId="{B9C27367-1E48-4FD5-82B3-4D1159C3AF9A}" type="sibTrans" cxnId="{0700BBE1-3531-4AF7-B172-ED641B317DDE}">
      <dgm:prSet/>
      <dgm:spPr/>
      <dgm:t>
        <a:bodyPr/>
        <a:lstStyle/>
        <a:p>
          <a:endParaRPr lang="en-US"/>
        </a:p>
      </dgm:t>
    </dgm:pt>
    <dgm:pt modelId="{DB797311-7AC0-4F13-AD2C-B4441AA43755}">
      <dgm:prSet custT="1"/>
      <dgm:spPr/>
      <dgm:t>
        <a:bodyPr/>
        <a:lstStyle/>
        <a:p>
          <a:pPr rtl="0"/>
          <a:r>
            <a:rPr lang="en-US" sz="1800" dirty="0" smtClean="0"/>
            <a:t>Source: Performance-Based Dismissals (2009) Center on Innovation &amp; Improvement</a:t>
          </a:r>
          <a:endParaRPr lang="en-US" sz="1800" dirty="0"/>
        </a:p>
      </dgm:t>
    </dgm:pt>
    <dgm:pt modelId="{428E3D1E-1C6D-490C-B63B-1E0CAF0ABEE2}" type="parTrans" cxnId="{B1DD567A-1426-4077-BC33-22FF5F11E216}">
      <dgm:prSet/>
      <dgm:spPr/>
      <dgm:t>
        <a:bodyPr/>
        <a:lstStyle/>
        <a:p>
          <a:endParaRPr lang="en-US"/>
        </a:p>
      </dgm:t>
    </dgm:pt>
    <dgm:pt modelId="{8D8210D4-E6CA-4E97-A348-14A837DD024F}" type="sibTrans" cxnId="{B1DD567A-1426-4077-BC33-22FF5F11E216}">
      <dgm:prSet/>
      <dgm:spPr/>
      <dgm:t>
        <a:bodyPr/>
        <a:lstStyle/>
        <a:p>
          <a:endParaRPr lang="en-US"/>
        </a:p>
      </dgm:t>
    </dgm:pt>
    <dgm:pt modelId="{A4CFFCF3-FB80-4CCB-846E-5D87D0891704}" type="pres">
      <dgm:prSet presAssocID="{D128A038-6CCA-4313-A3EF-E3EC25A4A721}" presName="linear" presStyleCnt="0">
        <dgm:presLayoutVars>
          <dgm:animLvl val="lvl"/>
          <dgm:resizeHandles val="exact"/>
        </dgm:presLayoutVars>
      </dgm:prSet>
      <dgm:spPr/>
      <dgm:t>
        <a:bodyPr/>
        <a:lstStyle/>
        <a:p>
          <a:endParaRPr lang="en-US"/>
        </a:p>
      </dgm:t>
    </dgm:pt>
    <dgm:pt modelId="{61CA93FE-2CBE-48CD-ADFE-34EFA004E797}" type="pres">
      <dgm:prSet presAssocID="{288BD2FB-EAE8-4B3B-A70E-1377C985F9E4}" presName="parentText" presStyleLbl="node1" presStyleIdx="0" presStyleCnt="5">
        <dgm:presLayoutVars>
          <dgm:chMax val="0"/>
          <dgm:bulletEnabled val="1"/>
        </dgm:presLayoutVars>
      </dgm:prSet>
      <dgm:spPr/>
      <dgm:t>
        <a:bodyPr/>
        <a:lstStyle/>
        <a:p>
          <a:endParaRPr lang="en-US"/>
        </a:p>
      </dgm:t>
    </dgm:pt>
    <dgm:pt modelId="{1F3FDB4D-8D04-43A9-9BC9-742C2E587A8F}" type="pres">
      <dgm:prSet presAssocID="{7AFE9398-1256-4BEC-B383-947EA36B5BB1}" presName="spacer" presStyleCnt="0"/>
      <dgm:spPr/>
    </dgm:pt>
    <dgm:pt modelId="{DE0F125C-7606-4DAB-AD6C-F42CF718DEF0}" type="pres">
      <dgm:prSet presAssocID="{A41DA4DF-973A-411C-860C-74156D5D148E}" presName="parentText" presStyleLbl="node1" presStyleIdx="1" presStyleCnt="5">
        <dgm:presLayoutVars>
          <dgm:chMax val="0"/>
          <dgm:bulletEnabled val="1"/>
        </dgm:presLayoutVars>
      </dgm:prSet>
      <dgm:spPr/>
      <dgm:t>
        <a:bodyPr/>
        <a:lstStyle/>
        <a:p>
          <a:endParaRPr lang="en-US"/>
        </a:p>
      </dgm:t>
    </dgm:pt>
    <dgm:pt modelId="{A0A07481-497C-417F-8D7D-27BF77E5BB72}" type="pres">
      <dgm:prSet presAssocID="{79DE3DAC-F217-4114-A3C9-662BFC4F6D47}" presName="spacer" presStyleCnt="0"/>
      <dgm:spPr/>
    </dgm:pt>
    <dgm:pt modelId="{25307A17-6486-4092-9037-79E1E640E01D}" type="pres">
      <dgm:prSet presAssocID="{21270D06-0621-42F7-96C2-BA73F28A89A3}" presName="parentText" presStyleLbl="node1" presStyleIdx="2" presStyleCnt="5">
        <dgm:presLayoutVars>
          <dgm:chMax val="0"/>
          <dgm:bulletEnabled val="1"/>
        </dgm:presLayoutVars>
      </dgm:prSet>
      <dgm:spPr/>
      <dgm:t>
        <a:bodyPr/>
        <a:lstStyle/>
        <a:p>
          <a:endParaRPr lang="en-US"/>
        </a:p>
      </dgm:t>
    </dgm:pt>
    <dgm:pt modelId="{0D315764-F2AF-4EF4-A63E-A5C45E2B5C9A}" type="pres">
      <dgm:prSet presAssocID="{C358EA2B-DD92-432E-9C79-E06FD1E454EA}" presName="spacer" presStyleCnt="0"/>
      <dgm:spPr/>
    </dgm:pt>
    <dgm:pt modelId="{A8615EB4-B9FD-4B18-8AE2-EF713DD9F65C}" type="pres">
      <dgm:prSet presAssocID="{1E5B669C-496A-4589-9118-5D5F6CA8CA95}" presName="parentText" presStyleLbl="node1" presStyleIdx="3" presStyleCnt="5">
        <dgm:presLayoutVars>
          <dgm:chMax val="0"/>
          <dgm:bulletEnabled val="1"/>
        </dgm:presLayoutVars>
      </dgm:prSet>
      <dgm:spPr/>
      <dgm:t>
        <a:bodyPr/>
        <a:lstStyle/>
        <a:p>
          <a:endParaRPr lang="en-US"/>
        </a:p>
      </dgm:t>
    </dgm:pt>
    <dgm:pt modelId="{D4E216A3-4392-4CD8-ADDF-D37A75593D27}" type="pres">
      <dgm:prSet presAssocID="{B9C27367-1E48-4FD5-82B3-4D1159C3AF9A}" presName="spacer" presStyleCnt="0"/>
      <dgm:spPr/>
    </dgm:pt>
    <dgm:pt modelId="{FE9D7369-95A6-497A-B0FD-1BD1BC6F78AF}" type="pres">
      <dgm:prSet presAssocID="{DB797311-7AC0-4F13-AD2C-B4441AA43755}" presName="parentText" presStyleLbl="node1" presStyleIdx="4" presStyleCnt="5">
        <dgm:presLayoutVars>
          <dgm:chMax val="0"/>
          <dgm:bulletEnabled val="1"/>
        </dgm:presLayoutVars>
      </dgm:prSet>
      <dgm:spPr/>
      <dgm:t>
        <a:bodyPr/>
        <a:lstStyle/>
        <a:p>
          <a:endParaRPr lang="en-US"/>
        </a:p>
      </dgm:t>
    </dgm:pt>
  </dgm:ptLst>
  <dgm:cxnLst>
    <dgm:cxn modelId="{0BBFBA05-7374-4E5E-B79D-71FD12BA3CFD}" srcId="{D128A038-6CCA-4313-A3EF-E3EC25A4A721}" destId="{288BD2FB-EAE8-4B3B-A70E-1377C985F9E4}" srcOrd="0" destOrd="0" parTransId="{E0BEF972-A4AF-4A22-95F2-0BFE5C0E50EB}" sibTransId="{7AFE9398-1256-4BEC-B383-947EA36B5BB1}"/>
    <dgm:cxn modelId="{5932A178-B1F8-4E00-AB1A-B8B83A0FCB08}" type="presOf" srcId="{A41DA4DF-973A-411C-860C-74156D5D148E}" destId="{DE0F125C-7606-4DAB-AD6C-F42CF718DEF0}" srcOrd="0" destOrd="0" presId="urn:microsoft.com/office/officeart/2005/8/layout/vList2"/>
    <dgm:cxn modelId="{EF9EB421-F01D-46C3-A9A4-005ABF236C33}" type="presOf" srcId="{DB797311-7AC0-4F13-AD2C-B4441AA43755}" destId="{FE9D7369-95A6-497A-B0FD-1BD1BC6F78AF}" srcOrd="0" destOrd="0" presId="urn:microsoft.com/office/officeart/2005/8/layout/vList2"/>
    <dgm:cxn modelId="{0700BBE1-3531-4AF7-B172-ED641B317DDE}" srcId="{D128A038-6CCA-4313-A3EF-E3EC25A4A721}" destId="{1E5B669C-496A-4589-9118-5D5F6CA8CA95}" srcOrd="3" destOrd="0" parTransId="{7196430D-85D2-4411-8535-CA44FAAD4BC0}" sibTransId="{B9C27367-1E48-4FD5-82B3-4D1159C3AF9A}"/>
    <dgm:cxn modelId="{0E9B2A59-6DE5-4DCA-BF16-C998F00B583D}" srcId="{D128A038-6CCA-4313-A3EF-E3EC25A4A721}" destId="{21270D06-0621-42F7-96C2-BA73F28A89A3}" srcOrd="2" destOrd="0" parTransId="{157D86CD-D734-493E-A1E5-F27D53FE5FFC}" sibTransId="{C358EA2B-DD92-432E-9C79-E06FD1E454EA}"/>
    <dgm:cxn modelId="{28327AFD-457A-4F1B-A891-B7855396517D}" srcId="{D128A038-6CCA-4313-A3EF-E3EC25A4A721}" destId="{A41DA4DF-973A-411C-860C-74156D5D148E}" srcOrd="1" destOrd="0" parTransId="{824B2E81-C40B-4473-BEFC-250390369D54}" sibTransId="{79DE3DAC-F217-4114-A3C9-662BFC4F6D47}"/>
    <dgm:cxn modelId="{A9943F5A-C947-4940-B5E9-424EF570042D}" type="presOf" srcId="{21270D06-0621-42F7-96C2-BA73F28A89A3}" destId="{25307A17-6486-4092-9037-79E1E640E01D}" srcOrd="0" destOrd="0" presId="urn:microsoft.com/office/officeart/2005/8/layout/vList2"/>
    <dgm:cxn modelId="{29A929E3-5DFB-402B-A2B6-3FECE8F447CD}" type="presOf" srcId="{288BD2FB-EAE8-4B3B-A70E-1377C985F9E4}" destId="{61CA93FE-2CBE-48CD-ADFE-34EFA004E797}" srcOrd="0" destOrd="0" presId="urn:microsoft.com/office/officeart/2005/8/layout/vList2"/>
    <dgm:cxn modelId="{B1DD567A-1426-4077-BC33-22FF5F11E216}" srcId="{D128A038-6CCA-4313-A3EF-E3EC25A4A721}" destId="{DB797311-7AC0-4F13-AD2C-B4441AA43755}" srcOrd="4" destOrd="0" parTransId="{428E3D1E-1C6D-490C-B63B-1E0CAF0ABEE2}" sibTransId="{8D8210D4-E6CA-4E97-A348-14A837DD024F}"/>
    <dgm:cxn modelId="{69A1C31C-7AF2-4B18-8F42-A81F93FE009A}" type="presOf" srcId="{1E5B669C-496A-4589-9118-5D5F6CA8CA95}" destId="{A8615EB4-B9FD-4B18-8AE2-EF713DD9F65C}" srcOrd="0" destOrd="0" presId="urn:microsoft.com/office/officeart/2005/8/layout/vList2"/>
    <dgm:cxn modelId="{05544E17-2474-4432-B7B3-E9E675C3F344}" type="presOf" srcId="{D128A038-6CCA-4313-A3EF-E3EC25A4A721}" destId="{A4CFFCF3-FB80-4CCB-846E-5D87D0891704}" srcOrd="0" destOrd="0" presId="urn:microsoft.com/office/officeart/2005/8/layout/vList2"/>
    <dgm:cxn modelId="{1526EE62-8A40-40CE-A0BB-293BEA9112E3}" type="presParOf" srcId="{A4CFFCF3-FB80-4CCB-846E-5D87D0891704}" destId="{61CA93FE-2CBE-48CD-ADFE-34EFA004E797}" srcOrd="0" destOrd="0" presId="urn:microsoft.com/office/officeart/2005/8/layout/vList2"/>
    <dgm:cxn modelId="{B92FF131-B0FF-4DB2-B46B-3270B903AB2D}" type="presParOf" srcId="{A4CFFCF3-FB80-4CCB-846E-5D87D0891704}" destId="{1F3FDB4D-8D04-43A9-9BC9-742C2E587A8F}" srcOrd="1" destOrd="0" presId="urn:microsoft.com/office/officeart/2005/8/layout/vList2"/>
    <dgm:cxn modelId="{C81E7664-2801-49A7-8DAA-51604F4E3625}" type="presParOf" srcId="{A4CFFCF3-FB80-4CCB-846E-5D87D0891704}" destId="{DE0F125C-7606-4DAB-AD6C-F42CF718DEF0}" srcOrd="2" destOrd="0" presId="urn:microsoft.com/office/officeart/2005/8/layout/vList2"/>
    <dgm:cxn modelId="{51142455-90C0-4D0E-BA6B-B5D5128AA1F3}" type="presParOf" srcId="{A4CFFCF3-FB80-4CCB-846E-5D87D0891704}" destId="{A0A07481-497C-417F-8D7D-27BF77E5BB72}" srcOrd="3" destOrd="0" presId="urn:microsoft.com/office/officeart/2005/8/layout/vList2"/>
    <dgm:cxn modelId="{3F74F835-F14D-4030-9A7B-F9C3EBDC334C}" type="presParOf" srcId="{A4CFFCF3-FB80-4CCB-846E-5D87D0891704}" destId="{25307A17-6486-4092-9037-79E1E640E01D}" srcOrd="4" destOrd="0" presId="urn:microsoft.com/office/officeart/2005/8/layout/vList2"/>
    <dgm:cxn modelId="{7C9526F9-9749-4D94-8873-AF3F97F0ED40}" type="presParOf" srcId="{A4CFFCF3-FB80-4CCB-846E-5D87D0891704}" destId="{0D315764-F2AF-4EF4-A63E-A5C45E2B5C9A}" srcOrd="5" destOrd="0" presId="urn:microsoft.com/office/officeart/2005/8/layout/vList2"/>
    <dgm:cxn modelId="{507F5400-409F-432E-86AC-A08A9F0B2795}" type="presParOf" srcId="{A4CFFCF3-FB80-4CCB-846E-5D87D0891704}" destId="{A8615EB4-B9FD-4B18-8AE2-EF713DD9F65C}" srcOrd="6" destOrd="0" presId="urn:microsoft.com/office/officeart/2005/8/layout/vList2"/>
    <dgm:cxn modelId="{BD4C25D6-ADED-4171-BED8-93155A696262}" type="presParOf" srcId="{A4CFFCF3-FB80-4CCB-846E-5D87D0891704}" destId="{D4E216A3-4392-4CD8-ADDF-D37A75593D27}" srcOrd="7" destOrd="0" presId="urn:microsoft.com/office/officeart/2005/8/layout/vList2"/>
    <dgm:cxn modelId="{247B4303-80BD-43B6-BF59-04CC61B45DCC}" type="presParOf" srcId="{A4CFFCF3-FB80-4CCB-846E-5D87D0891704}" destId="{FE9D7369-95A6-497A-B0FD-1BD1BC6F78AF}"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733C6FB-2FBE-48F7-BAE9-2CACF16F198C}" type="doc">
      <dgm:prSet loTypeId="urn:microsoft.com/office/officeart/2005/8/layout/vList2" loCatId="list" qsTypeId="urn:microsoft.com/office/officeart/2005/8/quickstyle/simple1#41" qsCatId="simple" csTypeId="urn:microsoft.com/office/officeart/2005/8/colors/accent1_2#41" csCatId="accent1" phldr="1"/>
      <dgm:spPr/>
      <dgm:t>
        <a:bodyPr/>
        <a:lstStyle/>
        <a:p>
          <a:endParaRPr lang="en-US"/>
        </a:p>
      </dgm:t>
    </dgm:pt>
    <dgm:pt modelId="{E32F270A-081E-437B-BCE7-49042A48B3BD}">
      <dgm:prSet/>
      <dgm:spPr/>
      <dgm:t>
        <a:bodyPr/>
        <a:lstStyle/>
        <a:p>
          <a:pPr rtl="0"/>
          <a:r>
            <a:rPr lang="en-US" dirty="0" smtClean="0"/>
            <a:t>Communicate a Vision</a:t>
          </a:r>
          <a:endParaRPr lang="en-US" dirty="0"/>
        </a:p>
      </dgm:t>
    </dgm:pt>
    <dgm:pt modelId="{9305FD07-582B-47BD-B290-30EAE46E4D91}" type="parTrans" cxnId="{8899E081-1310-4A84-90A8-46FA140776C3}">
      <dgm:prSet/>
      <dgm:spPr/>
      <dgm:t>
        <a:bodyPr/>
        <a:lstStyle/>
        <a:p>
          <a:endParaRPr lang="en-US"/>
        </a:p>
      </dgm:t>
    </dgm:pt>
    <dgm:pt modelId="{7926A3AD-21EA-4A42-B607-83204AF82D45}" type="sibTrans" cxnId="{8899E081-1310-4A84-90A8-46FA140776C3}">
      <dgm:prSet/>
      <dgm:spPr/>
      <dgm:t>
        <a:bodyPr/>
        <a:lstStyle/>
        <a:p>
          <a:endParaRPr lang="en-US"/>
        </a:p>
      </dgm:t>
    </dgm:pt>
    <dgm:pt modelId="{80121F7C-BDA4-48E0-8054-CAE371C21255}">
      <dgm:prSet/>
      <dgm:spPr/>
      <dgm:t>
        <a:bodyPr/>
        <a:lstStyle/>
        <a:p>
          <a:pPr rtl="0"/>
          <a:r>
            <a:rPr lang="en-US" dirty="0" smtClean="0"/>
            <a:t>Gather and Analyze a Variety of Data</a:t>
          </a:r>
          <a:endParaRPr lang="en-US" dirty="0"/>
        </a:p>
      </dgm:t>
    </dgm:pt>
    <dgm:pt modelId="{787117B9-1ACB-426C-8B42-B418DDA79CB9}" type="parTrans" cxnId="{1BCEE217-711C-47E0-9460-D8D76BA42E33}">
      <dgm:prSet/>
      <dgm:spPr/>
      <dgm:t>
        <a:bodyPr/>
        <a:lstStyle/>
        <a:p>
          <a:endParaRPr lang="en-US"/>
        </a:p>
      </dgm:t>
    </dgm:pt>
    <dgm:pt modelId="{E4FF43B2-A11D-42E8-9981-6516D3BADFEF}" type="sibTrans" cxnId="{1BCEE217-711C-47E0-9460-D8D76BA42E33}">
      <dgm:prSet/>
      <dgm:spPr/>
      <dgm:t>
        <a:bodyPr/>
        <a:lstStyle/>
        <a:p>
          <a:endParaRPr lang="en-US"/>
        </a:p>
      </dgm:t>
    </dgm:pt>
    <dgm:pt modelId="{8A14003D-7649-4F40-BC80-043F3F8CFB1F}">
      <dgm:prSet/>
      <dgm:spPr/>
      <dgm:t>
        <a:bodyPr/>
        <a:lstStyle/>
        <a:p>
          <a:pPr rtl="0"/>
          <a:r>
            <a:rPr lang="en-US" dirty="0" smtClean="0"/>
            <a:t>Conduct Targeted Evaluations</a:t>
          </a:r>
          <a:endParaRPr lang="en-US" dirty="0"/>
        </a:p>
      </dgm:t>
    </dgm:pt>
    <dgm:pt modelId="{E072227B-8602-4441-9FE4-19CDB26884DB}" type="parTrans" cxnId="{350F4D73-B011-48D9-AD46-9EBB9C1D10CA}">
      <dgm:prSet/>
      <dgm:spPr/>
      <dgm:t>
        <a:bodyPr/>
        <a:lstStyle/>
        <a:p>
          <a:endParaRPr lang="en-US"/>
        </a:p>
      </dgm:t>
    </dgm:pt>
    <dgm:pt modelId="{2972423A-C775-453E-98DE-5C4F486412D8}" type="sibTrans" cxnId="{350F4D73-B011-48D9-AD46-9EBB9C1D10CA}">
      <dgm:prSet/>
      <dgm:spPr/>
      <dgm:t>
        <a:bodyPr/>
        <a:lstStyle/>
        <a:p>
          <a:endParaRPr lang="en-US"/>
        </a:p>
      </dgm:t>
    </dgm:pt>
    <dgm:pt modelId="{4D0A2F53-2FEF-4FA1-8F8D-7B1DB0E01C76}">
      <dgm:prSet/>
      <dgm:spPr/>
      <dgm:t>
        <a:bodyPr/>
        <a:lstStyle/>
        <a:p>
          <a:pPr rtl="0"/>
          <a:r>
            <a:rPr lang="en-US" dirty="0" smtClean="0"/>
            <a:t>Examine Performance Improvements</a:t>
          </a:r>
          <a:endParaRPr lang="en-US" dirty="0"/>
        </a:p>
      </dgm:t>
    </dgm:pt>
    <dgm:pt modelId="{3E4C122C-D963-4165-9007-FB58BA8C39C2}" type="parTrans" cxnId="{35C531C3-86B3-4FC9-93CF-F0E0B3E83C84}">
      <dgm:prSet/>
      <dgm:spPr/>
      <dgm:t>
        <a:bodyPr/>
        <a:lstStyle/>
        <a:p>
          <a:endParaRPr lang="en-US"/>
        </a:p>
      </dgm:t>
    </dgm:pt>
    <dgm:pt modelId="{0FE758A0-6295-4EEA-941E-A25BC66DAB12}" type="sibTrans" cxnId="{35C531C3-86B3-4FC9-93CF-F0E0B3E83C84}">
      <dgm:prSet/>
      <dgm:spPr/>
      <dgm:t>
        <a:bodyPr/>
        <a:lstStyle/>
        <a:p>
          <a:endParaRPr lang="en-US"/>
        </a:p>
      </dgm:t>
    </dgm:pt>
    <dgm:pt modelId="{B246B14D-46A7-4440-9F6A-8A8F63ADED46}">
      <dgm:prSet/>
      <dgm:spPr/>
      <dgm:t>
        <a:bodyPr/>
        <a:lstStyle/>
        <a:p>
          <a:pPr rtl="0"/>
          <a:r>
            <a:rPr lang="en-US" dirty="0" smtClean="0"/>
            <a:t>Access District Support</a:t>
          </a:r>
          <a:endParaRPr lang="en-US" dirty="0"/>
        </a:p>
      </dgm:t>
    </dgm:pt>
    <dgm:pt modelId="{671D5FFC-C5F1-4138-84DB-DF4A0F78FF37}" type="parTrans" cxnId="{DDC69A32-65D3-4DD1-B36D-0DBD55E1D3D9}">
      <dgm:prSet/>
      <dgm:spPr/>
      <dgm:t>
        <a:bodyPr/>
        <a:lstStyle/>
        <a:p>
          <a:endParaRPr lang="en-US"/>
        </a:p>
      </dgm:t>
    </dgm:pt>
    <dgm:pt modelId="{168BC11C-3D24-4AC0-84B8-2D26E5885B2E}" type="sibTrans" cxnId="{DDC69A32-65D3-4DD1-B36D-0DBD55E1D3D9}">
      <dgm:prSet/>
      <dgm:spPr/>
      <dgm:t>
        <a:bodyPr/>
        <a:lstStyle/>
        <a:p>
          <a:endParaRPr lang="en-US"/>
        </a:p>
      </dgm:t>
    </dgm:pt>
    <dgm:pt modelId="{45F6337E-F4F1-4888-A478-F363DE4F7DC7}">
      <dgm:prSet custT="1"/>
      <dgm:spPr/>
      <dgm:t>
        <a:bodyPr/>
        <a:lstStyle/>
        <a:p>
          <a:pPr rtl="0"/>
          <a:r>
            <a:rPr lang="en-US" sz="1800" dirty="0" smtClean="0"/>
            <a:t>Source: Performance-Based Dismissals (2009) Center on Innovation &amp; Improvement</a:t>
          </a:r>
          <a:endParaRPr lang="en-US" sz="1800" dirty="0"/>
        </a:p>
      </dgm:t>
    </dgm:pt>
    <dgm:pt modelId="{30DE2369-55EF-4205-B2E4-68D75993C11D}" type="parTrans" cxnId="{11E3EC42-E87D-4545-8C11-1CA825E29DEB}">
      <dgm:prSet/>
      <dgm:spPr/>
      <dgm:t>
        <a:bodyPr/>
        <a:lstStyle/>
        <a:p>
          <a:endParaRPr lang="en-US"/>
        </a:p>
      </dgm:t>
    </dgm:pt>
    <dgm:pt modelId="{88A542CB-9222-4A4C-A0D0-845B947444E3}" type="sibTrans" cxnId="{11E3EC42-E87D-4545-8C11-1CA825E29DEB}">
      <dgm:prSet/>
      <dgm:spPr/>
      <dgm:t>
        <a:bodyPr/>
        <a:lstStyle/>
        <a:p>
          <a:endParaRPr lang="en-US"/>
        </a:p>
      </dgm:t>
    </dgm:pt>
    <dgm:pt modelId="{706583FF-B799-4145-80F2-145372252D2A}" type="pres">
      <dgm:prSet presAssocID="{9733C6FB-2FBE-48F7-BAE9-2CACF16F198C}" presName="linear" presStyleCnt="0">
        <dgm:presLayoutVars>
          <dgm:animLvl val="lvl"/>
          <dgm:resizeHandles val="exact"/>
        </dgm:presLayoutVars>
      </dgm:prSet>
      <dgm:spPr/>
      <dgm:t>
        <a:bodyPr/>
        <a:lstStyle/>
        <a:p>
          <a:endParaRPr lang="en-US"/>
        </a:p>
      </dgm:t>
    </dgm:pt>
    <dgm:pt modelId="{DA657D74-841D-4926-80B0-CF1356D14EB3}" type="pres">
      <dgm:prSet presAssocID="{E32F270A-081E-437B-BCE7-49042A48B3BD}" presName="parentText" presStyleLbl="node1" presStyleIdx="0" presStyleCnt="6">
        <dgm:presLayoutVars>
          <dgm:chMax val="0"/>
          <dgm:bulletEnabled val="1"/>
        </dgm:presLayoutVars>
      </dgm:prSet>
      <dgm:spPr/>
      <dgm:t>
        <a:bodyPr/>
        <a:lstStyle/>
        <a:p>
          <a:endParaRPr lang="en-US"/>
        </a:p>
      </dgm:t>
    </dgm:pt>
    <dgm:pt modelId="{7CB15636-6C35-483E-ACCA-F97280B329AA}" type="pres">
      <dgm:prSet presAssocID="{7926A3AD-21EA-4A42-B607-83204AF82D45}" presName="spacer" presStyleCnt="0"/>
      <dgm:spPr/>
    </dgm:pt>
    <dgm:pt modelId="{1B6EDB8C-6F78-41AA-98FE-8C2C499D3555}" type="pres">
      <dgm:prSet presAssocID="{80121F7C-BDA4-48E0-8054-CAE371C21255}" presName="parentText" presStyleLbl="node1" presStyleIdx="1" presStyleCnt="6">
        <dgm:presLayoutVars>
          <dgm:chMax val="0"/>
          <dgm:bulletEnabled val="1"/>
        </dgm:presLayoutVars>
      </dgm:prSet>
      <dgm:spPr/>
      <dgm:t>
        <a:bodyPr/>
        <a:lstStyle/>
        <a:p>
          <a:endParaRPr lang="en-US"/>
        </a:p>
      </dgm:t>
    </dgm:pt>
    <dgm:pt modelId="{7CD33F3D-5343-49E3-8F86-CDEA9BFF399D}" type="pres">
      <dgm:prSet presAssocID="{E4FF43B2-A11D-42E8-9981-6516D3BADFEF}" presName="spacer" presStyleCnt="0"/>
      <dgm:spPr/>
    </dgm:pt>
    <dgm:pt modelId="{DC850859-AB50-486B-A161-5E1BD7FAFD0B}" type="pres">
      <dgm:prSet presAssocID="{8A14003D-7649-4F40-BC80-043F3F8CFB1F}" presName="parentText" presStyleLbl="node1" presStyleIdx="2" presStyleCnt="6">
        <dgm:presLayoutVars>
          <dgm:chMax val="0"/>
          <dgm:bulletEnabled val="1"/>
        </dgm:presLayoutVars>
      </dgm:prSet>
      <dgm:spPr/>
      <dgm:t>
        <a:bodyPr/>
        <a:lstStyle/>
        <a:p>
          <a:endParaRPr lang="en-US"/>
        </a:p>
      </dgm:t>
    </dgm:pt>
    <dgm:pt modelId="{99D0A72D-4977-4A66-891D-19D6F27D4FC4}" type="pres">
      <dgm:prSet presAssocID="{2972423A-C775-453E-98DE-5C4F486412D8}" presName="spacer" presStyleCnt="0"/>
      <dgm:spPr/>
    </dgm:pt>
    <dgm:pt modelId="{F1D8B409-EF07-4EBA-9572-FA028623B086}" type="pres">
      <dgm:prSet presAssocID="{4D0A2F53-2FEF-4FA1-8F8D-7B1DB0E01C76}" presName="parentText" presStyleLbl="node1" presStyleIdx="3" presStyleCnt="6">
        <dgm:presLayoutVars>
          <dgm:chMax val="0"/>
          <dgm:bulletEnabled val="1"/>
        </dgm:presLayoutVars>
      </dgm:prSet>
      <dgm:spPr/>
      <dgm:t>
        <a:bodyPr/>
        <a:lstStyle/>
        <a:p>
          <a:endParaRPr lang="en-US"/>
        </a:p>
      </dgm:t>
    </dgm:pt>
    <dgm:pt modelId="{B274B5B7-EAEA-4F6A-9F58-91A5A63960E1}" type="pres">
      <dgm:prSet presAssocID="{0FE758A0-6295-4EEA-941E-A25BC66DAB12}" presName="spacer" presStyleCnt="0"/>
      <dgm:spPr/>
    </dgm:pt>
    <dgm:pt modelId="{CB9EE53A-031A-4C0B-AF50-7D4C1FCE25B2}" type="pres">
      <dgm:prSet presAssocID="{B246B14D-46A7-4440-9F6A-8A8F63ADED46}" presName="parentText" presStyleLbl="node1" presStyleIdx="4" presStyleCnt="6">
        <dgm:presLayoutVars>
          <dgm:chMax val="0"/>
          <dgm:bulletEnabled val="1"/>
        </dgm:presLayoutVars>
      </dgm:prSet>
      <dgm:spPr/>
      <dgm:t>
        <a:bodyPr/>
        <a:lstStyle/>
        <a:p>
          <a:endParaRPr lang="en-US"/>
        </a:p>
      </dgm:t>
    </dgm:pt>
    <dgm:pt modelId="{28505870-5704-4B85-9EC0-41BCBFA217E0}" type="pres">
      <dgm:prSet presAssocID="{168BC11C-3D24-4AC0-84B8-2D26E5885B2E}" presName="spacer" presStyleCnt="0"/>
      <dgm:spPr/>
    </dgm:pt>
    <dgm:pt modelId="{6EF72DBA-E06B-4C24-AE89-19C1174C3530}" type="pres">
      <dgm:prSet presAssocID="{45F6337E-F4F1-4888-A478-F363DE4F7DC7}" presName="parentText" presStyleLbl="node1" presStyleIdx="5" presStyleCnt="6">
        <dgm:presLayoutVars>
          <dgm:chMax val="0"/>
          <dgm:bulletEnabled val="1"/>
        </dgm:presLayoutVars>
      </dgm:prSet>
      <dgm:spPr/>
      <dgm:t>
        <a:bodyPr/>
        <a:lstStyle/>
        <a:p>
          <a:endParaRPr lang="en-US"/>
        </a:p>
      </dgm:t>
    </dgm:pt>
  </dgm:ptLst>
  <dgm:cxnLst>
    <dgm:cxn modelId="{0B65CFC7-B1E2-4D92-BD9D-91CCF53E5BEE}" type="presOf" srcId="{B246B14D-46A7-4440-9F6A-8A8F63ADED46}" destId="{CB9EE53A-031A-4C0B-AF50-7D4C1FCE25B2}" srcOrd="0" destOrd="0" presId="urn:microsoft.com/office/officeart/2005/8/layout/vList2"/>
    <dgm:cxn modelId="{5D1BFAC9-C958-450F-8A37-373D69EC2355}" type="presOf" srcId="{45F6337E-F4F1-4888-A478-F363DE4F7DC7}" destId="{6EF72DBA-E06B-4C24-AE89-19C1174C3530}" srcOrd="0" destOrd="0" presId="urn:microsoft.com/office/officeart/2005/8/layout/vList2"/>
    <dgm:cxn modelId="{350F4D73-B011-48D9-AD46-9EBB9C1D10CA}" srcId="{9733C6FB-2FBE-48F7-BAE9-2CACF16F198C}" destId="{8A14003D-7649-4F40-BC80-043F3F8CFB1F}" srcOrd="2" destOrd="0" parTransId="{E072227B-8602-4441-9FE4-19CDB26884DB}" sibTransId="{2972423A-C775-453E-98DE-5C4F486412D8}"/>
    <dgm:cxn modelId="{DDC69A32-65D3-4DD1-B36D-0DBD55E1D3D9}" srcId="{9733C6FB-2FBE-48F7-BAE9-2CACF16F198C}" destId="{B246B14D-46A7-4440-9F6A-8A8F63ADED46}" srcOrd="4" destOrd="0" parTransId="{671D5FFC-C5F1-4138-84DB-DF4A0F78FF37}" sibTransId="{168BC11C-3D24-4AC0-84B8-2D26E5885B2E}"/>
    <dgm:cxn modelId="{35C531C3-86B3-4FC9-93CF-F0E0B3E83C84}" srcId="{9733C6FB-2FBE-48F7-BAE9-2CACF16F198C}" destId="{4D0A2F53-2FEF-4FA1-8F8D-7B1DB0E01C76}" srcOrd="3" destOrd="0" parTransId="{3E4C122C-D963-4165-9007-FB58BA8C39C2}" sibTransId="{0FE758A0-6295-4EEA-941E-A25BC66DAB12}"/>
    <dgm:cxn modelId="{E74FCA59-0311-4B91-B86D-75013A1D30BD}" type="presOf" srcId="{E32F270A-081E-437B-BCE7-49042A48B3BD}" destId="{DA657D74-841D-4926-80B0-CF1356D14EB3}" srcOrd="0" destOrd="0" presId="urn:microsoft.com/office/officeart/2005/8/layout/vList2"/>
    <dgm:cxn modelId="{8899E081-1310-4A84-90A8-46FA140776C3}" srcId="{9733C6FB-2FBE-48F7-BAE9-2CACF16F198C}" destId="{E32F270A-081E-437B-BCE7-49042A48B3BD}" srcOrd="0" destOrd="0" parTransId="{9305FD07-582B-47BD-B290-30EAE46E4D91}" sibTransId="{7926A3AD-21EA-4A42-B607-83204AF82D45}"/>
    <dgm:cxn modelId="{6D7F481E-6B09-418C-AE5D-7C765DFC5D83}" type="presOf" srcId="{9733C6FB-2FBE-48F7-BAE9-2CACF16F198C}" destId="{706583FF-B799-4145-80F2-145372252D2A}" srcOrd="0" destOrd="0" presId="urn:microsoft.com/office/officeart/2005/8/layout/vList2"/>
    <dgm:cxn modelId="{11E3EC42-E87D-4545-8C11-1CA825E29DEB}" srcId="{9733C6FB-2FBE-48F7-BAE9-2CACF16F198C}" destId="{45F6337E-F4F1-4888-A478-F363DE4F7DC7}" srcOrd="5" destOrd="0" parTransId="{30DE2369-55EF-4205-B2E4-68D75993C11D}" sibTransId="{88A542CB-9222-4A4C-A0D0-845B947444E3}"/>
    <dgm:cxn modelId="{4367E56F-8BC5-41BB-A315-8FA4073BD4C7}" type="presOf" srcId="{4D0A2F53-2FEF-4FA1-8F8D-7B1DB0E01C76}" destId="{F1D8B409-EF07-4EBA-9572-FA028623B086}" srcOrd="0" destOrd="0" presId="urn:microsoft.com/office/officeart/2005/8/layout/vList2"/>
    <dgm:cxn modelId="{1BCEE217-711C-47E0-9460-D8D76BA42E33}" srcId="{9733C6FB-2FBE-48F7-BAE9-2CACF16F198C}" destId="{80121F7C-BDA4-48E0-8054-CAE371C21255}" srcOrd="1" destOrd="0" parTransId="{787117B9-1ACB-426C-8B42-B418DDA79CB9}" sibTransId="{E4FF43B2-A11D-42E8-9981-6516D3BADFEF}"/>
    <dgm:cxn modelId="{008FD320-620E-4E61-A7BA-E24B2C788CB0}" type="presOf" srcId="{80121F7C-BDA4-48E0-8054-CAE371C21255}" destId="{1B6EDB8C-6F78-41AA-98FE-8C2C499D3555}" srcOrd="0" destOrd="0" presId="urn:microsoft.com/office/officeart/2005/8/layout/vList2"/>
    <dgm:cxn modelId="{DE36AE0B-74ED-45E4-B809-F81C8082AA8A}" type="presOf" srcId="{8A14003D-7649-4F40-BC80-043F3F8CFB1F}" destId="{DC850859-AB50-486B-A161-5E1BD7FAFD0B}" srcOrd="0" destOrd="0" presId="urn:microsoft.com/office/officeart/2005/8/layout/vList2"/>
    <dgm:cxn modelId="{23837278-42CA-459B-ABEE-840D82023F91}" type="presParOf" srcId="{706583FF-B799-4145-80F2-145372252D2A}" destId="{DA657D74-841D-4926-80B0-CF1356D14EB3}" srcOrd="0" destOrd="0" presId="urn:microsoft.com/office/officeart/2005/8/layout/vList2"/>
    <dgm:cxn modelId="{F959A13B-B8C9-463A-BEAE-80F3D0C12544}" type="presParOf" srcId="{706583FF-B799-4145-80F2-145372252D2A}" destId="{7CB15636-6C35-483E-ACCA-F97280B329AA}" srcOrd="1" destOrd="0" presId="urn:microsoft.com/office/officeart/2005/8/layout/vList2"/>
    <dgm:cxn modelId="{B884F091-B5A4-450D-B42D-0385EB36BC63}" type="presParOf" srcId="{706583FF-B799-4145-80F2-145372252D2A}" destId="{1B6EDB8C-6F78-41AA-98FE-8C2C499D3555}" srcOrd="2" destOrd="0" presId="urn:microsoft.com/office/officeart/2005/8/layout/vList2"/>
    <dgm:cxn modelId="{90802210-772B-431E-BDEA-920A2F4B6BEC}" type="presParOf" srcId="{706583FF-B799-4145-80F2-145372252D2A}" destId="{7CD33F3D-5343-49E3-8F86-CDEA9BFF399D}" srcOrd="3" destOrd="0" presId="urn:microsoft.com/office/officeart/2005/8/layout/vList2"/>
    <dgm:cxn modelId="{56F82601-9F6A-40E0-94BF-2A6BEDFB18CD}" type="presParOf" srcId="{706583FF-B799-4145-80F2-145372252D2A}" destId="{DC850859-AB50-486B-A161-5E1BD7FAFD0B}" srcOrd="4" destOrd="0" presId="urn:microsoft.com/office/officeart/2005/8/layout/vList2"/>
    <dgm:cxn modelId="{235B7A23-775B-43FD-9AD4-902DA2336835}" type="presParOf" srcId="{706583FF-B799-4145-80F2-145372252D2A}" destId="{99D0A72D-4977-4A66-891D-19D6F27D4FC4}" srcOrd="5" destOrd="0" presId="urn:microsoft.com/office/officeart/2005/8/layout/vList2"/>
    <dgm:cxn modelId="{AFEC87D7-8B62-49D5-B69A-DFF7DC81E553}" type="presParOf" srcId="{706583FF-B799-4145-80F2-145372252D2A}" destId="{F1D8B409-EF07-4EBA-9572-FA028623B086}" srcOrd="6" destOrd="0" presId="urn:microsoft.com/office/officeart/2005/8/layout/vList2"/>
    <dgm:cxn modelId="{328E3499-CAD3-4789-910D-E4BF4FDD5273}" type="presParOf" srcId="{706583FF-B799-4145-80F2-145372252D2A}" destId="{B274B5B7-EAEA-4F6A-9F58-91A5A63960E1}" srcOrd="7" destOrd="0" presId="urn:microsoft.com/office/officeart/2005/8/layout/vList2"/>
    <dgm:cxn modelId="{7F50E721-9C0D-41BF-B435-CE50D23538AB}" type="presParOf" srcId="{706583FF-B799-4145-80F2-145372252D2A}" destId="{CB9EE53A-031A-4C0B-AF50-7D4C1FCE25B2}" srcOrd="8" destOrd="0" presId="urn:microsoft.com/office/officeart/2005/8/layout/vList2"/>
    <dgm:cxn modelId="{253C235C-C2A3-4C24-8B61-0AC89357E8A4}" type="presParOf" srcId="{706583FF-B799-4145-80F2-145372252D2A}" destId="{28505870-5704-4B85-9EC0-41BCBFA217E0}" srcOrd="9" destOrd="0" presId="urn:microsoft.com/office/officeart/2005/8/layout/vList2"/>
    <dgm:cxn modelId="{5EA99F48-6754-46E3-BC16-3D2A19BE80A4}" type="presParOf" srcId="{706583FF-B799-4145-80F2-145372252D2A}" destId="{6EF72DBA-E06B-4C24-AE89-19C1174C3530}"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31F372-72F9-487C-8312-393B2EB8572A}" type="doc">
      <dgm:prSet loTypeId="urn:microsoft.com/office/officeart/2005/8/layout/list1" loCatId="list" qsTypeId="urn:microsoft.com/office/officeart/2005/8/quickstyle/3d3" qsCatId="3D" csTypeId="urn:microsoft.com/office/officeart/2005/8/colors/accent1_2#42" csCatId="accent1" phldr="1"/>
      <dgm:spPr/>
      <dgm:t>
        <a:bodyPr/>
        <a:lstStyle/>
        <a:p>
          <a:endParaRPr lang="en-US"/>
        </a:p>
      </dgm:t>
    </dgm:pt>
    <dgm:pt modelId="{BA632779-93BC-4634-88A0-8135DB8B7289}">
      <dgm:prSet custT="1"/>
      <dgm:spPr/>
      <dgm:t>
        <a:bodyPr/>
        <a:lstStyle/>
        <a:p>
          <a:pPr rtl="0"/>
          <a:r>
            <a:rPr lang="en-US" sz="2400" dirty="0" smtClean="0"/>
            <a:t>Remove state regulatory obstacles that hinder change</a:t>
          </a:r>
          <a:endParaRPr lang="en-US" sz="2400" dirty="0"/>
        </a:p>
      </dgm:t>
    </dgm:pt>
    <dgm:pt modelId="{DE46C1A8-188F-4780-9ECC-525CCE266478}" type="parTrans" cxnId="{82B3557B-0A06-4582-B0A7-A5B469FB3A8F}">
      <dgm:prSet/>
      <dgm:spPr/>
      <dgm:t>
        <a:bodyPr/>
        <a:lstStyle/>
        <a:p>
          <a:endParaRPr lang="en-US"/>
        </a:p>
      </dgm:t>
    </dgm:pt>
    <dgm:pt modelId="{BECBC83E-3D89-41F5-A526-1D097E64E9B1}" type="sibTrans" cxnId="{82B3557B-0A06-4582-B0A7-A5B469FB3A8F}">
      <dgm:prSet/>
      <dgm:spPr/>
      <dgm:t>
        <a:bodyPr/>
        <a:lstStyle/>
        <a:p>
          <a:endParaRPr lang="en-US"/>
        </a:p>
      </dgm:t>
    </dgm:pt>
    <dgm:pt modelId="{4B84FFDC-3AA8-441B-B445-28BD99313397}">
      <dgm:prSet custT="1"/>
      <dgm:spPr/>
      <dgm:t>
        <a:bodyPr/>
        <a:lstStyle/>
        <a:p>
          <a:pPr rtl="0"/>
          <a:r>
            <a:rPr lang="en-US" sz="2400" i="1" dirty="0" smtClean="0"/>
            <a:t>Build system technical capacity</a:t>
          </a:r>
          <a:endParaRPr lang="en-US" sz="2400" dirty="0"/>
        </a:p>
      </dgm:t>
    </dgm:pt>
    <dgm:pt modelId="{E79F6879-207D-4145-B397-47E8BAE5EAC6}" type="parTrans" cxnId="{0A0A9D66-EE67-4896-97A3-7078565FDAE1}">
      <dgm:prSet/>
      <dgm:spPr/>
      <dgm:t>
        <a:bodyPr/>
        <a:lstStyle/>
        <a:p>
          <a:endParaRPr lang="en-US"/>
        </a:p>
      </dgm:t>
    </dgm:pt>
    <dgm:pt modelId="{AE673F47-B564-475E-97BD-0A9627269665}" type="sibTrans" cxnId="{0A0A9D66-EE67-4896-97A3-7078565FDAE1}">
      <dgm:prSet/>
      <dgm:spPr/>
      <dgm:t>
        <a:bodyPr/>
        <a:lstStyle/>
        <a:p>
          <a:endParaRPr lang="en-US"/>
        </a:p>
      </dgm:t>
    </dgm:pt>
    <dgm:pt modelId="{F28A63B3-49C3-4F14-9720-25BDBAFECF90}">
      <dgm:prSet custT="1"/>
      <dgm:spPr/>
      <dgm:t>
        <a:bodyPr/>
        <a:lstStyle/>
        <a:p>
          <a:pPr rtl="0"/>
          <a:r>
            <a:rPr lang="en-US" sz="2400" i="1" dirty="0" smtClean="0"/>
            <a:t>Communicate sense of urgency and instill “</a:t>
          </a:r>
          <a:r>
            <a:rPr lang="en-US" sz="2400" b="1" i="1" dirty="0" smtClean="0"/>
            <a:t>reform press</a:t>
          </a:r>
          <a:r>
            <a:rPr lang="en-US" sz="2400" i="1" dirty="0" smtClean="0"/>
            <a:t>”</a:t>
          </a:r>
          <a:endParaRPr lang="en-US" sz="2400" dirty="0"/>
        </a:p>
      </dgm:t>
    </dgm:pt>
    <dgm:pt modelId="{8FDD782B-0B23-4D93-98AB-E90E40F0DDC6}" type="parTrans" cxnId="{F54B51A4-B886-42F3-AA06-55B7A1756A93}">
      <dgm:prSet/>
      <dgm:spPr/>
      <dgm:t>
        <a:bodyPr/>
        <a:lstStyle/>
        <a:p>
          <a:endParaRPr lang="en-US"/>
        </a:p>
      </dgm:t>
    </dgm:pt>
    <dgm:pt modelId="{2C8DE7D3-B3DE-4528-A4CF-EFA42177C06B}" type="sibTrans" cxnId="{F54B51A4-B886-42F3-AA06-55B7A1756A93}">
      <dgm:prSet/>
      <dgm:spPr/>
      <dgm:t>
        <a:bodyPr/>
        <a:lstStyle/>
        <a:p>
          <a:endParaRPr lang="en-US"/>
        </a:p>
      </dgm:t>
    </dgm:pt>
    <dgm:pt modelId="{EB9C31B2-3558-4605-A81E-33D0BF9682B4}">
      <dgm:prSet custT="1"/>
      <dgm:spPr/>
      <dgm:t>
        <a:bodyPr/>
        <a:lstStyle/>
        <a:p>
          <a:pPr rtl="0"/>
          <a:r>
            <a:rPr lang="en-US" sz="2400" dirty="0" smtClean="0"/>
            <a:t>Ensure high-capacity school leaders have power to manage staff, funding, and time to get results</a:t>
          </a:r>
          <a:endParaRPr lang="en-US" sz="2400" dirty="0"/>
        </a:p>
      </dgm:t>
    </dgm:pt>
    <dgm:pt modelId="{723FDD77-F370-4949-8942-FCE47BEE7814}" type="parTrans" cxnId="{F8682DA6-3B85-4320-95BF-B0F5D4C2E085}">
      <dgm:prSet/>
      <dgm:spPr/>
      <dgm:t>
        <a:bodyPr/>
        <a:lstStyle/>
        <a:p>
          <a:endParaRPr lang="en-US"/>
        </a:p>
      </dgm:t>
    </dgm:pt>
    <dgm:pt modelId="{22EDDA51-EAE9-43AA-8F84-930ED59ECB5D}" type="sibTrans" cxnId="{F8682DA6-3B85-4320-95BF-B0F5D4C2E085}">
      <dgm:prSet/>
      <dgm:spPr/>
      <dgm:t>
        <a:bodyPr/>
        <a:lstStyle/>
        <a:p>
          <a:endParaRPr lang="en-US"/>
        </a:p>
      </dgm:t>
    </dgm:pt>
    <dgm:pt modelId="{D3D35503-98BB-4DEF-B688-2AE1909644DC}">
      <dgm:prSet custT="1"/>
      <dgm:spPr/>
      <dgm:t>
        <a:bodyPr/>
        <a:lstStyle/>
        <a:p>
          <a:pPr rtl="0"/>
          <a:r>
            <a:rPr lang="en-US" sz="2400" dirty="0" smtClean="0"/>
            <a:t>Create state turnaround office to provide direct and indirect support to schools identified for turnaround</a:t>
          </a:r>
          <a:endParaRPr lang="en-US" sz="2400" dirty="0"/>
        </a:p>
      </dgm:t>
    </dgm:pt>
    <dgm:pt modelId="{BF604060-9051-4E90-BD2D-7FCE18413DCD}" type="parTrans" cxnId="{A9752997-2E76-4F35-85B7-4BC652E3E4AF}">
      <dgm:prSet/>
      <dgm:spPr/>
      <dgm:t>
        <a:bodyPr/>
        <a:lstStyle/>
        <a:p>
          <a:endParaRPr lang="en-US"/>
        </a:p>
      </dgm:t>
    </dgm:pt>
    <dgm:pt modelId="{10742CC2-3EFE-4BC0-8307-E3DBED28B2BE}" type="sibTrans" cxnId="{A9752997-2E76-4F35-85B7-4BC652E3E4AF}">
      <dgm:prSet/>
      <dgm:spPr/>
      <dgm:t>
        <a:bodyPr/>
        <a:lstStyle/>
        <a:p>
          <a:endParaRPr lang="en-US"/>
        </a:p>
      </dgm:t>
    </dgm:pt>
    <dgm:pt modelId="{D33B38C0-ABBF-448F-B250-832D0F5DD1FE}" type="pres">
      <dgm:prSet presAssocID="{1A31F372-72F9-487C-8312-393B2EB8572A}" presName="linear" presStyleCnt="0">
        <dgm:presLayoutVars>
          <dgm:dir/>
          <dgm:animLvl val="lvl"/>
          <dgm:resizeHandles val="exact"/>
        </dgm:presLayoutVars>
      </dgm:prSet>
      <dgm:spPr/>
      <dgm:t>
        <a:bodyPr/>
        <a:lstStyle/>
        <a:p>
          <a:endParaRPr lang="en-US"/>
        </a:p>
      </dgm:t>
    </dgm:pt>
    <dgm:pt modelId="{3305009E-F048-4EFC-A27F-9402E559966E}" type="pres">
      <dgm:prSet presAssocID="{BA632779-93BC-4634-88A0-8135DB8B7289}" presName="parentLin" presStyleCnt="0"/>
      <dgm:spPr/>
    </dgm:pt>
    <dgm:pt modelId="{A39B5556-8476-4595-B66B-09D92883D20B}" type="pres">
      <dgm:prSet presAssocID="{BA632779-93BC-4634-88A0-8135DB8B7289}" presName="parentLeftMargin" presStyleLbl="node1" presStyleIdx="0" presStyleCnt="5"/>
      <dgm:spPr/>
      <dgm:t>
        <a:bodyPr/>
        <a:lstStyle/>
        <a:p>
          <a:endParaRPr lang="en-US"/>
        </a:p>
      </dgm:t>
    </dgm:pt>
    <dgm:pt modelId="{236B5ECA-1F92-4750-8D83-BE6AE03E3478}" type="pres">
      <dgm:prSet presAssocID="{BA632779-93BC-4634-88A0-8135DB8B7289}" presName="parentText" presStyleLbl="node1" presStyleIdx="0" presStyleCnt="5" custScaleX="136609">
        <dgm:presLayoutVars>
          <dgm:chMax val="0"/>
          <dgm:bulletEnabled val="1"/>
        </dgm:presLayoutVars>
      </dgm:prSet>
      <dgm:spPr/>
      <dgm:t>
        <a:bodyPr/>
        <a:lstStyle/>
        <a:p>
          <a:endParaRPr lang="en-US"/>
        </a:p>
      </dgm:t>
    </dgm:pt>
    <dgm:pt modelId="{69AD326F-68C4-49D5-ABA9-78339C113842}" type="pres">
      <dgm:prSet presAssocID="{BA632779-93BC-4634-88A0-8135DB8B7289}" presName="negativeSpace" presStyleCnt="0"/>
      <dgm:spPr/>
    </dgm:pt>
    <dgm:pt modelId="{D8A0ED08-BC23-44AA-BC1A-FFA5CDD0F3BD}" type="pres">
      <dgm:prSet presAssocID="{BA632779-93BC-4634-88A0-8135DB8B7289}" presName="childText" presStyleLbl="conFgAcc1" presStyleIdx="0" presStyleCnt="5">
        <dgm:presLayoutVars>
          <dgm:bulletEnabled val="1"/>
        </dgm:presLayoutVars>
      </dgm:prSet>
      <dgm:spPr/>
    </dgm:pt>
    <dgm:pt modelId="{244DDA12-5680-4110-A0B6-36002D6286EE}" type="pres">
      <dgm:prSet presAssocID="{BECBC83E-3D89-41F5-A526-1D097E64E9B1}" presName="spaceBetweenRectangles" presStyleCnt="0"/>
      <dgm:spPr/>
    </dgm:pt>
    <dgm:pt modelId="{33A9A5E7-5093-4C04-920D-89ED06148923}" type="pres">
      <dgm:prSet presAssocID="{4B84FFDC-3AA8-441B-B445-28BD99313397}" presName="parentLin" presStyleCnt="0"/>
      <dgm:spPr/>
    </dgm:pt>
    <dgm:pt modelId="{DA43536C-E89E-4AA0-B4CF-3A90EF52A0C6}" type="pres">
      <dgm:prSet presAssocID="{4B84FFDC-3AA8-441B-B445-28BD99313397}" presName="parentLeftMargin" presStyleLbl="node1" presStyleIdx="0" presStyleCnt="5"/>
      <dgm:spPr/>
      <dgm:t>
        <a:bodyPr/>
        <a:lstStyle/>
        <a:p>
          <a:endParaRPr lang="en-US"/>
        </a:p>
      </dgm:t>
    </dgm:pt>
    <dgm:pt modelId="{C72093D7-575D-4E52-9936-B0873B8F77C0}" type="pres">
      <dgm:prSet presAssocID="{4B84FFDC-3AA8-441B-B445-28BD99313397}" presName="parentText" presStyleLbl="node1" presStyleIdx="1" presStyleCnt="5" custScaleX="136609">
        <dgm:presLayoutVars>
          <dgm:chMax val="0"/>
          <dgm:bulletEnabled val="1"/>
        </dgm:presLayoutVars>
      </dgm:prSet>
      <dgm:spPr/>
      <dgm:t>
        <a:bodyPr/>
        <a:lstStyle/>
        <a:p>
          <a:endParaRPr lang="en-US"/>
        </a:p>
      </dgm:t>
    </dgm:pt>
    <dgm:pt modelId="{8FC1C130-8D6F-4494-AE2C-0CBCD83EE1FC}" type="pres">
      <dgm:prSet presAssocID="{4B84FFDC-3AA8-441B-B445-28BD99313397}" presName="negativeSpace" presStyleCnt="0"/>
      <dgm:spPr/>
    </dgm:pt>
    <dgm:pt modelId="{52D05C3B-4866-47D6-AAAD-3DBAC84FBDDD}" type="pres">
      <dgm:prSet presAssocID="{4B84FFDC-3AA8-441B-B445-28BD99313397}" presName="childText" presStyleLbl="conFgAcc1" presStyleIdx="1" presStyleCnt="5">
        <dgm:presLayoutVars>
          <dgm:bulletEnabled val="1"/>
        </dgm:presLayoutVars>
      </dgm:prSet>
      <dgm:spPr/>
    </dgm:pt>
    <dgm:pt modelId="{548040C2-E4DD-43E8-A867-9846A178290E}" type="pres">
      <dgm:prSet presAssocID="{AE673F47-B564-475E-97BD-0A9627269665}" presName="spaceBetweenRectangles" presStyleCnt="0"/>
      <dgm:spPr/>
    </dgm:pt>
    <dgm:pt modelId="{932A9C09-ACEF-44FB-A890-5D095257A963}" type="pres">
      <dgm:prSet presAssocID="{F28A63B3-49C3-4F14-9720-25BDBAFECF90}" presName="parentLin" presStyleCnt="0"/>
      <dgm:spPr/>
    </dgm:pt>
    <dgm:pt modelId="{EC4C522C-3DD8-4F11-B89A-2A1B688212B8}" type="pres">
      <dgm:prSet presAssocID="{F28A63B3-49C3-4F14-9720-25BDBAFECF90}" presName="parentLeftMargin" presStyleLbl="node1" presStyleIdx="1" presStyleCnt="5"/>
      <dgm:spPr/>
      <dgm:t>
        <a:bodyPr/>
        <a:lstStyle/>
        <a:p>
          <a:endParaRPr lang="en-US"/>
        </a:p>
      </dgm:t>
    </dgm:pt>
    <dgm:pt modelId="{64D67FAE-8480-49C5-90F5-1D49B0882EA6}" type="pres">
      <dgm:prSet presAssocID="{F28A63B3-49C3-4F14-9720-25BDBAFECF90}" presName="parentText" presStyleLbl="node1" presStyleIdx="2" presStyleCnt="5" custScaleX="136609">
        <dgm:presLayoutVars>
          <dgm:chMax val="0"/>
          <dgm:bulletEnabled val="1"/>
        </dgm:presLayoutVars>
      </dgm:prSet>
      <dgm:spPr/>
      <dgm:t>
        <a:bodyPr/>
        <a:lstStyle/>
        <a:p>
          <a:endParaRPr lang="en-US"/>
        </a:p>
      </dgm:t>
    </dgm:pt>
    <dgm:pt modelId="{6B8F92F0-6118-4907-86E0-174D5B23F2B5}" type="pres">
      <dgm:prSet presAssocID="{F28A63B3-49C3-4F14-9720-25BDBAFECF90}" presName="negativeSpace" presStyleCnt="0"/>
      <dgm:spPr/>
    </dgm:pt>
    <dgm:pt modelId="{3C113FD8-5008-48D9-B916-18FDCBAA1C5F}" type="pres">
      <dgm:prSet presAssocID="{F28A63B3-49C3-4F14-9720-25BDBAFECF90}" presName="childText" presStyleLbl="conFgAcc1" presStyleIdx="2" presStyleCnt="5">
        <dgm:presLayoutVars>
          <dgm:bulletEnabled val="1"/>
        </dgm:presLayoutVars>
      </dgm:prSet>
      <dgm:spPr/>
    </dgm:pt>
    <dgm:pt modelId="{C7DB02FA-5520-49F5-A4EE-76759603153C}" type="pres">
      <dgm:prSet presAssocID="{2C8DE7D3-B3DE-4528-A4CF-EFA42177C06B}" presName="spaceBetweenRectangles" presStyleCnt="0"/>
      <dgm:spPr/>
    </dgm:pt>
    <dgm:pt modelId="{D8604196-A592-4101-A408-A3A6206523CB}" type="pres">
      <dgm:prSet presAssocID="{EB9C31B2-3558-4605-A81E-33D0BF9682B4}" presName="parentLin" presStyleCnt="0"/>
      <dgm:spPr/>
    </dgm:pt>
    <dgm:pt modelId="{0327576A-70A9-4AC7-96F2-E4063EAC91C4}" type="pres">
      <dgm:prSet presAssocID="{EB9C31B2-3558-4605-A81E-33D0BF9682B4}" presName="parentLeftMargin" presStyleLbl="node1" presStyleIdx="2" presStyleCnt="5"/>
      <dgm:spPr/>
      <dgm:t>
        <a:bodyPr/>
        <a:lstStyle/>
        <a:p>
          <a:endParaRPr lang="en-US"/>
        </a:p>
      </dgm:t>
    </dgm:pt>
    <dgm:pt modelId="{9958D31B-3353-4433-94A9-682B8E62BD94}" type="pres">
      <dgm:prSet presAssocID="{EB9C31B2-3558-4605-A81E-33D0BF9682B4}" presName="parentText" presStyleLbl="node1" presStyleIdx="3" presStyleCnt="5" custScaleX="136609">
        <dgm:presLayoutVars>
          <dgm:chMax val="0"/>
          <dgm:bulletEnabled val="1"/>
        </dgm:presLayoutVars>
      </dgm:prSet>
      <dgm:spPr/>
      <dgm:t>
        <a:bodyPr/>
        <a:lstStyle/>
        <a:p>
          <a:endParaRPr lang="en-US"/>
        </a:p>
      </dgm:t>
    </dgm:pt>
    <dgm:pt modelId="{83ABC4FF-7711-4C59-B2DE-C09090F23EAC}" type="pres">
      <dgm:prSet presAssocID="{EB9C31B2-3558-4605-A81E-33D0BF9682B4}" presName="negativeSpace" presStyleCnt="0"/>
      <dgm:spPr/>
    </dgm:pt>
    <dgm:pt modelId="{1F86BDCC-F871-48BD-B370-B32E8992894D}" type="pres">
      <dgm:prSet presAssocID="{EB9C31B2-3558-4605-A81E-33D0BF9682B4}" presName="childText" presStyleLbl="conFgAcc1" presStyleIdx="3" presStyleCnt="5">
        <dgm:presLayoutVars>
          <dgm:bulletEnabled val="1"/>
        </dgm:presLayoutVars>
      </dgm:prSet>
      <dgm:spPr/>
    </dgm:pt>
    <dgm:pt modelId="{DBE8FF4D-621E-4114-8510-0C9C2A783F73}" type="pres">
      <dgm:prSet presAssocID="{22EDDA51-EAE9-43AA-8F84-930ED59ECB5D}" presName="spaceBetweenRectangles" presStyleCnt="0"/>
      <dgm:spPr/>
    </dgm:pt>
    <dgm:pt modelId="{8E27F68F-895C-46EC-B93A-75D68E648AD6}" type="pres">
      <dgm:prSet presAssocID="{D3D35503-98BB-4DEF-B688-2AE1909644DC}" presName="parentLin" presStyleCnt="0"/>
      <dgm:spPr/>
    </dgm:pt>
    <dgm:pt modelId="{5BE04402-8B3D-44EA-874C-8DA30A20434F}" type="pres">
      <dgm:prSet presAssocID="{D3D35503-98BB-4DEF-B688-2AE1909644DC}" presName="parentLeftMargin" presStyleLbl="node1" presStyleIdx="3" presStyleCnt="5"/>
      <dgm:spPr/>
      <dgm:t>
        <a:bodyPr/>
        <a:lstStyle/>
        <a:p>
          <a:endParaRPr lang="en-US"/>
        </a:p>
      </dgm:t>
    </dgm:pt>
    <dgm:pt modelId="{31ED0031-D78F-4D0B-BEFD-4A6CB767BD6E}" type="pres">
      <dgm:prSet presAssocID="{D3D35503-98BB-4DEF-B688-2AE1909644DC}" presName="parentText" presStyleLbl="node1" presStyleIdx="4" presStyleCnt="5" custScaleX="136609">
        <dgm:presLayoutVars>
          <dgm:chMax val="0"/>
          <dgm:bulletEnabled val="1"/>
        </dgm:presLayoutVars>
      </dgm:prSet>
      <dgm:spPr/>
      <dgm:t>
        <a:bodyPr/>
        <a:lstStyle/>
        <a:p>
          <a:endParaRPr lang="en-US"/>
        </a:p>
      </dgm:t>
    </dgm:pt>
    <dgm:pt modelId="{84499BB5-CC79-48DB-ADA0-8C2C6059A8C3}" type="pres">
      <dgm:prSet presAssocID="{D3D35503-98BB-4DEF-B688-2AE1909644DC}" presName="negativeSpace" presStyleCnt="0"/>
      <dgm:spPr/>
    </dgm:pt>
    <dgm:pt modelId="{8463E573-375E-4E57-B076-B523FAA4C9B0}" type="pres">
      <dgm:prSet presAssocID="{D3D35503-98BB-4DEF-B688-2AE1909644DC}" presName="childText" presStyleLbl="conFgAcc1" presStyleIdx="4" presStyleCnt="5">
        <dgm:presLayoutVars>
          <dgm:bulletEnabled val="1"/>
        </dgm:presLayoutVars>
      </dgm:prSet>
      <dgm:spPr/>
    </dgm:pt>
  </dgm:ptLst>
  <dgm:cxnLst>
    <dgm:cxn modelId="{5EEFECE6-4781-452B-BFF3-F0622D82F5A0}" type="presOf" srcId="{BA632779-93BC-4634-88A0-8135DB8B7289}" destId="{236B5ECA-1F92-4750-8D83-BE6AE03E3478}" srcOrd="1" destOrd="0" presId="urn:microsoft.com/office/officeart/2005/8/layout/list1"/>
    <dgm:cxn modelId="{F54B51A4-B886-42F3-AA06-55B7A1756A93}" srcId="{1A31F372-72F9-487C-8312-393B2EB8572A}" destId="{F28A63B3-49C3-4F14-9720-25BDBAFECF90}" srcOrd="2" destOrd="0" parTransId="{8FDD782B-0B23-4D93-98AB-E90E40F0DDC6}" sibTransId="{2C8DE7D3-B3DE-4528-A4CF-EFA42177C06B}"/>
    <dgm:cxn modelId="{C8F5944F-8A82-4F59-AE68-E6077375F2A9}" type="presOf" srcId="{F28A63B3-49C3-4F14-9720-25BDBAFECF90}" destId="{EC4C522C-3DD8-4F11-B89A-2A1B688212B8}" srcOrd="0" destOrd="0" presId="urn:microsoft.com/office/officeart/2005/8/layout/list1"/>
    <dgm:cxn modelId="{E7511325-40A2-4E6B-9FDE-AA8ECDC8E2CC}" type="presOf" srcId="{4B84FFDC-3AA8-441B-B445-28BD99313397}" destId="{DA43536C-E89E-4AA0-B4CF-3A90EF52A0C6}" srcOrd="0" destOrd="0" presId="urn:microsoft.com/office/officeart/2005/8/layout/list1"/>
    <dgm:cxn modelId="{F8682DA6-3B85-4320-95BF-B0F5D4C2E085}" srcId="{1A31F372-72F9-487C-8312-393B2EB8572A}" destId="{EB9C31B2-3558-4605-A81E-33D0BF9682B4}" srcOrd="3" destOrd="0" parTransId="{723FDD77-F370-4949-8942-FCE47BEE7814}" sibTransId="{22EDDA51-EAE9-43AA-8F84-930ED59ECB5D}"/>
    <dgm:cxn modelId="{C7ABFA46-6659-43B5-8866-7E3F0CA042DE}" type="presOf" srcId="{EB9C31B2-3558-4605-A81E-33D0BF9682B4}" destId="{9958D31B-3353-4433-94A9-682B8E62BD94}" srcOrd="1" destOrd="0" presId="urn:microsoft.com/office/officeart/2005/8/layout/list1"/>
    <dgm:cxn modelId="{D694AB0D-582B-4461-A4BC-8473906F06BC}" type="presOf" srcId="{4B84FFDC-3AA8-441B-B445-28BD99313397}" destId="{C72093D7-575D-4E52-9936-B0873B8F77C0}" srcOrd="1" destOrd="0" presId="urn:microsoft.com/office/officeart/2005/8/layout/list1"/>
    <dgm:cxn modelId="{82B3557B-0A06-4582-B0A7-A5B469FB3A8F}" srcId="{1A31F372-72F9-487C-8312-393B2EB8572A}" destId="{BA632779-93BC-4634-88A0-8135DB8B7289}" srcOrd="0" destOrd="0" parTransId="{DE46C1A8-188F-4780-9ECC-525CCE266478}" sibTransId="{BECBC83E-3D89-41F5-A526-1D097E64E9B1}"/>
    <dgm:cxn modelId="{0A0A9D66-EE67-4896-97A3-7078565FDAE1}" srcId="{1A31F372-72F9-487C-8312-393B2EB8572A}" destId="{4B84FFDC-3AA8-441B-B445-28BD99313397}" srcOrd="1" destOrd="0" parTransId="{E79F6879-207D-4145-B397-47E8BAE5EAC6}" sibTransId="{AE673F47-B564-475E-97BD-0A9627269665}"/>
    <dgm:cxn modelId="{F63F88D6-DFDF-4299-8487-C3D092B4F4FA}" type="presOf" srcId="{F28A63B3-49C3-4F14-9720-25BDBAFECF90}" destId="{64D67FAE-8480-49C5-90F5-1D49B0882EA6}" srcOrd="1" destOrd="0" presId="urn:microsoft.com/office/officeart/2005/8/layout/list1"/>
    <dgm:cxn modelId="{32D81F0D-A6EB-4E49-BE66-F0D03C7A258D}" type="presOf" srcId="{EB9C31B2-3558-4605-A81E-33D0BF9682B4}" destId="{0327576A-70A9-4AC7-96F2-E4063EAC91C4}" srcOrd="0" destOrd="0" presId="urn:microsoft.com/office/officeart/2005/8/layout/list1"/>
    <dgm:cxn modelId="{C27D3F37-D04A-4708-AE7E-2C0D50E8A6F9}" type="presOf" srcId="{D3D35503-98BB-4DEF-B688-2AE1909644DC}" destId="{5BE04402-8B3D-44EA-874C-8DA30A20434F}" srcOrd="0" destOrd="0" presId="urn:microsoft.com/office/officeart/2005/8/layout/list1"/>
    <dgm:cxn modelId="{B361C7D6-EAA7-4CED-9DD8-1C50A502B282}" type="presOf" srcId="{1A31F372-72F9-487C-8312-393B2EB8572A}" destId="{D33B38C0-ABBF-448F-B250-832D0F5DD1FE}" srcOrd="0" destOrd="0" presId="urn:microsoft.com/office/officeart/2005/8/layout/list1"/>
    <dgm:cxn modelId="{043D44E8-9E53-4FAA-BFC5-5235B126E45E}" type="presOf" srcId="{D3D35503-98BB-4DEF-B688-2AE1909644DC}" destId="{31ED0031-D78F-4D0B-BEFD-4A6CB767BD6E}" srcOrd="1" destOrd="0" presId="urn:microsoft.com/office/officeart/2005/8/layout/list1"/>
    <dgm:cxn modelId="{A9752997-2E76-4F35-85B7-4BC652E3E4AF}" srcId="{1A31F372-72F9-487C-8312-393B2EB8572A}" destId="{D3D35503-98BB-4DEF-B688-2AE1909644DC}" srcOrd="4" destOrd="0" parTransId="{BF604060-9051-4E90-BD2D-7FCE18413DCD}" sibTransId="{10742CC2-3EFE-4BC0-8307-E3DBED28B2BE}"/>
    <dgm:cxn modelId="{82A39C6D-902F-42CC-9BFA-382FE8C8FDCB}" type="presOf" srcId="{BA632779-93BC-4634-88A0-8135DB8B7289}" destId="{A39B5556-8476-4595-B66B-09D92883D20B}" srcOrd="0" destOrd="0" presId="urn:microsoft.com/office/officeart/2005/8/layout/list1"/>
    <dgm:cxn modelId="{8381E665-9735-41CD-84DA-0EFCF5B7579A}" type="presParOf" srcId="{D33B38C0-ABBF-448F-B250-832D0F5DD1FE}" destId="{3305009E-F048-4EFC-A27F-9402E559966E}" srcOrd="0" destOrd="0" presId="urn:microsoft.com/office/officeart/2005/8/layout/list1"/>
    <dgm:cxn modelId="{AA14B9D5-AC10-4A30-A362-4865F9068D27}" type="presParOf" srcId="{3305009E-F048-4EFC-A27F-9402E559966E}" destId="{A39B5556-8476-4595-B66B-09D92883D20B}" srcOrd="0" destOrd="0" presId="urn:microsoft.com/office/officeart/2005/8/layout/list1"/>
    <dgm:cxn modelId="{208ACA97-C70D-4A81-A611-DD4C02B7A5B2}" type="presParOf" srcId="{3305009E-F048-4EFC-A27F-9402E559966E}" destId="{236B5ECA-1F92-4750-8D83-BE6AE03E3478}" srcOrd="1" destOrd="0" presId="urn:microsoft.com/office/officeart/2005/8/layout/list1"/>
    <dgm:cxn modelId="{B1C1E258-2B8A-4B58-9E12-38FF9BCDC664}" type="presParOf" srcId="{D33B38C0-ABBF-448F-B250-832D0F5DD1FE}" destId="{69AD326F-68C4-49D5-ABA9-78339C113842}" srcOrd="1" destOrd="0" presId="urn:microsoft.com/office/officeart/2005/8/layout/list1"/>
    <dgm:cxn modelId="{4B6B450E-F9E6-4F52-82E4-2CDD8A77D8DF}" type="presParOf" srcId="{D33B38C0-ABBF-448F-B250-832D0F5DD1FE}" destId="{D8A0ED08-BC23-44AA-BC1A-FFA5CDD0F3BD}" srcOrd="2" destOrd="0" presId="urn:microsoft.com/office/officeart/2005/8/layout/list1"/>
    <dgm:cxn modelId="{F0965E08-3626-41DA-9F48-0AC8A2C0A93A}" type="presParOf" srcId="{D33B38C0-ABBF-448F-B250-832D0F5DD1FE}" destId="{244DDA12-5680-4110-A0B6-36002D6286EE}" srcOrd="3" destOrd="0" presId="urn:microsoft.com/office/officeart/2005/8/layout/list1"/>
    <dgm:cxn modelId="{3B30EA1A-90BF-4C05-AE2F-3B54B817EF0C}" type="presParOf" srcId="{D33B38C0-ABBF-448F-B250-832D0F5DD1FE}" destId="{33A9A5E7-5093-4C04-920D-89ED06148923}" srcOrd="4" destOrd="0" presId="urn:microsoft.com/office/officeart/2005/8/layout/list1"/>
    <dgm:cxn modelId="{8DEB4BDF-ABC9-4A85-96E1-4EA9351700BA}" type="presParOf" srcId="{33A9A5E7-5093-4C04-920D-89ED06148923}" destId="{DA43536C-E89E-4AA0-B4CF-3A90EF52A0C6}" srcOrd="0" destOrd="0" presId="urn:microsoft.com/office/officeart/2005/8/layout/list1"/>
    <dgm:cxn modelId="{F3A76328-BE64-48AF-A24F-BB9EF6A2BFCC}" type="presParOf" srcId="{33A9A5E7-5093-4C04-920D-89ED06148923}" destId="{C72093D7-575D-4E52-9936-B0873B8F77C0}" srcOrd="1" destOrd="0" presId="urn:microsoft.com/office/officeart/2005/8/layout/list1"/>
    <dgm:cxn modelId="{C51039B8-B882-4B5A-A4E4-FACEAB1ADAA8}" type="presParOf" srcId="{D33B38C0-ABBF-448F-B250-832D0F5DD1FE}" destId="{8FC1C130-8D6F-4494-AE2C-0CBCD83EE1FC}" srcOrd="5" destOrd="0" presId="urn:microsoft.com/office/officeart/2005/8/layout/list1"/>
    <dgm:cxn modelId="{16603F46-B2A6-448D-98C9-A5204333F2D3}" type="presParOf" srcId="{D33B38C0-ABBF-448F-B250-832D0F5DD1FE}" destId="{52D05C3B-4866-47D6-AAAD-3DBAC84FBDDD}" srcOrd="6" destOrd="0" presId="urn:microsoft.com/office/officeart/2005/8/layout/list1"/>
    <dgm:cxn modelId="{C7801A61-5C5F-436C-B356-56F1134D09E5}" type="presParOf" srcId="{D33B38C0-ABBF-448F-B250-832D0F5DD1FE}" destId="{548040C2-E4DD-43E8-A867-9846A178290E}" srcOrd="7" destOrd="0" presId="urn:microsoft.com/office/officeart/2005/8/layout/list1"/>
    <dgm:cxn modelId="{68EC43A7-7D2F-4B5B-98DC-90B72D982C3B}" type="presParOf" srcId="{D33B38C0-ABBF-448F-B250-832D0F5DD1FE}" destId="{932A9C09-ACEF-44FB-A890-5D095257A963}" srcOrd="8" destOrd="0" presId="urn:microsoft.com/office/officeart/2005/8/layout/list1"/>
    <dgm:cxn modelId="{103B2B78-2593-4B11-A0DA-068AF59EF105}" type="presParOf" srcId="{932A9C09-ACEF-44FB-A890-5D095257A963}" destId="{EC4C522C-3DD8-4F11-B89A-2A1B688212B8}" srcOrd="0" destOrd="0" presId="urn:microsoft.com/office/officeart/2005/8/layout/list1"/>
    <dgm:cxn modelId="{3A605FEE-4B3A-40FF-9024-7A40E872C312}" type="presParOf" srcId="{932A9C09-ACEF-44FB-A890-5D095257A963}" destId="{64D67FAE-8480-49C5-90F5-1D49B0882EA6}" srcOrd="1" destOrd="0" presId="urn:microsoft.com/office/officeart/2005/8/layout/list1"/>
    <dgm:cxn modelId="{96E8FEFC-6304-4234-8B26-45AC50AA79BA}" type="presParOf" srcId="{D33B38C0-ABBF-448F-B250-832D0F5DD1FE}" destId="{6B8F92F0-6118-4907-86E0-174D5B23F2B5}" srcOrd="9" destOrd="0" presId="urn:microsoft.com/office/officeart/2005/8/layout/list1"/>
    <dgm:cxn modelId="{C8E2C926-71EC-4784-A143-EC4A157E9768}" type="presParOf" srcId="{D33B38C0-ABBF-448F-B250-832D0F5DD1FE}" destId="{3C113FD8-5008-48D9-B916-18FDCBAA1C5F}" srcOrd="10" destOrd="0" presId="urn:microsoft.com/office/officeart/2005/8/layout/list1"/>
    <dgm:cxn modelId="{F1158468-3E3F-4395-92D2-9D9175E5695C}" type="presParOf" srcId="{D33B38C0-ABBF-448F-B250-832D0F5DD1FE}" destId="{C7DB02FA-5520-49F5-A4EE-76759603153C}" srcOrd="11" destOrd="0" presId="urn:microsoft.com/office/officeart/2005/8/layout/list1"/>
    <dgm:cxn modelId="{81F2B4EA-A556-4A41-BC42-01E8C0F3AE70}" type="presParOf" srcId="{D33B38C0-ABBF-448F-B250-832D0F5DD1FE}" destId="{D8604196-A592-4101-A408-A3A6206523CB}" srcOrd="12" destOrd="0" presId="urn:microsoft.com/office/officeart/2005/8/layout/list1"/>
    <dgm:cxn modelId="{A9DF8C11-3C34-42E3-A619-0652DC3B89FC}" type="presParOf" srcId="{D8604196-A592-4101-A408-A3A6206523CB}" destId="{0327576A-70A9-4AC7-96F2-E4063EAC91C4}" srcOrd="0" destOrd="0" presId="urn:microsoft.com/office/officeart/2005/8/layout/list1"/>
    <dgm:cxn modelId="{1FC005BD-852D-49F1-8F29-B30C2B7BBE61}" type="presParOf" srcId="{D8604196-A592-4101-A408-A3A6206523CB}" destId="{9958D31B-3353-4433-94A9-682B8E62BD94}" srcOrd="1" destOrd="0" presId="urn:microsoft.com/office/officeart/2005/8/layout/list1"/>
    <dgm:cxn modelId="{07BDC65D-E78C-4761-ACA1-7C2621E770B3}" type="presParOf" srcId="{D33B38C0-ABBF-448F-B250-832D0F5DD1FE}" destId="{83ABC4FF-7711-4C59-B2DE-C09090F23EAC}" srcOrd="13" destOrd="0" presId="urn:microsoft.com/office/officeart/2005/8/layout/list1"/>
    <dgm:cxn modelId="{FBB27848-5763-4CE3-B688-C2DBE4D9EF57}" type="presParOf" srcId="{D33B38C0-ABBF-448F-B250-832D0F5DD1FE}" destId="{1F86BDCC-F871-48BD-B370-B32E8992894D}" srcOrd="14" destOrd="0" presId="urn:microsoft.com/office/officeart/2005/8/layout/list1"/>
    <dgm:cxn modelId="{15472A0A-0E0C-4485-9B1F-2626DA1B6D65}" type="presParOf" srcId="{D33B38C0-ABBF-448F-B250-832D0F5DD1FE}" destId="{DBE8FF4D-621E-4114-8510-0C9C2A783F73}" srcOrd="15" destOrd="0" presId="urn:microsoft.com/office/officeart/2005/8/layout/list1"/>
    <dgm:cxn modelId="{B5E27BC2-F682-43A0-BC17-CDF53A024CDF}" type="presParOf" srcId="{D33B38C0-ABBF-448F-B250-832D0F5DD1FE}" destId="{8E27F68F-895C-46EC-B93A-75D68E648AD6}" srcOrd="16" destOrd="0" presId="urn:microsoft.com/office/officeart/2005/8/layout/list1"/>
    <dgm:cxn modelId="{E79A8FA2-0E93-44AF-92A1-5608FD3962F3}" type="presParOf" srcId="{8E27F68F-895C-46EC-B93A-75D68E648AD6}" destId="{5BE04402-8B3D-44EA-874C-8DA30A20434F}" srcOrd="0" destOrd="0" presId="urn:microsoft.com/office/officeart/2005/8/layout/list1"/>
    <dgm:cxn modelId="{626EAD79-2EE6-4DAD-A874-7B6A4259EBC6}" type="presParOf" srcId="{8E27F68F-895C-46EC-B93A-75D68E648AD6}" destId="{31ED0031-D78F-4D0B-BEFD-4A6CB767BD6E}" srcOrd="1" destOrd="0" presId="urn:microsoft.com/office/officeart/2005/8/layout/list1"/>
    <dgm:cxn modelId="{77C1CC84-C45E-4F0C-BEF3-C46F5128A268}" type="presParOf" srcId="{D33B38C0-ABBF-448F-B250-832D0F5DD1FE}" destId="{84499BB5-CC79-48DB-ADA0-8C2C6059A8C3}" srcOrd="17" destOrd="0" presId="urn:microsoft.com/office/officeart/2005/8/layout/list1"/>
    <dgm:cxn modelId="{716AD9C6-077F-47BF-9878-75FA76B5A265}" type="presParOf" srcId="{D33B38C0-ABBF-448F-B250-832D0F5DD1FE}" destId="{8463E573-375E-4E57-B076-B523FAA4C9B0}"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26" qsCatId="simple" csTypeId="urn:microsoft.com/office/officeart/2005/8/colors/accent1_2#26" csCatId="accent1" phldr="1"/>
      <dgm:spPr/>
      <dgm:t>
        <a:bodyPr/>
        <a:lstStyle/>
        <a:p>
          <a:endParaRPr lang="en-US"/>
        </a:p>
      </dgm:t>
    </dgm:pt>
    <dgm:pt modelId="{B3CE3E29-48CE-46DB-A506-91222541DF9B}">
      <dgm:prSet phldrT="[Text]"/>
      <dgm:spPr/>
      <dgm:t>
        <a:bodyPr/>
        <a:lstStyle/>
        <a:p>
          <a:r>
            <a:rPr lang="en-US" dirty="0" smtClean="0">
              <a:solidFill>
                <a:srgbClr val="FF0000"/>
              </a:solidFill>
            </a:rPr>
            <a:t>Turnaround</a:t>
          </a:r>
          <a:endParaRPr lang="en-US" dirty="0">
            <a:solidFill>
              <a:srgbClr val="FF0000"/>
            </a:solidFill>
          </a:endParaRPr>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t>Restart</a:t>
          </a:r>
          <a:endParaRPr lang="en-US" dirty="0"/>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t>Closure</a:t>
          </a:r>
          <a:endParaRPr lang="en-US" dirty="0"/>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t>Transformation</a:t>
          </a:r>
          <a:endParaRPr lang="en-US" dirty="0"/>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425CFCFE-8CCB-4F6F-8D78-9835550D9A47}" type="presOf" srcId="{6EEFDCDE-5206-47DF-AB5D-46F23A3F64BF}" destId="{9EFD570C-858A-4190-8671-1EADE4F502AE}" srcOrd="0" destOrd="0" presId="urn:microsoft.com/office/officeart/2005/8/layout/default"/>
    <dgm:cxn modelId="{D5769724-5355-4119-BB6A-30DEA86E87F7}" type="presOf" srcId="{445DD4DD-CB3D-4ACD-8A33-AC6901A46590}" destId="{5C347ED4-BDA7-4751-8939-362CA97A10E8}" srcOrd="0" destOrd="0" presId="urn:microsoft.com/office/officeart/2005/8/layout/default"/>
    <dgm:cxn modelId="{86F5E5DA-B33E-4178-86E6-7A064C1B9F28}"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DF3FC2E4-B91F-4F03-A88E-F5352ABDC2F7}" srcId="{6EEFDCDE-5206-47DF-AB5D-46F23A3F64BF}" destId="{03946DE4-1E6B-4CC6-958D-3152BBFF9D34}" srcOrd="2" destOrd="0" parTransId="{B397FC7B-5245-49C4-BCE9-637BB537F39E}" sibTransId="{58D44BCA-6FF7-465A-B700-2C9EFB6785F8}"/>
    <dgm:cxn modelId="{C485BE2B-FA4F-40D6-9E1C-9B3F1E7C129B}" type="presOf" srcId="{1994A9A2-DC09-445A-BD96-80B4654AAF82}" destId="{BA4B3D7F-5089-490C-9332-CBBCF802F6A7}" srcOrd="0" destOrd="0" presId="urn:microsoft.com/office/officeart/2005/8/layout/default"/>
    <dgm:cxn modelId="{CA80A337-9374-455B-B8B9-7A12C74372D1}" srcId="{6EEFDCDE-5206-47DF-AB5D-46F23A3F64BF}" destId="{445DD4DD-CB3D-4ACD-8A33-AC6901A46590}" srcOrd="3" destOrd="0" parTransId="{1F37A807-F7AE-4DC9-957B-E83E42DE912C}" sibTransId="{2CB5A8CF-9E3F-42C1-B231-C409786ACE2A}"/>
    <dgm:cxn modelId="{BB79B08D-05CC-4ECD-AEE1-ADD0637D8C5D}" type="presOf" srcId="{B3CE3E29-48CE-46DB-A506-91222541DF9B}" destId="{4EB81F37-6A4D-448C-8E9C-A357314ECF6E}" srcOrd="0" destOrd="0" presId="urn:microsoft.com/office/officeart/2005/8/layout/default"/>
    <dgm:cxn modelId="{BE3AB415-BBA1-496A-80B6-32F374C48AB7}" type="presParOf" srcId="{9EFD570C-858A-4190-8671-1EADE4F502AE}" destId="{4EB81F37-6A4D-448C-8E9C-A357314ECF6E}" srcOrd="0" destOrd="0" presId="urn:microsoft.com/office/officeart/2005/8/layout/default"/>
    <dgm:cxn modelId="{D40003F2-C5C2-4894-808C-A0F570C3462B}" type="presParOf" srcId="{9EFD570C-858A-4190-8671-1EADE4F502AE}" destId="{EDBD932B-E24B-498A-90BD-B52C5BEF0636}" srcOrd="1" destOrd="0" presId="urn:microsoft.com/office/officeart/2005/8/layout/default"/>
    <dgm:cxn modelId="{8F55FFE7-EF37-492D-BD96-D49EFC3122DA}" type="presParOf" srcId="{9EFD570C-858A-4190-8671-1EADE4F502AE}" destId="{BA4B3D7F-5089-490C-9332-CBBCF802F6A7}" srcOrd="2" destOrd="0" presId="urn:microsoft.com/office/officeart/2005/8/layout/default"/>
    <dgm:cxn modelId="{C998121A-2345-4C6F-8060-F312A394BC0D}" type="presParOf" srcId="{9EFD570C-858A-4190-8671-1EADE4F502AE}" destId="{4FF38132-A0F5-419A-8FC3-271273BC6249}" srcOrd="3" destOrd="0" presId="urn:microsoft.com/office/officeart/2005/8/layout/default"/>
    <dgm:cxn modelId="{3A52688E-1549-41EE-98E5-CB491D31AE2B}" type="presParOf" srcId="{9EFD570C-858A-4190-8671-1EADE4F502AE}" destId="{3EF838E0-9130-4562-9657-4229299B6FD6}" srcOrd="4" destOrd="0" presId="urn:microsoft.com/office/officeart/2005/8/layout/default"/>
    <dgm:cxn modelId="{881D1589-8380-4514-8F7B-94B76DC91054}" type="presParOf" srcId="{9EFD570C-858A-4190-8671-1EADE4F502AE}" destId="{36B34A6C-A650-4FF7-8A28-2E1E1666BB1D}" srcOrd="5" destOrd="0" presId="urn:microsoft.com/office/officeart/2005/8/layout/default"/>
    <dgm:cxn modelId="{92C69573-63E5-4C5C-8A06-D2E790405DFA}" type="presParOf" srcId="{9EFD570C-858A-4190-8671-1EADE4F502AE}" destId="{5C347ED4-BDA7-4751-8939-362CA97A10E8}"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A1B97C9-FBA7-454B-93BA-81914B161318}" type="doc">
      <dgm:prSet loTypeId="urn:microsoft.com/office/officeart/2005/8/layout/list1" loCatId="list" qsTypeId="urn:microsoft.com/office/officeart/2005/8/quickstyle/3d2" qsCatId="3D" csTypeId="urn:microsoft.com/office/officeart/2005/8/colors/accent1_2#43" csCatId="accent1" phldr="1"/>
      <dgm:spPr/>
      <dgm:t>
        <a:bodyPr/>
        <a:lstStyle/>
        <a:p>
          <a:endParaRPr lang="en-US"/>
        </a:p>
      </dgm:t>
    </dgm:pt>
    <dgm:pt modelId="{D849E645-1CE1-4659-8CE7-DA0008473D03}">
      <dgm:prSet custT="1"/>
      <dgm:spPr/>
      <dgm:t>
        <a:bodyPr/>
        <a:lstStyle/>
        <a:p>
          <a:pPr rtl="0"/>
          <a:r>
            <a:rPr lang="en-US" sz="2400" dirty="0" smtClean="0"/>
            <a:t>Develop </a:t>
          </a:r>
          <a:r>
            <a:rPr lang="en-US" sz="2400" b="1" i="1" dirty="0" smtClean="0"/>
            <a:t>intentional</a:t>
          </a:r>
          <a:r>
            <a:rPr lang="en-US" sz="2400" dirty="0" smtClean="0"/>
            <a:t> turnaround leader hiring practices</a:t>
          </a:r>
          <a:endParaRPr lang="en-US" sz="2400" dirty="0"/>
        </a:p>
      </dgm:t>
    </dgm:pt>
    <dgm:pt modelId="{3C8F47F3-ACE5-4113-B654-7FED7CAB8C80}" type="parTrans" cxnId="{540AF1CD-3A1F-4FCB-8F3A-0C7B71EA8E8F}">
      <dgm:prSet/>
      <dgm:spPr/>
      <dgm:t>
        <a:bodyPr/>
        <a:lstStyle/>
        <a:p>
          <a:endParaRPr lang="en-US"/>
        </a:p>
      </dgm:t>
    </dgm:pt>
    <dgm:pt modelId="{F6C11C71-65CC-4C3B-B18A-9ADFA93D097E}" type="sibTrans" cxnId="{540AF1CD-3A1F-4FCB-8F3A-0C7B71EA8E8F}">
      <dgm:prSet/>
      <dgm:spPr/>
      <dgm:t>
        <a:bodyPr/>
        <a:lstStyle/>
        <a:p>
          <a:endParaRPr lang="en-US"/>
        </a:p>
      </dgm:t>
    </dgm:pt>
    <dgm:pt modelId="{A07A3B36-59A0-42FD-889C-1199EFC60415}">
      <dgm:prSet custT="1"/>
      <dgm:spPr/>
      <dgm:t>
        <a:bodyPr/>
        <a:lstStyle/>
        <a:p>
          <a:pPr rtl="0"/>
          <a:r>
            <a:rPr lang="en-US" sz="2400" dirty="0" smtClean="0"/>
            <a:t>Align systems to support rapid change</a:t>
          </a:r>
          <a:endParaRPr lang="en-US" sz="2400" dirty="0"/>
        </a:p>
      </dgm:t>
    </dgm:pt>
    <dgm:pt modelId="{BAAA4E94-D049-4E7E-8457-C38BDF462C7B}" type="parTrans" cxnId="{1E204362-A25F-4506-9AD7-F0E73BECE2DB}">
      <dgm:prSet/>
      <dgm:spPr/>
      <dgm:t>
        <a:bodyPr/>
        <a:lstStyle/>
        <a:p>
          <a:endParaRPr lang="en-US"/>
        </a:p>
      </dgm:t>
    </dgm:pt>
    <dgm:pt modelId="{5F48D451-B1ED-41A2-BC6E-2DCD3918D9E9}" type="sibTrans" cxnId="{1E204362-A25F-4506-9AD7-F0E73BECE2DB}">
      <dgm:prSet/>
      <dgm:spPr/>
      <dgm:t>
        <a:bodyPr/>
        <a:lstStyle/>
        <a:p>
          <a:endParaRPr lang="en-US"/>
        </a:p>
      </dgm:t>
    </dgm:pt>
    <dgm:pt modelId="{A2DC0CD5-817F-4B3A-81DF-F8D45081E305}">
      <dgm:prSet custT="1"/>
      <dgm:spPr/>
      <dgm:t>
        <a:bodyPr/>
        <a:lstStyle/>
        <a:p>
          <a:pPr rtl="0"/>
          <a:r>
            <a:rPr lang="en-US" sz="2400" dirty="0" smtClean="0"/>
            <a:t>Grant freedom to act</a:t>
          </a:r>
          <a:endParaRPr lang="en-US" sz="2400" dirty="0"/>
        </a:p>
      </dgm:t>
    </dgm:pt>
    <dgm:pt modelId="{391D9ED0-E94B-4976-83F5-469E51BF748F}" type="parTrans" cxnId="{532A7A3B-D357-4D87-A1FA-3133EB7E180D}">
      <dgm:prSet/>
      <dgm:spPr/>
      <dgm:t>
        <a:bodyPr/>
        <a:lstStyle/>
        <a:p>
          <a:endParaRPr lang="en-US"/>
        </a:p>
      </dgm:t>
    </dgm:pt>
    <dgm:pt modelId="{AE4FEF17-E1FD-4D5F-B27C-A58BF6C9BD12}" type="sibTrans" cxnId="{532A7A3B-D357-4D87-A1FA-3133EB7E180D}">
      <dgm:prSet/>
      <dgm:spPr/>
      <dgm:t>
        <a:bodyPr/>
        <a:lstStyle/>
        <a:p>
          <a:endParaRPr lang="en-US"/>
        </a:p>
      </dgm:t>
    </dgm:pt>
    <dgm:pt modelId="{316352A5-BBDC-454D-8186-9020FEBE7F4C}">
      <dgm:prSet custT="1"/>
      <dgm:spPr/>
      <dgm:t>
        <a:bodyPr/>
        <a:lstStyle/>
        <a:p>
          <a:pPr rtl="0"/>
          <a:r>
            <a:rPr lang="en-US" sz="2400" dirty="0" smtClean="0"/>
            <a:t>Prioritize teacher hiring and assignment in turnaround schools</a:t>
          </a:r>
          <a:endParaRPr lang="en-US" sz="2400" dirty="0"/>
        </a:p>
      </dgm:t>
    </dgm:pt>
    <dgm:pt modelId="{2D51FBA9-9231-4419-930F-CB58A1321B40}" type="parTrans" cxnId="{C49A9CD6-438A-461D-B22F-F677DB513325}">
      <dgm:prSet/>
      <dgm:spPr/>
      <dgm:t>
        <a:bodyPr/>
        <a:lstStyle/>
        <a:p>
          <a:endParaRPr lang="en-US"/>
        </a:p>
      </dgm:t>
    </dgm:pt>
    <dgm:pt modelId="{E987EF99-4D26-4BBA-B2AD-E0D89E0BD80E}" type="sibTrans" cxnId="{C49A9CD6-438A-461D-B22F-F677DB513325}">
      <dgm:prSet/>
      <dgm:spPr/>
      <dgm:t>
        <a:bodyPr/>
        <a:lstStyle/>
        <a:p>
          <a:endParaRPr lang="en-US"/>
        </a:p>
      </dgm:t>
    </dgm:pt>
    <dgm:pt modelId="{507E9B21-42B3-4813-9E0A-2BAE4AB9575A}" type="pres">
      <dgm:prSet presAssocID="{BA1B97C9-FBA7-454B-93BA-81914B161318}" presName="linear" presStyleCnt="0">
        <dgm:presLayoutVars>
          <dgm:dir/>
          <dgm:animLvl val="lvl"/>
          <dgm:resizeHandles val="exact"/>
        </dgm:presLayoutVars>
      </dgm:prSet>
      <dgm:spPr/>
      <dgm:t>
        <a:bodyPr/>
        <a:lstStyle/>
        <a:p>
          <a:endParaRPr lang="en-US"/>
        </a:p>
      </dgm:t>
    </dgm:pt>
    <dgm:pt modelId="{F7E06183-6A36-408C-B17F-AB330F7FB4D9}" type="pres">
      <dgm:prSet presAssocID="{D849E645-1CE1-4659-8CE7-DA0008473D03}" presName="parentLin" presStyleCnt="0"/>
      <dgm:spPr/>
    </dgm:pt>
    <dgm:pt modelId="{886CC744-1C8A-4567-9CFE-C4F08365CCB4}" type="pres">
      <dgm:prSet presAssocID="{D849E645-1CE1-4659-8CE7-DA0008473D03}" presName="parentLeftMargin" presStyleLbl="node1" presStyleIdx="0" presStyleCnt="4"/>
      <dgm:spPr/>
      <dgm:t>
        <a:bodyPr/>
        <a:lstStyle/>
        <a:p>
          <a:endParaRPr lang="en-US"/>
        </a:p>
      </dgm:t>
    </dgm:pt>
    <dgm:pt modelId="{E6D3DA8D-FBC5-4923-952F-36C55DD0D032}" type="pres">
      <dgm:prSet presAssocID="{D849E645-1CE1-4659-8CE7-DA0008473D03}" presName="parentText" presStyleLbl="node1" presStyleIdx="0" presStyleCnt="4" custScaleX="128598">
        <dgm:presLayoutVars>
          <dgm:chMax val="0"/>
          <dgm:bulletEnabled val="1"/>
        </dgm:presLayoutVars>
      </dgm:prSet>
      <dgm:spPr/>
      <dgm:t>
        <a:bodyPr/>
        <a:lstStyle/>
        <a:p>
          <a:endParaRPr lang="en-US"/>
        </a:p>
      </dgm:t>
    </dgm:pt>
    <dgm:pt modelId="{CAF77DA9-8B94-4D1D-B0EE-547712C5CE19}" type="pres">
      <dgm:prSet presAssocID="{D849E645-1CE1-4659-8CE7-DA0008473D03}" presName="negativeSpace" presStyleCnt="0"/>
      <dgm:spPr/>
    </dgm:pt>
    <dgm:pt modelId="{093F759C-DF79-49C0-BE06-85A3075F743F}" type="pres">
      <dgm:prSet presAssocID="{D849E645-1CE1-4659-8CE7-DA0008473D03}" presName="childText" presStyleLbl="conFgAcc1" presStyleIdx="0" presStyleCnt="4">
        <dgm:presLayoutVars>
          <dgm:bulletEnabled val="1"/>
        </dgm:presLayoutVars>
      </dgm:prSet>
      <dgm:spPr/>
    </dgm:pt>
    <dgm:pt modelId="{AACD99BD-6E0E-4144-B222-97DD00A3E370}" type="pres">
      <dgm:prSet presAssocID="{F6C11C71-65CC-4C3B-B18A-9ADFA93D097E}" presName="spaceBetweenRectangles" presStyleCnt="0"/>
      <dgm:spPr/>
    </dgm:pt>
    <dgm:pt modelId="{B64D13E2-CF93-4707-9859-286CEFA708C6}" type="pres">
      <dgm:prSet presAssocID="{A07A3B36-59A0-42FD-889C-1199EFC60415}" presName="parentLin" presStyleCnt="0"/>
      <dgm:spPr/>
    </dgm:pt>
    <dgm:pt modelId="{B789832A-A87C-479D-A48E-8D1772F2BE6C}" type="pres">
      <dgm:prSet presAssocID="{A07A3B36-59A0-42FD-889C-1199EFC60415}" presName="parentLeftMargin" presStyleLbl="node1" presStyleIdx="0" presStyleCnt="4"/>
      <dgm:spPr/>
      <dgm:t>
        <a:bodyPr/>
        <a:lstStyle/>
        <a:p>
          <a:endParaRPr lang="en-US"/>
        </a:p>
      </dgm:t>
    </dgm:pt>
    <dgm:pt modelId="{9F133E87-DF9D-439B-A866-07B9E08CCCB8}" type="pres">
      <dgm:prSet presAssocID="{A07A3B36-59A0-42FD-889C-1199EFC60415}" presName="parentText" presStyleLbl="node1" presStyleIdx="1" presStyleCnt="4" custScaleX="128598">
        <dgm:presLayoutVars>
          <dgm:chMax val="0"/>
          <dgm:bulletEnabled val="1"/>
        </dgm:presLayoutVars>
      </dgm:prSet>
      <dgm:spPr/>
      <dgm:t>
        <a:bodyPr/>
        <a:lstStyle/>
        <a:p>
          <a:endParaRPr lang="en-US"/>
        </a:p>
      </dgm:t>
    </dgm:pt>
    <dgm:pt modelId="{44FDE307-2DAB-4B97-ACF9-676377FC9CC4}" type="pres">
      <dgm:prSet presAssocID="{A07A3B36-59A0-42FD-889C-1199EFC60415}" presName="negativeSpace" presStyleCnt="0"/>
      <dgm:spPr/>
    </dgm:pt>
    <dgm:pt modelId="{0F45971F-EE38-4891-9B98-77990F4A0818}" type="pres">
      <dgm:prSet presAssocID="{A07A3B36-59A0-42FD-889C-1199EFC60415}" presName="childText" presStyleLbl="conFgAcc1" presStyleIdx="1" presStyleCnt="4">
        <dgm:presLayoutVars>
          <dgm:bulletEnabled val="1"/>
        </dgm:presLayoutVars>
      </dgm:prSet>
      <dgm:spPr/>
    </dgm:pt>
    <dgm:pt modelId="{E27DE275-BAB9-4558-B175-87763B578252}" type="pres">
      <dgm:prSet presAssocID="{5F48D451-B1ED-41A2-BC6E-2DCD3918D9E9}" presName="spaceBetweenRectangles" presStyleCnt="0"/>
      <dgm:spPr/>
    </dgm:pt>
    <dgm:pt modelId="{A06AD80A-27A0-4BB1-B159-38356EE67D5B}" type="pres">
      <dgm:prSet presAssocID="{A2DC0CD5-817F-4B3A-81DF-F8D45081E305}" presName="parentLin" presStyleCnt="0"/>
      <dgm:spPr/>
    </dgm:pt>
    <dgm:pt modelId="{E3B693B2-24BC-45DE-A9A2-216C5A55E5A7}" type="pres">
      <dgm:prSet presAssocID="{A2DC0CD5-817F-4B3A-81DF-F8D45081E305}" presName="parentLeftMargin" presStyleLbl="node1" presStyleIdx="1" presStyleCnt="4"/>
      <dgm:spPr/>
      <dgm:t>
        <a:bodyPr/>
        <a:lstStyle/>
        <a:p>
          <a:endParaRPr lang="en-US"/>
        </a:p>
      </dgm:t>
    </dgm:pt>
    <dgm:pt modelId="{C137F343-44C8-4677-83E4-99E145220CA0}" type="pres">
      <dgm:prSet presAssocID="{A2DC0CD5-817F-4B3A-81DF-F8D45081E305}" presName="parentText" presStyleLbl="node1" presStyleIdx="2" presStyleCnt="4" custScaleX="128598">
        <dgm:presLayoutVars>
          <dgm:chMax val="0"/>
          <dgm:bulletEnabled val="1"/>
        </dgm:presLayoutVars>
      </dgm:prSet>
      <dgm:spPr/>
      <dgm:t>
        <a:bodyPr/>
        <a:lstStyle/>
        <a:p>
          <a:endParaRPr lang="en-US"/>
        </a:p>
      </dgm:t>
    </dgm:pt>
    <dgm:pt modelId="{D1CF0165-E381-4FAD-9367-3F53F74C8491}" type="pres">
      <dgm:prSet presAssocID="{A2DC0CD5-817F-4B3A-81DF-F8D45081E305}" presName="negativeSpace" presStyleCnt="0"/>
      <dgm:spPr/>
    </dgm:pt>
    <dgm:pt modelId="{45000F96-1D66-4DD8-ABB8-10A6C72B68E7}" type="pres">
      <dgm:prSet presAssocID="{A2DC0CD5-817F-4B3A-81DF-F8D45081E305}" presName="childText" presStyleLbl="conFgAcc1" presStyleIdx="2" presStyleCnt="4">
        <dgm:presLayoutVars>
          <dgm:bulletEnabled val="1"/>
        </dgm:presLayoutVars>
      </dgm:prSet>
      <dgm:spPr/>
    </dgm:pt>
    <dgm:pt modelId="{6E765E76-AC73-41DD-AF01-C61AC938F171}" type="pres">
      <dgm:prSet presAssocID="{AE4FEF17-E1FD-4D5F-B27C-A58BF6C9BD12}" presName="spaceBetweenRectangles" presStyleCnt="0"/>
      <dgm:spPr/>
    </dgm:pt>
    <dgm:pt modelId="{C390872D-5D88-49AC-9748-39358271978E}" type="pres">
      <dgm:prSet presAssocID="{316352A5-BBDC-454D-8186-9020FEBE7F4C}" presName="parentLin" presStyleCnt="0"/>
      <dgm:spPr/>
    </dgm:pt>
    <dgm:pt modelId="{2C4A7702-17BF-4104-AC2C-C59E9A94FD5C}" type="pres">
      <dgm:prSet presAssocID="{316352A5-BBDC-454D-8186-9020FEBE7F4C}" presName="parentLeftMargin" presStyleLbl="node1" presStyleIdx="2" presStyleCnt="4"/>
      <dgm:spPr/>
      <dgm:t>
        <a:bodyPr/>
        <a:lstStyle/>
        <a:p>
          <a:endParaRPr lang="en-US"/>
        </a:p>
      </dgm:t>
    </dgm:pt>
    <dgm:pt modelId="{5662A059-EC7A-423B-AC63-5F1B74ED43C7}" type="pres">
      <dgm:prSet presAssocID="{316352A5-BBDC-454D-8186-9020FEBE7F4C}" presName="parentText" presStyleLbl="node1" presStyleIdx="3" presStyleCnt="4" custScaleX="128598">
        <dgm:presLayoutVars>
          <dgm:chMax val="0"/>
          <dgm:bulletEnabled val="1"/>
        </dgm:presLayoutVars>
      </dgm:prSet>
      <dgm:spPr/>
      <dgm:t>
        <a:bodyPr/>
        <a:lstStyle/>
        <a:p>
          <a:endParaRPr lang="en-US"/>
        </a:p>
      </dgm:t>
    </dgm:pt>
    <dgm:pt modelId="{57C72D12-7364-4335-8BE1-1A8325CD7F18}" type="pres">
      <dgm:prSet presAssocID="{316352A5-BBDC-454D-8186-9020FEBE7F4C}" presName="negativeSpace" presStyleCnt="0"/>
      <dgm:spPr/>
    </dgm:pt>
    <dgm:pt modelId="{887C935F-FB06-4C3A-9625-3D73E58BAEE0}" type="pres">
      <dgm:prSet presAssocID="{316352A5-BBDC-454D-8186-9020FEBE7F4C}" presName="childText" presStyleLbl="conFgAcc1" presStyleIdx="3" presStyleCnt="4">
        <dgm:presLayoutVars>
          <dgm:bulletEnabled val="1"/>
        </dgm:presLayoutVars>
      </dgm:prSet>
      <dgm:spPr/>
    </dgm:pt>
  </dgm:ptLst>
  <dgm:cxnLst>
    <dgm:cxn modelId="{532A7A3B-D357-4D87-A1FA-3133EB7E180D}" srcId="{BA1B97C9-FBA7-454B-93BA-81914B161318}" destId="{A2DC0CD5-817F-4B3A-81DF-F8D45081E305}" srcOrd="2" destOrd="0" parTransId="{391D9ED0-E94B-4976-83F5-469E51BF748F}" sibTransId="{AE4FEF17-E1FD-4D5F-B27C-A58BF6C9BD12}"/>
    <dgm:cxn modelId="{6C3DA765-4E75-4BD3-B538-E6D42A6F67EA}" type="presOf" srcId="{BA1B97C9-FBA7-454B-93BA-81914B161318}" destId="{507E9B21-42B3-4813-9E0A-2BAE4AB9575A}" srcOrd="0" destOrd="0" presId="urn:microsoft.com/office/officeart/2005/8/layout/list1"/>
    <dgm:cxn modelId="{3FA130AD-F930-4A11-85D5-31737E47018E}" type="presOf" srcId="{D849E645-1CE1-4659-8CE7-DA0008473D03}" destId="{886CC744-1C8A-4567-9CFE-C4F08365CCB4}" srcOrd="0" destOrd="0" presId="urn:microsoft.com/office/officeart/2005/8/layout/list1"/>
    <dgm:cxn modelId="{2DEB003E-A86F-4340-A6F9-0593F60BB9F8}" type="presOf" srcId="{A2DC0CD5-817F-4B3A-81DF-F8D45081E305}" destId="{C137F343-44C8-4677-83E4-99E145220CA0}" srcOrd="1" destOrd="0" presId="urn:microsoft.com/office/officeart/2005/8/layout/list1"/>
    <dgm:cxn modelId="{A1D7772B-850E-471C-9747-08BC4FFF7F54}" type="presOf" srcId="{A07A3B36-59A0-42FD-889C-1199EFC60415}" destId="{B789832A-A87C-479D-A48E-8D1772F2BE6C}" srcOrd="0" destOrd="0" presId="urn:microsoft.com/office/officeart/2005/8/layout/list1"/>
    <dgm:cxn modelId="{C49A9CD6-438A-461D-B22F-F677DB513325}" srcId="{BA1B97C9-FBA7-454B-93BA-81914B161318}" destId="{316352A5-BBDC-454D-8186-9020FEBE7F4C}" srcOrd="3" destOrd="0" parTransId="{2D51FBA9-9231-4419-930F-CB58A1321B40}" sibTransId="{E987EF99-4D26-4BBA-B2AD-E0D89E0BD80E}"/>
    <dgm:cxn modelId="{FCCDDFC0-B807-44ED-9F5E-8B6712CA428F}" type="presOf" srcId="{A07A3B36-59A0-42FD-889C-1199EFC60415}" destId="{9F133E87-DF9D-439B-A866-07B9E08CCCB8}" srcOrd="1" destOrd="0" presId="urn:microsoft.com/office/officeart/2005/8/layout/list1"/>
    <dgm:cxn modelId="{1E204362-A25F-4506-9AD7-F0E73BECE2DB}" srcId="{BA1B97C9-FBA7-454B-93BA-81914B161318}" destId="{A07A3B36-59A0-42FD-889C-1199EFC60415}" srcOrd="1" destOrd="0" parTransId="{BAAA4E94-D049-4E7E-8457-C38BDF462C7B}" sibTransId="{5F48D451-B1ED-41A2-BC6E-2DCD3918D9E9}"/>
    <dgm:cxn modelId="{06C7254D-5C65-4984-BD5E-184203029779}" type="presOf" srcId="{316352A5-BBDC-454D-8186-9020FEBE7F4C}" destId="{5662A059-EC7A-423B-AC63-5F1B74ED43C7}" srcOrd="1" destOrd="0" presId="urn:microsoft.com/office/officeart/2005/8/layout/list1"/>
    <dgm:cxn modelId="{982EE417-28B4-4D0C-AA0E-D8C4B66E19E4}" type="presOf" srcId="{316352A5-BBDC-454D-8186-9020FEBE7F4C}" destId="{2C4A7702-17BF-4104-AC2C-C59E9A94FD5C}" srcOrd="0" destOrd="0" presId="urn:microsoft.com/office/officeart/2005/8/layout/list1"/>
    <dgm:cxn modelId="{4268B88C-4C15-42E3-A4D6-0925628A0BCD}" type="presOf" srcId="{D849E645-1CE1-4659-8CE7-DA0008473D03}" destId="{E6D3DA8D-FBC5-4923-952F-36C55DD0D032}" srcOrd="1" destOrd="0" presId="urn:microsoft.com/office/officeart/2005/8/layout/list1"/>
    <dgm:cxn modelId="{318F515B-89DC-49DA-88D8-56F7537B78AA}" type="presOf" srcId="{A2DC0CD5-817F-4B3A-81DF-F8D45081E305}" destId="{E3B693B2-24BC-45DE-A9A2-216C5A55E5A7}" srcOrd="0" destOrd="0" presId="urn:microsoft.com/office/officeart/2005/8/layout/list1"/>
    <dgm:cxn modelId="{540AF1CD-3A1F-4FCB-8F3A-0C7B71EA8E8F}" srcId="{BA1B97C9-FBA7-454B-93BA-81914B161318}" destId="{D849E645-1CE1-4659-8CE7-DA0008473D03}" srcOrd="0" destOrd="0" parTransId="{3C8F47F3-ACE5-4113-B654-7FED7CAB8C80}" sibTransId="{F6C11C71-65CC-4C3B-B18A-9ADFA93D097E}"/>
    <dgm:cxn modelId="{6B84AE57-05EB-4B73-B7BF-0479B1718824}" type="presParOf" srcId="{507E9B21-42B3-4813-9E0A-2BAE4AB9575A}" destId="{F7E06183-6A36-408C-B17F-AB330F7FB4D9}" srcOrd="0" destOrd="0" presId="urn:microsoft.com/office/officeart/2005/8/layout/list1"/>
    <dgm:cxn modelId="{CC0B0BB4-E224-47BA-A4A2-3F5035285074}" type="presParOf" srcId="{F7E06183-6A36-408C-B17F-AB330F7FB4D9}" destId="{886CC744-1C8A-4567-9CFE-C4F08365CCB4}" srcOrd="0" destOrd="0" presId="urn:microsoft.com/office/officeart/2005/8/layout/list1"/>
    <dgm:cxn modelId="{E4DF8B75-ADFE-4970-A30B-A697CD4EBF29}" type="presParOf" srcId="{F7E06183-6A36-408C-B17F-AB330F7FB4D9}" destId="{E6D3DA8D-FBC5-4923-952F-36C55DD0D032}" srcOrd="1" destOrd="0" presId="urn:microsoft.com/office/officeart/2005/8/layout/list1"/>
    <dgm:cxn modelId="{C2EFD8A1-93D0-4116-BA89-831E2CA4019D}" type="presParOf" srcId="{507E9B21-42B3-4813-9E0A-2BAE4AB9575A}" destId="{CAF77DA9-8B94-4D1D-B0EE-547712C5CE19}" srcOrd="1" destOrd="0" presId="urn:microsoft.com/office/officeart/2005/8/layout/list1"/>
    <dgm:cxn modelId="{4973353C-D496-4459-93FF-749F171E0264}" type="presParOf" srcId="{507E9B21-42B3-4813-9E0A-2BAE4AB9575A}" destId="{093F759C-DF79-49C0-BE06-85A3075F743F}" srcOrd="2" destOrd="0" presId="urn:microsoft.com/office/officeart/2005/8/layout/list1"/>
    <dgm:cxn modelId="{26887F5F-C1C8-4B99-A973-B72E163CD3FB}" type="presParOf" srcId="{507E9B21-42B3-4813-9E0A-2BAE4AB9575A}" destId="{AACD99BD-6E0E-4144-B222-97DD00A3E370}" srcOrd="3" destOrd="0" presId="urn:microsoft.com/office/officeart/2005/8/layout/list1"/>
    <dgm:cxn modelId="{250E4FEE-AF3C-4D3D-A6DF-B793EEAE5C34}" type="presParOf" srcId="{507E9B21-42B3-4813-9E0A-2BAE4AB9575A}" destId="{B64D13E2-CF93-4707-9859-286CEFA708C6}" srcOrd="4" destOrd="0" presId="urn:microsoft.com/office/officeart/2005/8/layout/list1"/>
    <dgm:cxn modelId="{862640AC-7021-4850-AFC9-E059FE0DF9A8}" type="presParOf" srcId="{B64D13E2-CF93-4707-9859-286CEFA708C6}" destId="{B789832A-A87C-479D-A48E-8D1772F2BE6C}" srcOrd="0" destOrd="0" presId="urn:microsoft.com/office/officeart/2005/8/layout/list1"/>
    <dgm:cxn modelId="{55B5DAB5-FA6B-43E7-86A9-4D6F701D79BB}" type="presParOf" srcId="{B64D13E2-CF93-4707-9859-286CEFA708C6}" destId="{9F133E87-DF9D-439B-A866-07B9E08CCCB8}" srcOrd="1" destOrd="0" presId="urn:microsoft.com/office/officeart/2005/8/layout/list1"/>
    <dgm:cxn modelId="{B59E7A0A-3C91-4E41-BAEA-1F80735046C6}" type="presParOf" srcId="{507E9B21-42B3-4813-9E0A-2BAE4AB9575A}" destId="{44FDE307-2DAB-4B97-ACF9-676377FC9CC4}" srcOrd="5" destOrd="0" presId="urn:microsoft.com/office/officeart/2005/8/layout/list1"/>
    <dgm:cxn modelId="{7E72760F-B90D-493F-8F72-D4C1B581A41B}" type="presParOf" srcId="{507E9B21-42B3-4813-9E0A-2BAE4AB9575A}" destId="{0F45971F-EE38-4891-9B98-77990F4A0818}" srcOrd="6" destOrd="0" presId="urn:microsoft.com/office/officeart/2005/8/layout/list1"/>
    <dgm:cxn modelId="{0C2A4EA8-F005-424A-ABCC-A3886280FAC9}" type="presParOf" srcId="{507E9B21-42B3-4813-9E0A-2BAE4AB9575A}" destId="{E27DE275-BAB9-4558-B175-87763B578252}" srcOrd="7" destOrd="0" presId="urn:microsoft.com/office/officeart/2005/8/layout/list1"/>
    <dgm:cxn modelId="{6C923F61-E445-4470-9728-E8166E8B7D34}" type="presParOf" srcId="{507E9B21-42B3-4813-9E0A-2BAE4AB9575A}" destId="{A06AD80A-27A0-4BB1-B159-38356EE67D5B}" srcOrd="8" destOrd="0" presId="urn:microsoft.com/office/officeart/2005/8/layout/list1"/>
    <dgm:cxn modelId="{B5CF637D-B644-41D5-8821-469085F67874}" type="presParOf" srcId="{A06AD80A-27A0-4BB1-B159-38356EE67D5B}" destId="{E3B693B2-24BC-45DE-A9A2-216C5A55E5A7}" srcOrd="0" destOrd="0" presId="urn:microsoft.com/office/officeart/2005/8/layout/list1"/>
    <dgm:cxn modelId="{3FCB43CC-B902-4737-8877-0AD75878F938}" type="presParOf" srcId="{A06AD80A-27A0-4BB1-B159-38356EE67D5B}" destId="{C137F343-44C8-4677-83E4-99E145220CA0}" srcOrd="1" destOrd="0" presId="urn:microsoft.com/office/officeart/2005/8/layout/list1"/>
    <dgm:cxn modelId="{1C50C9F3-1D39-4491-B669-EA8704A0B7B2}" type="presParOf" srcId="{507E9B21-42B3-4813-9E0A-2BAE4AB9575A}" destId="{D1CF0165-E381-4FAD-9367-3F53F74C8491}" srcOrd="9" destOrd="0" presId="urn:microsoft.com/office/officeart/2005/8/layout/list1"/>
    <dgm:cxn modelId="{4A25388C-C02B-4CC5-9B56-8A1A513BA8EB}" type="presParOf" srcId="{507E9B21-42B3-4813-9E0A-2BAE4AB9575A}" destId="{45000F96-1D66-4DD8-ABB8-10A6C72B68E7}" srcOrd="10" destOrd="0" presId="urn:microsoft.com/office/officeart/2005/8/layout/list1"/>
    <dgm:cxn modelId="{DB5A73D9-241B-4042-A0B7-777CCF851457}" type="presParOf" srcId="{507E9B21-42B3-4813-9E0A-2BAE4AB9575A}" destId="{6E765E76-AC73-41DD-AF01-C61AC938F171}" srcOrd="11" destOrd="0" presId="urn:microsoft.com/office/officeart/2005/8/layout/list1"/>
    <dgm:cxn modelId="{63928462-BCD6-490C-A298-300689B7E6C5}" type="presParOf" srcId="{507E9B21-42B3-4813-9E0A-2BAE4AB9575A}" destId="{C390872D-5D88-49AC-9748-39358271978E}" srcOrd="12" destOrd="0" presId="urn:microsoft.com/office/officeart/2005/8/layout/list1"/>
    <dgm:cxn modelId="{76AACE14-653D-4167-A2C3-80C7BE616BAC}" type="presParOf" srcId="{C390872D-5D88-49AC-9748-39358271978E}" destId="{2C4A7702-17BF-4104-AC2C-C59E9A94FD5C}" srcOrd="0" destOrd="0" presId="urn:microsoft.com/office/officeart/2005/8/layout/list1"/>
    <dgm:cxn modelId="{29B6628A-A882-4998-B500-ACD9BC0564D3}" type="presParOf" srcId="{C390872D-5D88-49AC-9748-39358271978E}" destId="{5662A059-EC7A-423B-AC63-5F1B74ED43C7}" srcOrd="1" destOrd="0" presId="urn:microsoft.com/office/officeart/2005/8/layout/list1"/>
    <dgm:cxn modelId="{AFB0C84D-41B3-4BF9-8CE0-4CE2CA780777}" type="presParOf" srcId="{507E9B21-42B3-4813-9E0A-2BAE4AB9575A}" destId="{57C72D12-7364-4335-8BE1-1A8325CD7F18}" srcOrd="13" destOrd="0" presId="urn:microsoft.com/office/officeart/2005/8/layout/list1"/>
    <dgm:cxn modelId="{39092C3C-03EF-4D71-8D41-32246AA9BF0E}" type="presParOf" srcId="{507E9B21-42B3-4813-9E0A-2BAE4AB9575A}" destId="{887C935F-FB06-4C3A-9625-3D73E58BAEE0}"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42" qsCatId="simple" csTypeId="urn:microsoft.com/office/officeart/2005/8/colors/accent1_2#44"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dirty="0" smtClean="0"/>
            <a:t>Feb 2010 SEAs’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BEE5BA51-2DD7-46A8-9578-82FEC7596219}" srcId="{438B20A5-2147-46DA-84E4-C289F88DE43B}" destId="{9DCD7124-E952-49D3-8220-71564EDBD59E}" srcOrd="0" destOrd="0" parTransId="{C749E31C-2E90-47AF-8356-F9B206CD5C36}" sibTransId="{2E5F011B-4252-4F0B-AC7F-3D6211506DA1}"/>
    <dgm:cxn modelId="{074499D4-30BD-4C79-8927-7EF6F070AED5}" srcId="{D41AF4F6-E975-4F38-AFD7-90AFA2212C6C}" destId="{E0D91707-655C-402D-B63F-031A75664C15}" srcOrd="1" destOrd="0" parTransId="{2C8AAB3A-42A4-4895-86E5-14F39562AA71}" sibTransId="{548AAC9D-CB1A-4A06-8E8F-44126C31FF60}"/>
    <dgm:cxn modelId="{494A72DA-1398-4459-ABBE-2BF7C6F57157}" type="presOf" srcId="{631529E6-94B7-4D54-8A6C-957F10BC875E}" destId="{8693C617-080C-4EB5-8197-9FA4167F0EAD}" srcOrd="0" destOrd="0" presId="urn:microsoft.com/office/officeart/2005/8/layout/chevron1"/>
    <dgm:cxn modelId="{9E2548C1-CA36-47C8-949E-A7A006A3FD56}" type="presOf" srcId="{E0D91707-655C-402D-B63F-031A75664C15}" destId="{3DF66E4B-1AB8-4FFD-91F7-A75BE81056AC}" srcOrd="0" destOrd="1" presId="urn:microsoft.com/office/officeart/2005/8/layout/chevron1"/>
    <dgm:cxn modelId="{9A372950-DFC6-4989-ACA0-323DF3263F37}" type="presOf" srcId="{6C0E9D2F-257E-45C0-90D2-A97265491CDC}" destId="{F53A39D3-3832-4EC6-8DF6-9EFD827F6E43}" srcOrd="0" destOrd="0" presId="urn:microsoft.com/office/officeart/2005/8/layout/chevron1"/>
    <dgm:cxn modelId="{882E2E9A-12B7-458C-B023-D3798D471E55}" type="presOf" srcId="{7A5E5103-5F63-4CD1-8C92-844F6446D46B}" destId="{F53A39D3-3832-4EC6-8DF6-9EFD827F6E43}" srcOrd="0" destOrd="1"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EC0A4E9B-02E5-4982-B77B-F2B982FF18EF}" srcId="{A94BC58B-D745-4042-894A-7FE227518C75}" destId="{3FE3BF76-7FEE-4410-AFC2-8D85FA545259}" srcOrd="3" destOrd="0" parTransId="{A8F24F1D-0261-4B16-9016-8FD3F8959D33}" sibTransId="{41DFB34E-0517-4B35-885A-D068292EAF5B}"/>
    <dgm:cxn modelId="{4FF65244-6C30-4807-8E4D-A3131CFB8E9D}" type="presOf" srcId="{007C4E72-D4B0-414C-866B-2C41F8CB6C47}" destId="{3DF66E4B-1AB8-4FFD-91F7-A75BE81056AC}" srcOrd="0" destOrd="0" presId="urn:microsoft.com/office/officeart/2005/8/layout/chevron1"/>
    <dgm:cxn modelId="{D881470C-A954-45A1-81C6-4D5A88EDDB6D}" type="presOf" srcId="{3FE3BF76-7FEE-4410-AFC2-8D85FA545259}" destId="{873F5935-8990-43F8-80D0-823467517C5D}"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BA9E8B1E-F171-4AC1-8254-15E49C3D9929}" type="presOf" srcId="{9DCD7124-E952-49D3-8220-71564EDBD59E}" destId="{B09689D3-B92D-480F-9323-F21ABDF86341}" srcOrd="0" destOrd="0" presId="urn:microsoft.com/office/officeart/2005/8/layout/chevron1"/>
    <dgm:cxn modelId="{886D685F-8793-4EA9-89A7-074A774EE466}" srcId="{0BB30EB7-ED95-4B65-8723-C130FAF2EA15}" destId="{6C0E9D2F-257E-45C0-90D2-A97265491CDC}" srcOrd="0" destOrd="0" parTransId="{1D21DC7C-200B-4B0D-8FBC-F37BB71B3AAF}" sibTransId="{ED4A5715-AFB3-4D2C-8228-223D76D3D42E}"/>
    <dgm:cxn modelId="{0C67FFE6-A4BE-401F-8E8E-F93E016AD6C8}" srcId="{A94BC58B-D745-4042-894A-7FE227518C75}" destId="{438B20A5-2147-46DA-84E4-C289F88DE43B}" srcOrd="1" destOrd="0" parTransId="{D221C66A-CEE0-4C65-80B7-547173DCE8A8}" sibTransId="{15005405-001E-4BB1-A2BF-C7E0084C5FBA}"/>
    <dgm:cxn modelId="{2FE8F7AF-0B98-4A86-9FE5-8B6BD84B32C0}" type="presOf" srcId="{A94BC58B-D745-4042-894A-7FE227518C75}" destId="{E4844997-5618-4132-A1A9-C717068DFC60}" srcOrd="0" destOrd="0" presId="urn:microsoft.com/office/officeart/2005/8/layout/chevron1"/>
    <dgm:cxn modelId="{3CD88955-D960-4BFA-8446-C125E46C76E9}" type="presOf" srcId="{0BB30EB7-ED95-4B65-8723-C130FAF2EA15}" destId="{2ABB6CC8-4337-4A8B-B836-01A9766F1F0B}" srcOrd="0" destOrd="0" presId="urn:microsoft.com/office/officeart/2005/8/layout/chevron1"/>
    <dgm:cxn modelId="{58726173-0EB3-4E7D-BF04-E33148B8E293}" type="presOf" srcId="{D41AF4F6-E975-4F38-AFD7-90AFA2212C6C}" destId="{7A9AA565-5363-4E56-A407-C2125DC64D27}" srcOrd="0" destOrd="0" presId="urn:microsoft.com/office/officeart/2005/8/layout/chevron1"/>
    <dgm:cxn modelId="{E916A80D-9D4F-4F7F-8AB3-4D41ACB5645C}" type="presOf" srcId="{438B20A5-2147-46DA-84E4-C289F88DE43B}" destId="{5B46EC25-FF61-44FF-98AD-5D5473139665}"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237CF48A-4727-4D37-A7AD-021D150A7D92}" srcId="{0BB30EB7-ED95-4B65-8723-C130FAF2EA15}" destId="{7A5E5103-5F63-4CD1-8C92-844F6446D46B}" srcOrd="1" destOrd="0" parTransId="{9A21F5BF-4DDD-4D0E-A3F9-1E84EE3959B8}" sibTransId="{95FAF976-DA42-4DB9-85C7-F5942941C63F}"/>
    <dgm:cxn modelId="{72B0F6EE-2E4F-4EDF-8A5E-0AA55AFE3802}" type="presParOf" srcId="{E4844997-5618-4132-A1A9-C717068DFC60}" destId="{32BA8AB6-AFA5-4C89-AD44-7D9760959DE5}" srcOrd="0" destOrd="0" presId="urn:microsoft.com/office/officeart/2005/8/layout/chevron1"/>
    <dgm:cxn modelId="{1FA2FB40-62BF-476B-8AAB-1E9A77762BC9}" type="presParOf" srcId="{32BA8AB6-AFA5-4C89-AD44-7D9760959DE5}" destId="{2ABB6CC8-4337-4A8B-B836-01A9766F1F0B}" srcOrd="0" destOrd="0" presId="urn:microsoft.com/office/officeart/2005/8/layout/chevron1"/>
    <dgm:cxn modelId="{A0C74477-A143-4B11-87C4-28B831133093}" type="presParOf" srcId="{32BA8AB6-AFA5-4C89-AD44-7D9760959DE5}" destId="{F53A39D3-3832-4EC6-8DF6-9EFD827F6E43}" srcOrd="1" destOrd="0" presId="urn:microsoft.com/office/officeart/2005/8/layout/chevron1"/>
    <dgm:cxn modelId="{F67D5EC3-FE8E-4298-9CFF-E08E03E437A7}" type="presParOf" srcId="{E4844997-5618-4132-A1A9-C717068DFC60}" destId="{55A17F08-46B3-4F36-A0D3-2DDB15601B08}" srcOrd="1" destOrd="0" presId="urn:microsoft.com/office/officeart/2005/8/layout/chevron1"/>
    <dgm:cxn modelId="{D13193BB-3AEB-4A9B-8B75-E008B0F26CB7}" type="presParOf" srcId="{E4844997-5618-4132-A1A9-C717068DFC60}" destId="{7116B38B-5B87-4E85-BBC9-D9595258D054}" srcOrd="2" destOrd="0" presId="urn:microsoft.com/office/officeart/2005/8/layout/chevron1"/>
    <dgm:cxn modelId="{D2AADB7F-956F-4C35-994D-D2AB5ADED77E}" type="presParOf" srcId="{7116B38B-5B87-4E85-BBC9-D9595258D054}" destId="{5B46EC25-FF61-44FF-98AD-5D5473139665}" srcOrd="0" destOrd="0" presId="urn:microsoft.com/office/officeart/2005/8/layout/chevron1"/>
    <dgm:cxn modelId="{E3ED476E-7E4D-4534-BF0D-A1F683A0F8F4}" type="presParOf" srcId="{7116B38B-5B87-4E85-BBC9-D9595258D054}" destId="{B09689D3-B92D-480F-9323-F21ABDF86341}" srcOrd="1" destOrd="0" presId="urn:microsoft.com/office/officeart/2005/8/layout/chevron1"/>
    <dgm:cxn modelId="{90849152-FFE0-4A9A-9790-DD8F43DD6CAA}" type="presParOf" srcId="{E4844997-5618-4132-A1A9-C717068DFC60}" destId="{E3157CD3-D2A4-4344-874A-53756D008F93}" srcOrd="3" destOrd="0" presId="urn:microsoft.com/office/officeart/2005/8/layout/chevron1"/>
    <dgm:cxn modelId="{653FB36C-A7E3-4076-802D-6574FFE3090C}" type="presParOf" srcId="{E4844997-5618-4132-A1A9-C717068DFC60}" destId="{AB43CFF6-EC31-46E1-8903-AA32A661D74A}" srcOrd="4" destOrd="0" presId="urn:microsoft.com/office/officeart/2005/8/layout/chevron1"/>
    <dgm:cxn modelId="{D4306ADE-E56D-4515-8E04-92A7F8BD8B71}" type="presParOf" srcId="{AB43CFF6-EC31-46E1-8903-AA32A661D74A}" destId="{7A9AA565-5363-4E56-A407-C2125DC64D27}" srcOrd="0" destOrd="0" presId="urn:microsoft.com/office/officeart/2005/8/layout/chevron1"/>
    <dgm:cxn modelId="{998771A2-D4CB-4878-BD1D-61B69A717387}" type="presParOf" srcId="{AB43CFF6-EC31-46E1-8903-AA32A661D74A}" destId="{3DF66E4B-1AB8-4FFD-91F7-A75BE81056AC}" srcOrd="1" destOrd="0" presId="urn:microsoft.com/office/officeart/2005/8/layout/chevron1"/>
    <dgm:cxn modelId="{2613BAFA-5907-4E63-BE14-57397F76F66B}" type="presParOf" srcId="{E4844997-5618-4132-A1A9-C717068DFC60}" destId="{7CB8BA49-944D-497F-A8B0-E16997A30587}" srcOrd="5" destOrd="0" presId="urn:microsoft.com/office/officeart/2005/8/layout/chevron1"/>
    <dgm:cxn modelId="{15471FC9-FA70-4E87-9EEB-8406D9055AF7}" type="presParOf" srcId="{E4844997-5618-4132-A1A9-C717068DFC60}" destId="{2C787D82-95A9-47B4-B87C-8F1FE72461F4}" srcOrd="6" destOrd="0" presId="urn:microsoft.com/office/officeart/2005/8/layout/chevron1"/>
    <dgm:cxn modelId="{A9FFC819-01A9-4448-B3F8-A68B35FDC925}" type="presParOf" srcId="{2C787D82-95A9-47B4-B87C-8F1FE72461F4}" destId="{873F5935-8990-43F8-80D0-823467517C5D}" srcOrd="0" destOrd="0" presId="urn:microsoft.com/office/officeart/2005/8/layout/chevron1"/>
    <dgm:cxn modelId="{649B1213-49BC-449C-BF5B-D117E31E6420}" type="presParOf" srcId="{2C787D82-95A9-47B4-B87C-8F1FE72461F4}" destId="{8693C617-080C-4EB5-8197-9FA4167F0EAD}" srcOrd="1"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43" qsCatId="simple" csTypeId="urn:microsoft.com/office/officeart/2005/8/colors/accent1_2#45"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3FE3BF76-7FEE-4410-AFC2-8D85FA545259}">
      <dgm:prSet phldrT="[Text]"/>
      <dgm:spPr/>
      <dgm:t>
        <a:bodyPr/>
        <a:lstStyle/>
        <a:p>
          <a:r>
            <a:rPr lang="en-US" dirty="0" smtClean="0"/>
            <a:t>Fall ’10 +</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pPr marL="114300" indent="0" defTabSz="622300">
            <a:lnSpc>
              <a:spcPct val="90000"/>
            </a:lnSpc>
            <a:spcBef>
              <a:spcPct val="0"/>
            </a:spcBef>
            <a:spcAft>
              <a:spcPct val="15000"/>
            </a:spcAft>
            <a:buNone/>
          </a:pPr>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D2DC6D64-1AFF-4503-B5C3-D11204FBBE25}">
      <dgm:prSet phldrT="[Text]"/>
      <dgm:spPr/>
      <dgm:t>
        <a:bodyPr/>
        <a:lstStyle/>
        <a:p>
          <a:r>
            <a:rPr lang="en-US" dirty="0" smtClean="0"/>
            <a:t>June ’10</a:t>
          </a:r>
          <a:endParaRPr lang="en-US" dirty="0"/>
        </a:p>
      </dgm:t>
    </dgm:pt>
    <dgm:pt modelId="{8B1321AA-DA41-413A-B726-288FF76ABE6F}" type="parTrans" cxnId="{9D0168B2-D18A-4494-A81B-5BDB5885EA5C}">
      <dgm:prSet/>
      <dgm:spPr/>
      <dgm:t>
        <a:bodyPr/>
        <a:lstStyle/>
        <a:p>
          <a:endParaRPr lang="en-US"/>
        </a:p>
      </dgm:t>
    </dgm:pt>
    <dgm:pt modelId="{C939B74A-85B2-4D85-8417-AC8783890AE8}" type="sibTrans" cxnId="{9D0168B2-D18A-4494-A81B-5BDB5885EA5C}">
      <dgm:prSet/>
      <dgm:spPr/>
      <dgm:t>
        <a:bodyPr/>
        <a:lstStyle/>
        <a:p>
          <a:endParaRPr lang="en-US"/>
        </a:p>
      </dgm:t>
    </dgm:pt>
    <dgm:pt modelId="{D00C7111-C46F-47B8-8366-2BD8DC4B7D11}">
      <dgm:prSet phldrT="[Text]"/>
      <dgm:spPr/>
      <dgm:t>
        <a:bodyPr/>
        <a:lstStyle/>
        <a:p>
          <a:r>
            <a:rPr lang="en-US" dirty="0" smtClean="0"/>
            <a:t>July ’10</a:t>
          </a:r>
          <a:endParaRPr lang="en-US" dirty="0"/>
        </a:p>
      </dgm:t>
    </dgm:pt>
    <dgm:pt modelId="{97F8D450-ED29-4CCA-A209-747C673D21E8}" type="parTrans" cxnId="{B6D06237-B490-409C-85C1-52F1017EDA07}">
      <dgm:prSet/>
      <dgm:spPr/>
      <dgm:t>
        <a:bodyPr/>
        <a:lstStyle/>
        <a:p>
          <a:endParaRPr lang="en-US"/>
        </a:p>
      </dgm:t>
    </dgm:pt>
    <dgm:pt modelId="{08C354B9-3F0D-40AD-8C31-BC5D0578EB42}" type="sibTrans" cxnId="{B6D06237-B490-409C-85C1-52F1017EDA07}">
      <dgm:prSet/>
      <dgm:spPr/>
      <dgm:t>
        <a:bodyPr/>
        <a:lstStyle/>
        <a:p>
          <a:endParaRPr lang="en-US"/>
        </a:p>
      </dgm:t>
    </dgm:pt>
    <dgm:pt modelId="{2746FB2D-9AC8-4CBB-B21A-9ACF5B21967F}">
      <dgm:prSet phldrT="[Text]"/>
      <dgm:spPr/>
      <dgm:t>
        <a:bodyPr/>
        <a:lstStyle/>
        <a:p>
          <a:r>
            <a:rPr lang="en-US" dirty="0" smtClean="0"/>
            <a:t>August ’10</a:t>
          </a:r>
          <a:endParaRPr lang="en-US" dirty="0"/>
        </a:p>
      </dgm:t>
    </dgm:pt>
    <dgm:pt modelId="{EF4E8C85-D3A9-4235-999A-40CCC67872BB}" type="parTrans" cxnId="{357D37E6-2103-4E91-A511-650B4D43C482}">
      <dgm:prSet/>
      <dgm:spPr/>
      <dgm:t>
        <a:bodyPr/>
        <a:lstStyle/>
        <a:p>
          <a:endParaRPr lang="en-US"/>
        </a:p>
      </dgm:t>
    </dgm:pt>
    <dgm:pt modelId="{B319C5EB-6D90-4490-8098-EB8AE9440D6D}" type="sibTrans" cxnId="{357D37E6-2103-4E91-A511-650B4D43C482}">
      <dgm:prSet/>
      <dgm:spPr/>
      <dgm:t>
        <a:bodyPr/>
        <a:lstStyle/>
        <a:p>
          <a:endParaRPr lang="en-US"/>
        </a:p>
      </dgm:t>
    </dgm:pt>
    <dgm:pt modelId="{0E3464AE-ED41-4607-82FC-55069BE2804F}">
      <dgm:prSet phldrT="[Text]"/>
      <dgm:spPr/>
      <dgm:t>
        <a:bodyPr/>
        <a:lstStyle/>
        <a:p>
          <a:pPr marL="114300" indent="0" defTabSz="622300">
            <a:lnSpc>
              <a:spcPct val="90000"/>
            </a:lnSpc>
            <a:spcBef>
              <a:spcPct val="0"/>
            </a:spcBef>
            <a:spcAft>
              <a:spcPct val="15000"/>
            </a:spcAft>
            <a:buNone/>
          </a:pPr>
          <a:r>
            <a:rPr lang="en-US" dirty="0" smtClean="0"/>
            <a:t>Identify turnaround schools </a:t>
          </a:r>
          <a:endParaRPr lang="en-US" dirty="0"/>
        </a:p>
      </dgm:t>
    </dgm:pt>
    <dgm:pt modelId="{CFB8FCD8-17F6-4A13-8E29-5AC2BC130485}" type="parTrans" cxnId="{AE77C768-6E33-487D-86FB-0BB08C05AA90}">
      <dgm:prSet/>
      <dgm:spPr/>
      <dgm:t>
        <a:bodyPr/>
        <a:lstStyle/>
        <a:p>
          <a:endParaRPr lang="en-US"/>
        </a:p>
      </dgm:t>
    </dgm:pt>
    <dgm:pt modelId="{4278AD97-6504-412B-ABCA-5379A330AF17}" type="sibTrans" cxnId="{AE77C768-6E33-487D-86FB-0BB08C05AA90}">
      <dgm:prSet/>
      <dgm:spPr/>
      <dgm:t>
        <a:bodyPr/>
        <a:lstStyle/>
        <a:p>
          <a:endParaRPr lang="en-US"/>
        </a:p>
      </dgm:t>
    </dgm:pt>
    <dgm:pt modelId="{2CDB7911-5B1A-433C-8102-EADC2AB7D4AB}">
      <dgm:prSet phldrT="[Text]"/>
      <dgm:spPr/>
      <dgm:t>
        <a:bodyPr/>
        <a:lstStyle/>
        <a:p>
          <a:r>
            <a:rPr lang="en-US" dirty="0" smtClean="0"/>
            <a:t>Analyze data to develop school turnaround plan</a:t>
          </a:r>
          <a:endParaRPr lang="en-US" dirty="0"/>
        </a:p>
      </dgm:t>
    </dgm:pt>
    <dgm:pt modelId="{8A9E3532-90F3-4227-83F1-D8C9A816DB3F}" type="parTrans" cxnId="{6C7A1E5A-B692-43ED-85E8-7EA8E341D758}">
      <dgm:prSet/>
      <dgm:spPr/>
      <dgm:t>
        <a:bodyPr/>
        <a:lstStyle/>
        <a:p>
          <a:endParaRPr lang="en-US"/>
        </a:p>
      </dgm:t>
    </dgm:pt>
    <dgm:pt modelId="{5517A5CD-79EB-414E-BE1A-0627F8F63D01}" type="sibTrans" cxnId="{6C7A1E5A-B692-43ED-85E8-7EA8E341D758}">
      <dgm:prSet/>
      <dgm:spPr/>
      <dgm:t>
        <a:bodyPr/>
        <a:lstStyle/>
        <a:p>
          <a:endParaRPr lang="en-US"/>
        </a:p>
      </dgm:t>
    </dgm:pt>
    <dgm:pt modelId="{FACA475F-00B1-4FE4-BF5D-366173E88764}">
      <dgm:prSet phldrT="[Text]"/>
      <dgm:spPr/>
      <dgm:t>
        <a:bodyPr/>
        <a:lstStyle/>
        <a:p>
          <a:r>
            <a:rPr lang="en-US" dirty="0" smtClean="0"/>
            <a:t>Develop campaign to inform community of intervention models</a:t>
          </a:r>
          <a:endParaRPr lang="en-US" dirty="0"/>
        </a:p>
      </dgm:t>
    </dgm:pt>
    <dgm:pt modelId="{4B9F3AB7-189B-489B-BECC-627BDE8E86BD}" type="parTrans" cxnId="{98CADFCB-00EF-4AB4-82CF-AE33708E59A4}">
      <dgm:prSet/>
      <dgm:spPr/>
      <dgm:t>
        <a:bodyPr/>
        <a:lstStyle/>
        <a:p>
          <a:endParaRPr lang="en-US"/>
        </a:p>
      </dgm:t>
    </dgm:pt>
    <dgm:pt modelId="{9DD284F8-1F67-41EE-B580-D154716DAC3C}" type="sibTrans" cxnId="{98CADFCB-00EF-4AB4-82CF-AE33708E59A4}">
      <dgm:prSet/>
      <dgm:spPr/>
      <dgm:t>
        <a:bodyPr/>
        <a:lstStyle/>
        <a:p>
          <a:endParaRPr lang="en-US"/>
        </a:p>
      </dgm:t>
    </dgm:pt>
    <dgm:pt modelId="{7D202B70-9CDE-4C7E-8BB5-8169CE29411B}">
      <dgm:prSet phldrT="[Text]"/>
      <dgm:spPr/>
      <dgm:t>
        <a:bodyPr/>
        <a:lstStyle/>
        <a:p>
          <a:r>
            <a:rPr lang="en-US" dirty="0" smtClean="0"/>
            <a:t>Develop specific action plan with designated early wins and changes to standard operating procedures</a:t>
          </a:r>
          <a:endParaRPr lang="en-US" dirty="0"/>
        </a:p>
      </dgm:t>
    </dgm:pt>
    <dgm:pt modelId="{A9643611-D00F-46DA-87ED-BBCB673D34DA}" type="parTrans" cxnId="{9A2AD57B-86A9-4F73-9580-81253563E8C2}">
      <dgm:prSet/>
      <dgm:spPr/>
      <dgm:t>
        <a:bodyPr/>
        <a:lstStyle/>
        <a:p>
          <a:endParaRPr lang="en-US"/>
        </a:p>
      </dgm:t>
    </dgm:pt>
    <dgm:pt modelId="{07583A5A-466D-4FEC-8B47-14DC730DD024}" type="sibTrans" cxnId="{9A2AD57B-86A9-4F73-9580-81253563E8C2}">
      <dgm:prSet/>
      <dgm:spPr/>
      <dgm:t>
        <a:bodyPr/>
        <a:lstStyle/>
        <a:p>
          <a:endParaRPr lang="en-US"/>
        </a:p>
      </dgm:t>
    </dgm:pt>
    <dgm:pt modelId="{811AF144-FDE0-410C-88CA-54207F60E772}">
      <dgm:prSet phldrT="[Text]"/>
      <dgm:spPr/>
      <dgm:t>
        <a:bodyPr/>
        <a:lstStyle/>
        <a:p>
          <a:r>
            <a:rPr lang="en-US" dirty="0" smtClean="0"/>
            <a:t>Provide professional development to instructional personnel</a:t>
          </a:r>
          <a:endParaRPr lang="en-US" dirty="0"/>
        </a:p>
      </dgm:t>
    </dgm:pt>
    <dgm:pt modelId="{65F2B5E7-BCDF-4AF2-8EB9-B30BF37BA967}" type="parTrans" cxnId="{BA7BD7DF-83EC-4C3A-8F37-8DAD65A13AA6}">
      <dgm:prSet/>
      <dgm:spPr/>
      <dgm:t>
        <a:bodyPr/>
        <a:lstStyle/>
        <a:p>
          <a:endParaRPr lang="en-US"/>
        </a:p>
      </dgm:t>
    </dgm:pt>
    <dgm:pt modelId="{0D90B1A2-FDE4-4532-9974-08167208368E}" type="sibTrans" cxnId="{BA7BD7DF-83EC-4C3A-8F37-8DAD65A13AA6}">
      <dgm:prSet/>
      <dgm:spPr/>
      <dgm:t>
        <a:bodyPr/>
        <a:lstStyle/>
        <a:p>
          <a:endParaRPr lang="en-US"/>
        </a:p>
      </dgm:t>
    </dgm:pt>
    <dgm:pt modelId="{5EB34BD2-21CD-4312-8F4C-3B08E26BBADE}">
      <dgm:prSet phldrT="[Text]"/>
      <dgm:spPr/>
      <dgm:t>
        <a:bodyPr/>
        <a:lstStyle/>
        <a:p>
          <a:r>
            <a:rPr lang="en-US" dirty="0" smtClean="0"/>
            <a:t>Analyze student data to inform instructional practice beginning day 1</a:t>
          </a:r>
          <a:endParaRPr lang="en-US" dirty="0"/>
        </a:p>
      </dgm:t>
    </dgm:pt>
    <dgm:pt modelId="{7C5A9AFC-6070-45F3-BC6E-45A4338DD921}" type="parTrans" cxnId="{F283CB33-44DA-4F7A-AFE3-ADFD0D6492EE}">
      <dgm:prSet/>
      <dgm:spPr/>
      <dgm:t>
        <a:bodyPr/>
        <a:lstStyle/>
        <a:p>
          <a:endParaRPr lang="en-US"/>
        </a:p>
      </dgm:t>
    </dgm:pt>
    <dgm:pt modelId="{3AB08ACF-965C-4582-BB65-E9080A100D7A}" type="sibTrans" cxnId="{F283CB33-44DA-4F7A-AFE3-ADFD0D6492EE}">
      <dgm:prSet/>
      <dgm:spPr/>
      <dgm:t>
        <a:bodyPr/>
        <a:lstStyle/>
        <a:p>
          <a:endParaRPr lang="en-US"/>
        </a:p>
      </dgm:t>
    </dgm:pt>
    <dgm:pt modelId="{A8DCEE1D-CA39-492C-8B50-6130CE7590A4}">
      <dgm:prSet phldrT="[Text]"/>
      <dgm:spPr/>
      <dgm:t>
        <a:bodyPr/>
        <a:lstStyle/>
        <a:p>
          <a:r>
            <a:rPr lang="en-US" dirty="0" smtClean="0"/>
            <a:t>Plan school-year kick-off event</a:t>
          </a:r>
          <a:endParaRPr lang="en-US" dirty="0"/>
        </a:p>
      </dgm:t>
    </dgm:pt>
    <dgm:pt modelId="{B9E8A7FA-A7D5-405A-ABE5-9769BD1E4B37}" type="parTrans" cxnId="{BFD18DD8-085C-45D8-948B-E148AC011E98}">
      <dgm:prSet/>
      <dgm:spPr/>
      <dgm:t>
        <a:bodyPr/>
        <a:lstStyle/>
        <a:p>
          <a:endParaRPr lang="en-US"/>
        </a:p>
      </dgm:t>
    </dgm:pt>
    <dgm:pt modelId="{4E3E55B3-C5FC-4D7E-9A64-BF0B46F7672F}" type="sibTrans" cxnId="{BFD18DD8-085C-45D8-948B-E148AC011E98}">
      <dgm:prSet/>
      <dgm:spPr/>
      <dgm:t>
        <a:bodyPr/>
        <a:lstStyle/>
        <a:p>
          <a:endParaRPr lang="en-US"/>
        </a:p>
      </dgm:t>
    </dgm:pt>
    <dgm:pt modelId="{A8D4F72B-7123-448D-A338-954C2B8D80F7}">
      <dgm:prSet phldrT="[Text]"/>
      <dgm:spPr/>
      <dgm:t>
        <a:bodyPr/>
        <a:lstStyle/>
        <a:p>
          <a:r>
            <a:rPr lang="en-US" dirty="0" smtClean="0"/>
            <a:t>Initiate early wins</a:t>
          </a:r>
          <a:endParaRPr lang="en-US" dirty="0"/>
        </a:p>
      </dgm:t>
    </dgm:pt>
    <dgm:pt modelId="{3B8A349E-B479-43C7-938B-E23DC83236A8}" type="parTrans" cxnId="{C4105FAD-A0E9-4BA3-8E5B-DB636B97093F}">
      <dgm:prSet/>
      <dgm:spPr/>
      <dgm:t>
        <a:bodyPr/>
        <a:lstStyle/>
        <a:p>
          <a:endParaRPr lang="en-US"/>
        </a:p>
      </dgm:t>
    </dgm:pt>
    <dgm:pt modelId="{49B0F5AA-E7DA-44EC-B34F-5942239F91B2}" type="sibTrans" cxnId="{C4105FAD-A0E9-4BA3-8E5B-DB636B97093F}">
      <dgm:prSet/>
      <dgm:spPr/>
      <dgm:t>
        <a:bodyPr/>
        <a:lstStyle/>
        <a:p>
          <a:endParaRPr lang="en-US"/>
        </a:p>
      </dgm:t>
    </dgm:pt>
    <dgm:pt modelId="{88F9DBD1-26BE-4F21-99DA-A994E09EA76C}">
      <dgm:prSet phldrT="[Text]"/>
      <dgm:spPr/>
      <dgm:t>
        <a:bodyPr/>
        <a:lstStyle/>
        <a:p>
          <a:r>
            <a:rPr lang="en-US" dirty="0" smtClean="0"/>
            <a:t>Provide ongoing job-embedded professional development</a:t>
          </a:r>
          <a:endParaRPr lang="en-US" dirty="0"/>
        </a:p>
      </dgm:t>
    </dgm:pt>
    <dgm:pt modelId="{02FBBBDA-997F-4944-A1C8-AA4B4CE66B13}" type="parTrans" cxnId="{49F4C9F6-B49C-4223-809E-C8EF40038C61}">
      <dgm:prSet/>
      <dgm:spPr/>
      <dgm:t>
        <a:bodyPr/>
        <a:lstStyle/>
        <a:p>
          <a:endParaRPr lang="en-US"/>
        </a:p>
      </dgm:t>
    </dgm:pt>
    <dgm:pt modelId="{C2B794F9-4E9D-47D9-81B0-C45CEC29B746}" type="sibTrans" cxnId="{49F4C9F6-B49C-4223-809E-C8EF40038C61}">
      <dgm:prSet/>
      <dgm:spPr/>
      <dgm:t>
        <a:bodyPr/>
        <a:lstStyle/>
        <a:p>
          <a:endParaRPr lang="en-US"/>
        </a:p>
      </dgm:t>
    </dgm:pt>
    <dgm:pt modelId="{745816FF-F9D7-48BB-BCE6-3E68956EB017}">
      <dgm:prSet phldrT="[Text]"/>
      <dgm:spPr/>
      <dgm:t>
        <a:bodyPr/>
        <a:lstStyle/>
        <a:p>
          <a:r>
            <a:rPr lang="en-US" dirty="0" smtClean="0"/>
            <a:t>Develop plan to maximize key school assets: time, people, and resources</a:t>
          </a:r>
          <a:endParaRPr lang="en-US" dirty="0"/>
        </a:p>
      </dgm:t>
    </dgm:pt>
    <dgm:pt modelId="{4F25AFAD-3C99-491F-AEAC-FD5287942DC3}" type="parTrans" cxnId="{FAC9349B-538E-4E06-BB7D-49A4EDC9E7D4}">
      <dgm:prSet/>
      <dgm:spPr/>
      <dgm:t>
        <a:bodyPr/>
        <a:lstStyle/>
        <a:p>
          <a:endParaRPr lang="en-US"/>
        </a:p>
      </dgm:t>
    </dgm:pt>
    <dgm:pt modelId="{06FADC9B-A36E-43EA-860C-7EC29342CC23}" type="sibTrans" cxnId="{FAC9349B-538E-4E06-BB7D-49A4EDC9E7D4}">
      <dgm:prSet/>
      <dgm:spPr/>
      <dgm:t>
        <a:bodyPr/>
        <a:lstStyle/>
        <a:p>
          <a:endParaRPr lang="en-US"/>
        </a:p>
      </dgm:t>
    </dgm:pt>
    <dgm:pt modelId="{186CE6B5-9D8B-4D46-8CA5-7427FB41F2EA}">
      <dgm:prSet phldrT="[Text]"/>
      <dgm:spPr/>
      <dgm:t>
        <a:bodyPr/>
        <a:lstStyle/>
        <a:p>
          <a:pPr marL="114300" indent="0" defTabSz="622300">
            <a:lnSpc>
              <a:spcPct val="90000"/>
            </a:lnSpc>
            <a:spcBef>
              <a:spcPct val="0"/>
            </a:spcBef>
            <a:spcAft>
              <a:spcPct val="15000"/>
            </a:spcAft>
            <a:buNone/>
          </a:pPr>
          <a:r>
            <a:rPr lang="en-US" dirty="0" smtClean="0"/>
            <a:t>Initiate recruitment campaign to recruit principal and teachers to work in turnaround school</a:t>
          </a:r>
          <a:endParaRPr lang="en-US" dirty="0"/>
        </a:p>
      </dgm:t>
    </dgm:pt>
    <dgm:pt modelId="{9FE5A41D-9AAC-44A0-810D-3124E955835A}" type="parTrans" cxnId="{47E495A4-F3BF-4DD2-8773-8CBFF97C262A}">
      <dgm:prSet/>
      <dgm:spPr/>
      <dgm:t>
        <a:bodyPr/>
        <a:lstStyle/>
        <a:p>
          <a:endParaRPr lang="en-US"/>
        </a:p>
      </dgm:t>
    </dgm:pt>
    <dgm:pt modelId="{2F9B7A27-CF0B-409F-BBB7-FD3218FAA4ED}" type="sibTrans" cxnId="{47E495A4-F3BF-4DD2-8773-8CBFF97C262A}">
      <dgm:prSet/>
      <dgm:spPr/>
      <dgm:t>
        <a:bodyPr/>
        <a:lstStyle/>
        <a:p>
          <a:endParaRPr lang="en-US"/>
        </a:p>
      </dgm:t>
    </dgm:pt>
    <dgm:pt modelId="{8410AF99-4919-4BA7-AB40-3AF32D1A1A02}">
      <dgm:prSet phldrT="[Text]"/>
      <dgm:spPr/>
      <dgm:t>
        <a:bodyPr/>
        <a:lstStyle/>
        <a:p>
          <a:pPr marR="0" eaLnBrk="1" fontAlgn="auto" latinLnBrk="0" hangingPunct="1">
            <a:buClrTx/>
            <a:buSzTx/>
            <a:buFontTx/>
            <a:tabLst/>
            <a:defRPr/>
          </a:pPr>
          <a:r>
            <a:rPr lang="en-US" dirty="0" smtClean="0"/>
            <a:t>Hire highly capable turnaround leader</a:t>
          </a:r>
          <a:endParaRPr lang="en-US" dirty="0"/>
        </a:p>
      </dgm:t>
    </dgm:pt>
    <dgm:pt modelId="{F2AF063E-B412-491E-A674-F5FEF2250770}" type="parTrans" cxnId="{3C1DCB60-78CC-465E-984F-7104F5E632AE}">
      <dgm:prSet/>
      <dgm:spPr/>
      <dgm:t>
        <a:bodyPr/>
        <a:lstStyle/>
        <a:p>
          <a:endParaRPr lang="en-US"/>
        </a:p>
      </dgm:t>
    </dgm:pt>
    <dgm:pt modelId="{AAF4A06E-8D67-415A-8E6A-AE823ED8EE07}" type="sibTrans" cxnId="{3C1DCB60-78CC-465E-984F-7104F5E632AE}">
      <dgm:prSet/>
      <dgm:spPr/>
      <dgm:t>
        <a:bodyPr/>
        <a:lstStyle/>
        <a:p>
          <a:endParaRPr lang="en-US"/>
        </a:p>
      </dgm:t>
    </dgm:pt>
    <dgm:pt modelId="{28797268-6195-4DBA-9659-7777B30C7A08}">
      <dgm:prSet phldrT="[Text]"/>
      <dgm:spPr/>
      <dgm:t>
        <a:bodyPr/>
        <a:lstStyle/>
        <a:p>
          <a:pPr marR="0" eaLnBrk="1" fontAlgn="auto" latinLnBrk="0" hangingPunct="1">
            <a:buClrTx/>
            <a:buSzTx/>
            <a:buFontTx/>
            <a:tabLst/>
            <a:defRPr/>
          </a:pPr>
          <a:r>
            <a:rPr lang="en-US" dirty="0" smtClean="0"/>
            <a:t>Prioritize hiring for turnaround schools </a:t>
          </a:r>
          <a:endParaRPr lang="en-US" dirty="0"/>
        </a:p>
      </dgm:t>
    </dgm:pt>
    <dgm:pt modelId="{D8996BB3-2923-42C6-B4DF-424846A8BD0B}" type="parTrans" cxnId="{8036A8FE-FD8C-4A13-8434-A60045E1C67F}">
      <dgm:prSet/>
      <dgm:spPr/>
      <dgm:t>
        <a:bodyPr/>
        <a:lstStyle/>
        <a:p>
          <a:endParaRPr lang="en-US"/>
        </a:p>
      </dgm:t>
    </dgm:pt>
    <dgm:pt modelId="{D261914A-FFB5-4891-99F8-0447038B81B5}" type="sibTrans" cxnId="{8036A8FE-FD8C-4A13-8434-A60045E1C67F}">
      <dgm:prSet/>
      <dgm:spPr/>
      <dgm:t>
        <a:bodyPr/>
        <a:lstStyle/>
        <a:p>
          <a:endParaRPr lang="en-US"/>
        </a:p>
      </dgm:t>
    </dgm:pt>
    <dgm:pt modelId="{11A268AC-4583-41AA-94DB-ED7055E9BB70}">
      <dgm:prSet phldrT="[Text]"/>
      <dgm:spPr/>
      <dgm:t>
        <a:bodyPr/>
        <a:lstStyle/>
        <a:p>
          <a:pPr marL="114300" indent="0" defTabSz="622300">
            <a:lnSpc>
              <a:spcPct val="90000"/>
            </a:lnSpc>
            <a:spcBef>
              <a:spcPct val="0"/>
            </a:spcBef>
            <a:spcAft>
              <a:spcPct val="15000"/>
            </a:spcAft>
            <a:buNone/>
          </a:pPr>
          <a:r>
            <a:rPr lang="en-US" dirty="0" smtClean="0"/>
            <a:t>Develop competency based hiring processes</a:t>
          </a:r>
          <a:endParaRPr lang="en-US" dirty="0"/>
        </a:p>
      </dgm:t>
    </dgm:pt>
    <dgm:pt modelId="{A5D2AB10-70D5-46DE-B78B-02BF43D6B742}" type="parTrans" cxnId="{78D895D5-F2BE-4F55-B6CD-B41BD8252B79}">
      <dgm:prSet/>
      <dgm:spPr/>
      <dgm:t>
        <a:bodyPr/>
        <a:lstStyle/>
        <a:p>
          <a:endParaRPr lang="en-US"/>
        </a:p>
      </dgm:t>
    </dgm:pt>
    <dgm:pt modelId="{A78BADC5-7202-4732-B224-C1C3F0B66F9C}" type="sibTrans" cxnId="{78D895D5-F2BE-4F55-B6CD-B41BD8252B79}">
      <dgm:prSet/>
      <dgm:spPr/>
      <dgm:t>
        <a:bodyPr/>
        <a:lstStyle/>
        <a:p>
          <a:endParaRPr lang="en-US"/>
        </a:p>
      </dgm:t>
    </dgm:pt>
    <dgm:pt modelId="{34C469AF-6F07-4AA4-A2D2-83AB6A3E246A}">
      <dgm:prSet phldrT="[Text]"/>
      <dgm:spPr/>
      <dgm:t>
        <a:bodyPr/>
        <a:lstStyle/>
        <a:p>
          <a:pPr marL="114300" indent="0" defTabSz="622300">
            <a:lnSpc>
              <a:spcPct val="90000"/>
            </a:lnSpc>
            <a:spcBef>
              <a:spcPct val="0"/>
            </a:spcBef>
            <a:spcAft>
              <a:spcPct val="15000"/>
            </a:spcAft>
            <a:buNone/>
          </a:pPr>
          <a:r>
            <a:rPr lang="en-US" dirty="0" smtClean="0"/>
            <a:t>Organize special recruiting events</a:t>
          </a:r>
          <a:endParaRPr lang="en-US" dirty="0"/>
        </a:p>
      </dgm:t>
    </dgm:pt>
    <dgm:pt modelId="{F421DD88-1DA1-41E4-B079-CC7C579C3846}" type="parTrans" cxnId="{106836CB-4226-4C06-854A-33C30776F91B}">
      <dgm:prSet/>
      <dgm:spPr/>
      <dgm:t>
        <a:bodyPr/>
        <a:lstStyle/>
        <a:p>
          <a:endParaRPr lang="en-US"/>
        </a:p>
      </dgm:t>
    </dgm:pt>
    <dgm:pt modelId="{71ED942D-24AA-4974-8BD5-0D5C3512138D}" type="sibTrans" cxnId="{106836CB-4226-4C06-854A-33C30776F91B}">
      <dgm:prSet/>
      <dgm:spPr/>
      <dgm:t>
        <a:bodyPr/>
        <a:lstStyle/>
        <a:p>
          <a:endParaRPr lang="en-US"/>
        </a:p>
      </dgm:t>
    </dgm:pt>
    <dgm:pt modelId="{FF03BB15-F44F-4092-B05E-28FE7F15F994}">
      <dgm:prSet phldrT="[Text]"/>
      <dgm:spPr/>
      <dgm:t>
        <a:bodyPr/>
        <a:lstStyle/>
        <a:p>
          <a:r>
            <a:rPr lang="en-US" dirty="0" smtClean="0"/>
            <a:t>Codify turnaround leadership team</a:t>
          </a:r>
          <a:endParaRPr lang="en-US" dirty="0"/>
        </a:p>
      </dgm:t>
    </dgm:pt>
    <dgm:pt modelId="{E16C3094-C204-419A-9181-8DC0A75C13B0}" type="parTrans" cxnId="{0F6D2913-6891-4843-90D8-5A15160A0D45}">
      <dgm:prSet/>
      <dgm:spPr/>
      <dgm:t>
        <a:bodyPr/>
        <a:lstStyle/>
        <a:p>
          <a:endParaRPr lang="en-US"/>
        </a:p>
      </dgm:t>
    </dgm:pt>
    <dgm:pt modelId="{9129A402-26FB-4A09-982C-71A1B8A0239B}" type="sibTrans" cxnId="{0F6D2913-6891-4843-90D8-5A15160A0D45}">
      <dgm:prSet/>
      <dgm:spPr/>
      <dgm:t>
        <a:bodyPr/>
        <a:lstStyle/>
        <a:p>
          <a:endParaRPr lang="en-US"/>
        </a:p>
      </dgm:t>
    </dgm:pt>
    <dgm:pt modelId="{55EFD85F-7A5D-4D0A-93F4-298381018F85}">
      <dgm:prSet phldrT="[Text]"/>
      <dgm:spPr/>
      <dgm:t>
        <a:bodyPr/>
        <a:lstStyle/>
        <a:p>
          <a:r>
            <a:rPr lang="en-US" dirty="0" smtClean="0"/>
            <a:t>Identify and provide key operating flexibility to school leader</a:t>
          </a:r>
          <a:endParaRPr lang="en-US" dirty="0"/>
        </a:p>
      </dgm:t>
    </dgm:pt>
    <dgm:pt modelId="{1932CDD1-AE51-4C6C-8F05-E69085C30665}" type="parTrans" cxnId="{E3A934E0-C904-40B3-831C-ABECA55B268E}">
      <dgm:prSet/>
      <dgm:spPr/>
      <dgm:t>
        <a:bodyPr/>
        <a:lstStyle/>
        <a:p>
          <a:endParaRPr lang="en-US"/>
        </a:p>
      </dgm:t>
    </dgm:pt>
    <dgm:pt modelId="{6AF74884-DE9B-4EC2-87CF-64B1DB18DEB8}" type="sibTrans" cxnId="{E3A934E0-C904-40B3-831C-ABECA55B268E}">
      <dgm:prSet/>
      <dgm:spPr/>
      <dgm:t>
        <a:bodyPr/>
        <a:lstStyle/>
        <a:p>
          <a:endParaRPr lang="en-US"/>
        </a:p>
      </dgm:t>
    </dgm:pt>
    <dgm:pt modelId="{A1BB6A47-8F62-4BDD-B5EC-C77915514257}">
      <dgm:prSet phldrT="[Text]"/>
      <dgm:spPr/>
      <dgm:t>
        <a:bodyPr/>
        <a:lstStyle/>
        <a:p>
          <a:r>
            <a:rPr lang="en-US" dirty="0" smtClean="0"/>
            <a:t>Provide social-emotional and community oriented services and supports</a:t>
          </a:r>
          <a:endParaRPr lang="en-US" dirty="0"/>
        </a:p>
      </dgm:t>
    </dgm:pt>
    <dgm:pt modelId="{C7F83797-0ECF-416E-B72A-2075476284B8}" type="parTrans" cxnId="{290A8ED0-38F1-42D1-9838-F94C7A703156}">
      <dgm:prSet/>
      <dgm:spPr/>
      <dgm:t>
        <a:bodyPr/>
        <a:lstStyle/>
        <a:p>
          <a:endParaRPr lang="en-US"/>
        </a:p>
      </dgm:t>
    </dgm:pt>
    <dgm:pt modelId="{8B8516C6-44AA-4B77-884C-6C32EE72866D}" type="sibTrans" cxnId="{290A8ED0-38F1-42D1-9838-F94C7A703156}">
      <dgm:prSet/>
      <dgm:spPr/>
      <dgm:t>
        <a:bodyPr/>
        <a:lstStyle/>
        <a:p>
          <a:endParaRPr lang="en-US"/>
        </a:p>
      </dgm:t>
    </dgm:pt>
    <dgm:pt modelId="{410E2582-B393-43B8-B3EC-CD09361E74EB}">
      <dgm:prSet phldrT="[Text]"/>
      <dgm:spPr/>
      <dgm:t>
        <a:bodyPr/>
        <a:lstStyle/>
        <a:p>
          <a:r>
            <a:rPr lang="en-US" dirty="0" smtClean="0"/>
            <a:t>Initiate turnaround campaign to communicate drive for results </a:t>
          </a:r>
          <a:endParaRPr lang="en-US" dirty="0"/>
        </a:p>
      </dgm:t>
    </dgm:pt>
    <dgm:pt modelId="{E75CCD55-92C6-4FFA-8D4E-5D8544CC862A}" type="parTrans" cxnId="{90824E36-D105-4E37-B895-B1807E5C2A49}">
      <dgm:prSet/>
      <dgm:spPr/>
      <dgm:t>
        <a:bodyPr/>
        <a:lstStyle/>
        <a:p>
          <a:endParaRPr lang="en-US"/>
        </a:p>
      </dgm:t>
    </dgm:pt>
    <dgm:pt modelId="{4004847A-BA7F-419B-9148-BD89BFB21BD3}" type="sibTrans" cxnId="{90824E36-D105-4E37-B895-B1807E5C2A49}">
      <dgm:prSet/>
      <dgm:spPr/>
      <dgm:t>
        <a:bodyPr/>
        <a:lstStyle/>
        <a:p>
          <a:endParaRPr lang="en-US"/>
        </a:p>
      </dgm:t>
    </dgm:pt>
    <dgm:pt modelId="{77CDA4EE-AB1A-4D9D-8604-14846A48ADD7}">
      <dgm:prSet phldrT="[Text]"/>
      <dgm:spPr/>
      <dgm:t>
        <a:bodyPr/>
        <a:lstStyle/>
        <a:p>
          <a:endParaRPr lang="en-US" dirty="0"/>
        </a:p>
      </dgm:t>
    </dgm:pt>
    <dgm:pt modelId="{8A73A1F9-CA0F-416C-A9A7-D21703799BA9}" type="parTrans" cxnId="{02F9F261-8D71-4EE4-93A8-90CB2CD407B2}">
      <dgm:prSet/>
      <dgm:spPr/>
      <dgm:t>
        <a:bodyPr/>
        <a:lstStyle/>
        <a:p>
          <a:endParaRPr lang="en-US"/>
        </a:p>
      </dgm:t>
    </dgm:pt>
    <dgm:pt modelId="{48CC30AA-798D-4941-BB20-5AB1A53F4F73}" type="sibTrans" cxnId="{02F9F261-8D71-4EE4-93A8-90CB2CD407B2}">
      <dgm:prSet/>
      <dgm:spPr/>
      <dgm:t>
        <a:bodyPr/>
        <a:lstStyle/>
        <a:p>
          <a:endParaRPr lang="en-US"/>
        </a:p>
      </dgm:t>
    </dgm:pt>
    <dgm:pt modelId="{A4EEBF43-3691-41F1-9AF1-D37938A8F88F}">
      <dgm:prSet phldrT="[Text]"/>
      <dgm:spPr/>
      <dgm:t>
        <a:bodyPr/>
        <a:lstStyle/>
        <a:p>
          <a:r>
            <a:rPr lang="en-US" dirty="0" smtClean="0"/>
            <a:t>Monitor progress, anticipate mid-course corrections</a:t>
          </a:r>
          <a:endParaRPr lang="en-US" dirty="0"/>
        </a:p>
      </dgm:t>
    </dgm:pt>
    <dgm:pt modelId="{B7F32024-02F3-40C5-928E-4A9A5909CA88}" type="parTrans" cxnId="{0C597F40-3929-4336-B472-2D40B40B18B3}">
      <dgm:prSet/>
      <dgm:spPr/>
      <dgm:t>
        <a:bodyPr/>
        <a:lstStyle/>
        <a:p>
          <a:endParaRPr lang="en-US"/>
        </a:p>
      </dgm:t>
    </dgm:pt>
    <dgm:pt modelId="{146E1E20-3695-4E57-9DBD-613531C1B051}" type="sibTrans" cxnId="{0C597F40-3929-4336-B472-2D40B40B18B3}">
      <dgm:prSet/>
      <dgm:spPr/>
      <dgm:t>
        <a:bodyPr/>
        <a:lstStyle/>
        <a:p>
          <a:endParaRPr lang="en-US"/>
        </a:p>
      </dgm:t>
    </dgm:pt>
    <dgm:pt modelId="{122DCCA7-70C0-44A9-B1FB-050F16ACD31E}">
      <dgm:prSet phldrT="[Text]"/>
      <dgm:spPr/>
      <dgm:t>
        <a:bodyPr/>
        <a:lstStyle/>
        <a:p>
          <a:r>
            <a:rPr lang="en-US" dirty="0" smtClean="0"/>
            <a:t>Prepare for some efforts to fail and initiate rapid “retry”</a:t>
          </a:r>
          <a:endParaRPr lang="en-US" dirty="0"/>
        </a:p>
      </dgm:t>
    </dgm:pt>
    <dgm:pt modelId="{2E8E85B6-2DFC-4FBC-953C-3F95BF3023D0}" type="parTrans" cxnId="{6EABC410-F3AE-4081-8BFD-943B1187E0D2}">
      <dgm:prSet/>
      <dgm:spPr/>
      <dgm:t>
        <a:bodyPr/>
        <a:lstStyle/>
        <a:p>
          <a:endParaRPr lang="en-US"/>
        </a:p>
      </dgm:t>
    </dgm:pt>
    <dgm:pt modelId="{A2C791F9-5827-4ADE-AA5A-D63EE9795306}" type="sibTrans" cxnId="{6EABC410-F3AE-4081-8BFD-943B1187E0D2}">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0" presStyleCnt="6">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0" presStyleCnt="6">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1" presStyleCnt="6">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1" presStyleCnt="6">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80BE0FCD-3C18-4B74-BB60-3E4173D3A38C}" type="pres">
      <dgm:prSet presAssocID="{D2DC6D64-1AFF-4503-B5C3-D11204FBBE25}" presName="composite" presStyleCnt="0"/>
      <dgm:spPr/>
    </dgm:pt>
    <dgm:pt modelId="{64184076-7CA3-467B-B6F2-2D44F095665A}" type="pres">
      <dgm:prSet presAssocID="{D2DC6D64-1AFF-4503-B5C3-D11204FBBE25}" presName="parTx" presStyleLbl="node1" presStyleIdx="2" presStyleCnt="6">
        <dgm:presLayoutVars>
          <dgm:chMax val="0"/>
          <dgm:chPref val="0"/>
          <dgm:bulletEnabled val="1"/>
        </dgm:presLayoutVars>
      </dgm:prSet>
      <dgm:spPr/>
      <dgm:t>
        <a:bodyPr/>
        <a:lstStyle/>
        <a:p>
          <a:endParaRPr lang="en-US"/>
        </a:p>
      </dgm:t>
    </dgm:pt>
    <dgm:pt modelId="{61FCCCFF-0598-4E4C-8CD0-A82683B7E069}" type="pres">
      <dgm:prSet presAssocID="{D2DC6D64-1AFF-4503-B5C3-D11204FBBE25}" presName="desTx" presStyleLbl="revTx" presStyleIdx="2" presStyleCnt="6">
        <dgm:presLayoutVars>
          <dgm:bulletEnabled val="1"/>
        </dgm:presLayoutVars>
      </dgm:prSet>
      <dgm:spPr/>
      <dgm:t>
        <a:bodyPr/>
        <a:lstStyle/>
        <a:p>
          <a:endParaRPr lang="en-US"/>
        </a:p>
      </dgm:t>
    </dgm:pt>
    <dgm:pt modelId="{9997B4C6-1176-407C-9239-95E6BB8AD1A4}" type="pres">
      <dgm:prSet presAssocID="{C939B74A-85B2-4D85-8417-AC8783890AE8}" presName="space" presStyleCnt="0"/>
      <dgm:spPr/>
    </dgm:pt>
    <dgm:pt modelId="{134C6138-8713-4761-9757-54579B0D3E04}" type="pres">
      <dgm:prSet presAssocID="{D00C7111-C46F-47B8-8366-2BD8DC4B7D11}" presName="composite" presStyleCnt="0"/>
      <dgm:spPr/>
    </dgm:pt>
    <dgm:pt modelId="{E096CDA0-C122-4D94-9DA6-5B4B1BFE5434}" type="pres">
      <dgm:prSet presAssocID="{D00C7111-C46F-47B8-8366-2BD8DC4B7D11}" presName="parTx" presStyleLbl="node1" presStyleIdx="3" presStyleCnt="6">
        <dgm:presLayoutVars>
          <dgm:chMax val="0"/>
          <dgm:chPref val="0"/>
          <dgm:bulletEnabled val="1"/>
        </dgm:presLayoutVars>
      </dgm:prSet>
      <dgm:spPr/>
      <dgm:t>
        <a:bodyPr/>
        <a:lstStyle/>
        <a:p>
          <a:endParaRPr lang="en-US"/>
        </a:p>
      </dgm:t>
    </dgm:pt>
    <dgm:pt modelId="{7F752D55-AE4D-47E0-9CE8-D5A3F7CBE2FE}" type="pres">
      <dgm:prSet presAssocID="{D00C7111-C46F-47B8-8366-2BD8DC4B7D11}" presName="desTx" presStyleLbl="revTx" presStyleIdx="3" presStyleCnt="6">
        <dgm:presLayoutVars>
          <dgm:bulletEnabled val="1"/>
        </dgm:presLayoutVars>
      </dgm:prSet>
      <dgm:spPr/>
      <dgm:t>
        <a:bodyPr/>
        <a:lstStyle/>
        <a:p>
          <a:endParaRPr lang="en-US"/>
        </a:p>
      </dgm:t>
    </dgm:pt>
    <dgm:pt modelId="{15A1ECE0-2955-4A2E-AEB7-EA9A539C6FB2}" type="pres">
      <dgm:prSet presAssocID="{08C354B9-3F0D-40AD-8C31-BC5D0578EB42}" presName="space" presStyleCnt="0"/>
      <dgm:spPr/>
    </dgm:pt>
    <dgm:pt modelId="{59B06EB1-7713-4E00-9272-AFE3E13FA213}" type="pres">
      <dgm:prSet presAssocID="{2746FB2D-9AC8-4CBB-B21A-9ACF5B21967F}" presName="composite" presStyleCnt="0"/>
      <dgm:spPr/>
    </dgm:pt>
    <dgm:pt modelId="{98DCAD25-F41A-4F84-AE44-815A90EBE3F5}" type="pres">
      <dgm:prSet presAssocID="{2746FB2D-9AC8-4CBB-B21A-9ACF5B21967F}" presName="parTx" presStyleLbl="node1" presStyleIdx="4" presStyleCnt="6">
        <dgm:presLayoutVars>
          <dgm:chMax val="0"/>
          <dgm:chPref val="0"/>
          <dgm:bulletEnabled val="1"/>
        </dgm:presLayoutVars>
      </dgm:prSet>
      <dgm:spPr/>
      <dgm:t>
        <a:bodyPr/>
        <a:lstStyle/>
        <a:p>
          <a:endParaRPr lang="en-US"/>
        </a:p>
      </dgm:t>
    </dgm:pt>
    <dgm:pt modelId="{1B6DE51C-7267-4879-8E8B-E9C4E98A68C0}" type="pres">
      <dgm:prSet presAssocID="{2746FB2D-9AC8-4CBB-B21A-9ACF5B21967F}" presName="desTx" presStyleLbl="revTx" presStyleIdx="4" presStyleCnt="6">
        <dgm:presLayoutVars>
          <dgm:bulletEnabled val="1"/>
        </dgm:presLayoutVars>
      </dgm:prSet>
      <dgm:spPr/>
      <dgm:t>
        <a:bodyPr/>
        <a:lstStyle/>
        <a:p>
          <a:endParaRPr lang="en-US"/>
        </a:p>
      </dgm:t>
    </dgm:pt>
    <dgm:pt modelId="{855DE5F0-13BD-4238-92CA-0E6043A6DD69}" type="pres">
      <dgm:prSet presAssocID="{B319C5EB-6D90-4490-8098-EB8AE9440D6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5" presStyleCnt="6">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5" presStyleCnt="6">
        <dgm:presLayoutVars>
          <dgm:bulletEnabled val="1"/>
        </dgm:presLayoutVars>
      </dgm:prSet>
      <dgm:spPr/>
      <dgm:t>
        <a:bodyPr/>
        <a:lstStyle/>
        <a:p>
          <a:endParaRPr lang="en-US"/>
        </a:p>
      </dgm:t>
    </dgm:pt>
  </dgm:ptLst>
  <dgm:cxnLst>
    <dgm:cxn modelId="{9D0168B2-D18A-4494-A81B-5BDB5885EA5C}" srcId="{A94BC58B-D745-4042-894A-7FE227518C75}" destId="{D2DC6D64-1AFF-4503-B5C3-D11204FBBE25}" srcOrd="2" destOrd="0" parTransId="{8B1321AA-DA41-413A-B726-288FF76ABE6F}" sibTransId="{C939B74A-85B2-4D85-8417-AC8783890AE8}"/>
    <dgm:cxn modelId="{087DFA0A-6F5F-4069-86B2-B1781BD8F8CD}" type="presOf" srcId="{186CE6B5-9D8B-4D46-8CA5-7427FB41F2EA}" destId="{B09689D3-B92D-480F-9323-F21ABDF86341}" srcOrd="0" destOrd="2" presId="urn:microsoft.com/office/officeart/2005/8/layout/chevron1"/>
    <dgm:cxn modelId="{62DA6324-DAD8-4C5B-925F-DD873D0D67B2}" type="presOf" srcId="{D00C7111-C46F-47B8-8366-2BD8DC4B7D11}" destId="{E096CDA0-C122-4D94-9DA6-5B4B1BFE5434}" srcOrd="0" destOrd="0" presId="urn:microsoft.com/office/officeart/2005/8/layout/chevron1"/>
    <dgm:cxn modelId="{BFD18DD8-085C-45D8-948B-E148AC011E98}" srcId="{2746FB2D-9AC8-4CBB-B21A-9ACF5B21967F}" destId="{A8DCEE1D-CA39-492C-8B50-6130CE7590A4}" srcOrd="1" destOrd="0" parTransId="{B9E8A7FA-A7D5-405A-ABE5-9769BD1E4B37}" sibTransId="{4E3E55B3-C5FC-4D7E-9A64-BF0B46F7672F}"/>
    <dgm:cxn modelId="{49F4C9F6-B49C-4223-809E-C8EF40038C61}" srcId="{3FE3BF76-7FEE-4410-AFC2-8D85FA545259}" destId="{88F9DBD1-26BE-4F21-99DA-A994E09EA76C}" srcOrd="2" destOrd="0" parTransId="{02FBBBDA-997F-4944-A1C8-AA4B4CE66B13}" sibTransId="{C2B794F9-4E9D-47D9-81B0-C45CEC29B746}"/>
    <dgm:cxn modelId="{EA030257-C65C-46AB-AD7E-271769D593AE}" type="presOf" srcId="{FF03BB15-F44F-4092-B05E-28FE7F15F994}" destId="{61FCCCFF-0598-4E4C-8CD0-A82683B7E069}" srcOrd="0" destOrd="1"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C4105FAD-A0E9-4BA3-8E5B-DB636B97093F}" srcId="{3FE3BF76-7FEE-4410-AFC2-8D85FA545259}" destId="{A8D4F72B-7123-448D-A338-954C2B8D80F7}" srcOrd="1" destOrd="0" parTransId="{3B8A349E-B479-43C7-938B-E23DC83236A8}" sibTransId="{49B0F5AA-E7DA-44EC-B34F-5942239F91B2}"/>
    <dgm:cxn modelId="{F283CB33-44DA-4F7A-AFE3-ADFD0D6492EE}" srcId="{2746FB2D-9AC8-4CBB-B21A-9ACF5B21967F}" destId="{5EB34BD2-21CD-4312-8F4C-3B08E26BBADE}" srcOrd="0" destOrd="0" parTransId="{7C5A9AFC-6070-45F3-BC6E-45A4338DD921}" sibTransId="{3AB08ACF-965C-4582-BB65-E9080A100D7A}"/>
    <dgm:cxn modelId="{B6D06237-B490-409C-85C1-52F1017EDA07}" srcId="{A94BC58B-D745-4042-894A-7FE227518C75}" destId="{D00C7111-C46F-47B8-8366-2BD8DC4B7D11}" srcOrd="3" destOrd="0" parTransId="{97F8D450-ED29-4CCA-A209-747C673D21E8}" sibTransId="{08C354B9-3F0D-40AD-8C31-BC5D0578EB42}"/>
    <dgm:cxn modelId="{BEE5BA51-2DD7-46A8-9578-82FEC7596219}" srcId="{438B20A5-2147-46DA-84E4-C289F88DE43B}" destId="{9DCD7124-E952-49D3-8220-71564EDBD59E}" srcOrd="0" destOrd="0" parTransId="{C749E31C-2E90-47AF-8356-F9B206CD5C36}" sibTransId="{2E5F011B-4252-4F0B-AC7F-3D6211506DA1}"/>
    <dgm:cxn modelId="{357D37E6-2103-4E91-A511-650B4D43C482}" srcId="{A94BC58B-D745-4042-894A-7FE227518C75}" destId="{2746FB2D-9AC8-4CBB-B21A-9ACF5B21967F}" srcOrd="4" destOrd="0" parTransId="{EF4E8C85-D3A9-4235-999A-40CCC67872BB}" sibTransId="{B319C5EB-6D90-4490-8098-EB8AE9440D6D}"/>
    <dgm:cxn modelId="{106836CB-4226-4C06-854A-33C30776F91B}" srcId="{438B20A5-2147-46DA-84E4-C289F88DE43B}" destId="{34C469AF-6F07-4AA4-A2D2-83AB6A3E246A}" srcOrd="3" destOrd="0" parTransId="{F421DD88-1DA1-41E4-B079-CC7C579C3846}" sibTransId="{71ED942D-24AA-4974-8BD5-0D5C3512138D}"/>
    <dgm:cxn modelId="{E18BAC6E-66C0-4E42-91AE-2FA0EE164445}" type="presOf" srcId="{28797268-6195-4DBA-9659-7777B30C7A08}" destId="{3DF66E4B-1AB8-4FFD-91F7-A75BE81056AC}" srcOrd="0" destOrd="3" presId="urn:microsoft.com/office/officeart/2005/8/layout/chevron1"/>
    <dgm:cxn modelId="{6949427A-1A7B-40D7-B858-B9FD850AF057}" type="presOf" srcId="{88F9DBD1-26BE-4F21-99DA-A994E09EA76C}" destId="{8693C617-080C-4EB5-8197-9FA4167F0EAD}" srcOrd="0" destOrd="2" presId="urn:microsoft.com/office/officeart/2005/8/layout/chevron1"/>
    <dgm:cxn modelId="{769FDC84-543F-4340-9860-87450870A478}" type="presOf" srcId="{438B20A5-2147-46DA-84E4-C289F88DE43B}" destId="{5B46EC25-FF61-44FF-98AD-5D5473139665}" srcOrd="0" destOrd="0" presId="urn:microsoft.com/office/officeart/2005/8/layout/chevron1"/>
    <dgm:cxn modelId="{9A2AD57B-86A9-4F73-9580-81253563E8C2}" srcId="{D00C7111-C46F-47B8-8366-2BD8DC4B7D11}" destId="{7D202B70-9CDE-4C7E-8BB5-8169CE29411B}" srcOrd="0" destOrd="0" parTransId="{A9643611-D00F-46DA-87ED-BBCB673D34DA}" sibTransId="{07583A5A-466D-4FEC-8B47-14DC730DD024}"/>
    <dgm:cxn modelId="{8B9A2729-517E-4D43-BB6A-ED66728F8470}" type="presOf" srcId="{7D202B70-9CDE-4C7E-8BB5-8169CE29411B}" destId="{7F752D55-AE4D-47E0-9CE8-D5A3F7CBE2FE}" srcOrd="0" destOrd="0" presId="urn:microsoft.com/office/officeart/2005/8/layout/chevron1"/>
    <dgm:cxn modelId="{1AF40DFB-F876-4018-B928-FC6A4862E5D5}" type="presOf" srcId="{2CDB7911-5B1A-433C-8102-EADC2AB7D4AB}" destId="{3DF66E4B-1AB8-4FFD-91F7-A75BE81056AC}" srcOrd="0" destOrd="5" presId="urn:microsoft.com/office/officeart/2005/8/layout/chevron1"/>
    <dgm:cxn modelId="{6EABC410-F3AE-4081-8BFD-943B1187E0D2}" srcId="{3FE3BF76-7FEE-4410-AFC2-8D85FA545259}" destId="{122DCCA7-70C0-44A9-B1FB-050F16ACD31E}" srcOrd="5" destOrd="0" parTransId="{2E8E85B6-2DFC-4FBC-953C-3F95BF3023D0}" sibTransId="{A2C791F9-5827-4ADE-AA5A-D63EE9795306}"/>
    <dgm:cxn modelId="{A32D7CB7-91F3-45F7-93CB-3A2936367844}" type="presOf" srcId="{3FE3BF76-7FEE-4410-AFC2-8D85FA545259}" destId="{873F5935-8990-43F8-80D0-823467517C5D}" srcOrd="0" destOrd="0" presId="urn:microsoft.com/office/officeart/2005/8/layout/chevron1"/>
    <dgm:cxn modelId="{02F9F261-8D71-4EE4-93A8-90CB2CD407B2}" srcId="{3FE3BF76-7FEE-4410-AFC2-8D85FA545259}" destId="{77CDA4EE-AB1A-4D9D-8604-14846A48ADD7}" srcOrd="6" destOrd="0" parTransId="{8A73A1F9-CA0F-416C-A9A7-D21703799BA9}" sibTransId="{48CC30AA-798D-4941-BB20-5AB1A53F4F73}"/>
    <dgm:cxn modelId="{4B742C72-4D40-44D7-AF6C-527ED7E07EDC}" type="presOf" srcId="{A4EEBF43-3691-41F1-9AF1-D37938A8F88F}" destId="{8693C617-080C-4EB5-8197-9FA4167F0EAD}" srcOrd="0" destOrd="4" presId="urn:microsoft.com/office/officeart/2005/8/layout/chevron1"/>
    <dgm:cxn modelId="{28049EFD-3E34-4505-9D59-E2C17D37810A}" type="presOf" srcId="{410E2582-B393-43B8-B3EC-CD09361E74EB}" destId="{1B6DE51C-7267-4879-8E8B-E9C4E98A68C0}" srcOrd="0" destOrd="2" presId="urn:microsoft.com/office/officeart/2005/8/layout/chevron1"/>
    <dgm:cxn modelId="{47E495A4-F3BF-4DD2-8773-8CBFF97C262A}" srcId="{438B20A5-2147-46DA-84E4-C289F88DE43B}" destId="{186CE6B5-9D8B-4D46-8CA5-7427FB41F2EA}" srcOrd="2" destOrd="0" parTransId="{9FE5A41D-9AAC-44A0-810D-3124E955835A}" sibTransId="{2F9B7A27-CF0B-409F-BBB7-FD3218FAA4ED}"/>
    <dgm:cxn modelId="{CB520E95-7638-458C-BCC3-7395FE6EDF99}" type="presOf" srcId="{A94BC58B-D745-4042-894A-7FE227518C75}" destId="{E4844997-5618-4132-A1A9-C717068DFC60}" srcOrd="0" destOrd="0" presId="urn:microsoft.com/office/officeart/2005/8/layout/chevron1"/>
    <dgm:cxn modelId="{074499D4-30BD-4C79-8927-7EF6F070AED5}" srcId="{D41AF4F6-E975-4F38-AFD7-90AFA2212C6C}" destId="{E0D91707-655C-402D-B63F-031A75664C15}" srcOrd="1" destOrd="0" parTransId="{2C8AAB3A-42A4-4895-86E5-14F39562AA71}" sibTransId="{548AAC9D-CB1A-4A06-8E8F-44126C31FF60}"/>
    <dgm:cxn modelId="{E3A934E0-C904-40B3-831C-ABECA55B268E}" srcId="{D2DC6D64-1AFF-4503-B5C3-D11204FBBE25}" destId="{55EFD85F-7A5D-4D0A-93F4-298381018F85}" srcOrd="2" destOrd="0" parTransId="{1932CDD1-AE51-4C6C-8F05-E69085C30665}" sibTransId="{6AF74884-DE9B-4EC2-87CF-64B1DB18DEB8}"/>
    <dgm:cxn modelId="{7650894A-5F2E-45C9-90B4-CD1DC63CF26E}" type="presOf" srcId="{A8D4F72B-7123-448D-A338-954C2B8D80F7}" destId="{8693C617-080C-4EB5-8197-9FA4167F0EAD}" srcOrd="0" destOrd="1" presId="urn:microsoft.com/office/officeart/2005/8/layout/chevron1"/>
    <dgm:cxn modelId="{2A12319F-FFB5-49D4-B846-8B3B76952AD8}" type="presOf" srcId="{0E3464AE-ED41-4607-82FC-55069BE2804F}" destId="{B09689D3-B92D-480F-9323-F21ABDF86341}" srcOrd="0" destOrd="1" presId="urn:microsoft.com/office/officeart/2005/8/layout/chevron1"/>
    <dgm:cxn modelId="{BA7BD7DF-83EC-4C3A-8F37-8DAD65A13AA6}" srcId="{D00C7111-C46F-47B8-8366-2BD8DC4B7D11}" destId="{811AF144-FDE0-410C-88CA-54207F60E772}" srcOrd="1" destOrd="0" parTransId="{65F2B5E7-BCDF-4AF2-8EB9-B30BF37BA967}" sibTransId="{0D90B1A2-FDE4-4532-9974-08167208368E}"/>
    <dgm:cxn modelId="{49F23D32-AEF5-4C2C-8493-9D2AB2B39C77}" type="presOf" srcId="{34C469AF-6F07-4AA4-A2D2-83AB6A3E246A}" destId="{B09689D3-B92D-480F-9323-F21ABDF86341}" srcOrd="0" destOrd="3" presId="urn:microsoft.com/office/officeart/2005/8/layout/chevron1"/>
    <dgm:cxn modelId="{6C7A1E5A-B692-43ED-85E8-7EA8E341D758}" srcId="{D41AF4F6-E975-4F38-AFD7-90AFA2212C6C}" destId="{2CDB7911-5B1A-433C-8102-EADC2AB7D4AB}" srcOrd="5" destOrd="0" parTransId="{8A9E3532-90F3-4227-83F1-D8C9A816DB3F}" sibTransId="{5517A5CD-79EB-414E-BE1A-0627F8F63D01}"/>
    <dgm:cxn modelId="{4D877DED-9966-4149-87F9-18053A002501}" type="presOf" srcId="{811AF144-FDE0-410C-88CA-54207F60E772}" destId="{7F752D55-AE4D-47E0-9CE8-D5A3F7CBE2FE}" srcOrd="0" destOrd="1" presId="urn:microsoft.com/office/officeart/2005/8/layout/chevron1"/>
    <dgm:cxn modelId="{DDA54503-B20A-4F56-8043-20F69447B9B4}" type="presOf" srcId="{FACA475F-00B1-4FE4-BF5D-366173E88764}" destId="{3DF66E4B-1AB8-4FFD-91F7-A75BE81056AC}" srcOrd="0" destOrd="4" presId="urn:microsoft.com/office/officeart/2005/8/layout/chevron1"/>
    <dgm:cxn modelId="{4F80D3F0-BCA6-43D6-AEE2-0140D11B870E}" type="presOf" srcId="{D2DC6D64-1AFF-4503-B5C3-D11204FBBE25}" destId="{64184076-7CA3-467B-B6F2-2D44F095665A}" srcOrd="0" destOrd="0" presId="urn:microsoft.com/office/officeart/2005/8/layout/chevron1"/>
    <dgm:cxn modelId="{EC0A4E9B-02E5-4982-B77B-F2B982FF18EF}" srcId="{A94BC58B-D745-4042-894A-7FE227518C75}" destId="{3FE3BF76-7FEE-4410-AFC2-8D85FA545259}" srcOrd="5" destOrd="0" parTransId="{A8F24F1D-0261-4B16-9016-8FD3F8959D33}" sibTransId="{41DFB34E-0517-4B35-885A-D068292EAF5B}"/>
    <dgm:cxn modelId="{90824E36-D105-4E37-B895-B1807E5C2A49}" srcId="{2746FB2D-9AC8-4CBB-B21A-9ACF5B21967F}" destId="{410E2582-B393-43B8-B3EC-CD09361E74EB}" srcOrd="2" destOrd="0" parTransId="{E75CCD55-92C6-4FFA-8D4E-5D8544CC862A}" sibTransId="{4004847A-BA7F-419B-9148-BD89BFB21BD3}"/>
    <dgm:cxn modelId="{0C597F40-3929-4336-B472-2D40B40B18B3}" srcId="{3FE3BF76-7FEE-4410-AFC2-8D85FA545259}" destId="{A4EEBF43-3691-41F1-9AF1-D37938A8F88F}" srcOrd="4" destOrd="0" parTransId="{B7F32024-02F3-40C5-928E-4A9A5909CA88}" sibTransId="{146E1E20-3695-4E57-9DBD-613531C1B051}"/>
    <dgm:cxn modelId="{1B990D0A-7DC7-48B8-92C1-0A7E613A6667}" type="presOf" srcId="{77CDA4EE-AB1A-4D9D-8604-14846A48ADD7}" destId="{8693C617-080C-4EB5-8197-9FA4167F0EAD}" srcOrd="0" destOrd="6" presId="urn:microsoft.com/office/officeart/2005/8/layout/chevron1"/>
    <dgm:cxn modelId="{645AD463-C8E1-4DA7-886F-FBABA9297FC9}" type="presOf" srcId="{A8DCEE1D-CA39-492C-8B50-6130CE7590A4}" destId="{1B6DE51C-7267-4879-8E8B-E9C4E98A68C0}" srcOrd="0" destOrd="1" presId="urn:microsoft.com/office/officeart/2005/8/layout/chevron1"/>
    <dgm:cxn modelId="{E4E81371-5E40-4954-B398-5A2C86F709F4}" type="presOf" srcId="{5EB34BD2-21CD-4312-8F4C-3B08E26BBADE}" destId="{1B6DE51C-7267-4879-8E8B-E9C4E98A68C0}" srcOrd="0" destOrd="0" presId="urn:microsoft.com/office/officeart/2005/8/layout/chevron1"/>
    <dgm:cxn modelId="{9C60684B-151D-40FC-AF75-56415B8DE700}" type="presOf" srcId="{11A268AC-4583-41AA-94DB-ED7055E9BB70}" destId="{B09689D3-B92D-480F-9323-F21ABDF86341}" srcOrd="0" destOrd="4" presId="urn:microsoft.com/office/officeart/2005/8/layout/chevron1"/>
    <dgm:cxn modelId="{AE77C768-6E33-487D-86FB-0BB08C05AA90}" srcId="{438B20A5-2147-46DA-84E4-C289F88DE43B}" destId="{0E3464AE-ED41-4607-82FC-55069BE2804F}" srcOrd="1" destOrd="0" parTransId="{CFB8FCD8-17F6-4A13-8E29-5AC2BC130485}" sibTransId="{4278AD97-6504-412B-ABCA-5379A330AF17}"/>
    <dgm:cxn modelId="{3C1DCB60-78CC-465E-984F-7104F5E632AE}" srcId="{D41AF4F6-E975-4F38-AFD7-90AFA2212C6C}" destId="{8410AF99-4919-4BA7-AB40-3AF32D1A1A02}" srcOrd="2" destOrd="0" parTransId="{F2AF063E-B412-491E-A674-F5FEF2250770}" sibTransId="{AAF4A06E-8D67-415A-8E6A-AE823ED8EE07}"/>
    <dgm:cxn modelId="{8036A8FE-FD8C-4A13-8434-A60045E1C67F}" srcId="{D41AF4F6-E975-4F38-AFD7-90AFA2212C6C}" destId="{28797268-6195-4DBA-9659-7777B30C7A08}" srcOrd="3" destOrd="0" parTransId="{D8996BB3-2923-42C6-B4DF-424846A8BD0B}" sibTransId="{D261914A-FFB5-4891-99F8-0447038B81B5}"/>
    <dgm:cxn modelId="{290A8ED0-38F1-42D1-9838-F94C7A703156}" srcId="{3FE3BF76-7FEE-4410-AFC2-8D85FA545259}" destId="{A1BB6A47-8F62-4BDD-B5EC-C77915514257}" srcOrd="3" destOrd="0" parTransId="{C7F83797-0ECF-416E-B72A-2075476284B8}" sibTransId="{8B8516C6-44AA-4B77-884C-6C32EE72866D}"/>
    <dgm:cxn modelId="{446C6DC8-C77A-4A81-853F-74EB9C788CD6}" type="presOf" srcId="{9DCD7124-E952-49D3-8220-71564EDBD59E}" destId="{B09689D3-B92D-480F-9323-F21ABDF86341}" srcOrd="0" destOrd="0" presId="urn:microsoft.com/office/officeart/2005/8/layout/chevron1"/>
    <dgm:cxn modelId="{9E7ACD01-87D4-41CB-8FA9-17D1569305C7}" type="presOf" srcId="{A1BB6A47-8F62-4BDD-B5EC-C77915514257}" destId="{8693C617-080C-4EB5-8197-9FA4167F0EAD}" srcOrd="0" destOrd="3" presId="urn:microsoft.com/office/officeart/2005/8/layout/chevron1"/>
    <dgm:cxn modelId="{98CADFCB-00EF-4AB4-82CF-AE33708E59A4}" srcId="{D41AF4F6-E975-4F38-AFD7-90AFA2212C6C}" destId="{FACA475F-00B1-4FE4-BF5D-366173E88764}" srcOrd="4" destOrd="0" parTransId="{4B9F3AB7-189B-489B-BECC-627BDE8E86BD}" sibTransId="{9DD284F8-1F67-41EE-B580-D154716DAC3C}"/>
    <dgm:cxn modelId="{7D7F87B0-A0DF-4073-90CC-22A85FE9C3F4}" type="presOf" srcId="{631529E6-94B7-4D54-8A6C-957F10BC875E}" destId="{8693C617-080C-4EB5-8197-9FA4167F0EAD}" srcOrd="0" destOrd="0" presId="urn:microsoft.com/office/officeart/2005/8/layout/chevron1"/>
    <dgm:cxn modelId="{16605540-4539-4C82-A69A-CEBC1509F10E}" type="presOf" srcId="{007C4E72-D4B0-414C-866B-2C41F8CB6C47}" destId="{3DF66E4B-1AB8-4FFD-91F7-A75BE81056AC}" srcOrd="0" destOrd="0" presId="urn:microsoft.com/office/officeart/2005/8/layout/chevron1"/>
    <dgm:cxn modelId="{0F6D2913-6891-4843-90D8-5A15160A0D45}" srcId="{D2DC6D64-1AFF-4503-B5C3-D11204FBBE25}" destId="{FF03BB15-F44F-4092-B05E-28FE7F15F994}" srcOrd="1" destOrd="0" parTransId="{E16C3094-C204-419A-9181-8DC0A75C13B0}" sibTransId="{9129A402-26FB-4A09-982C-71A1B8A0239B}"/>
    <dgm:cxn modelId="{E58C0099-D855-47B0-B695-FEB9839EFCA3}" srcId="{3FE3BF76-7FEE-4410-AFC2-8D85FA545259}" destId="{631529E6-94B7-4D54-8A6C-957F10BC875E}" srcOrd="0" destOrd="0" parTransId="{2BA07DA0-83BE-4982-B770-AACE91D1762A}" sibTransId="{88B5F432-D66E-4EB9-92B7-9F2A821D2210}"/>
    <dgm:cxn modelId="{E4B6706F-0F0C-45D3-8E2E-60E99EE0B866}" type="presOf" srcId="{122DCCA7-70C0-44A9-B1FB-050F16ACD31E}" destId="{8693C617-080C-4EB5-8197-9FA4167F0EAD}" srcOrd="0" destOrd="5" presId="urn:microsoft.com/office/officeart/2005/8/layout/chevron1"/>
    <dgm:cxn modelId="{FAC9349B-538E-4E06-BB7D-49A4EDC9E7D4}" srcId="{D2DC6D64-1AFF-4503-B5C3-D11204FBBE25}" destId="{745816FF-F9D7-48BB-BCE6-3E68956EB017}" srcOrd="0" destOrd="0" parTransId="{4F25AFAD-3C99-491F-AEAC-FD5287942DC3}" sibTransId="{06FADC9B-A36E-43EA-860C-7EC29342CC23}"/>
    <dgm:cxn modelId="{C2461A24-DC5D-4FA0-BC97-4B76CE62111A}" type="presOf" srcId="{55EFD85F-7A5D-4D0A-93F4-298381018F85}" destId="{61FCCCFF-0598-4E4C-8CD0-A82683B7E069}" srcOrd="0" destOrd="2" presId="urn:microsoft.com/office/officeart/2005/8/layout/chevron1"/>
    <dgm:cxn modelId="{17762A2D-7991-4792-AC5C-D8BD8576ECEC}" type="presOf" srcId="{745816FF-F9D7-48BB-BCE6-3E68956EB017}" destId="{61FCCCFF-0598-4E4C-8CD0-A82683B7E069}" srcOrd="0" destOrd="0" presId="urn:microsoft.com/office/officeart/2005/8/layout/chevron1"/>
    <dgm:cxn modelId="{0BACD6D1-2675-48F7-A6A5-4B1A2B2EC640}" type="presOf" srcId="{8410AF99-4919-4BA7-AB40-3AF32D1A1A02}" destId="{3DF66E4B-1AB8-4FFD-91F7-A75BE81056AC}" srcOrd="0" destOrd="2" presId="urn:microsoft.com/office/officeart/2005/8/layout/chevron1"/>
    <dgm:cxn modelId="{78D895D5-F2BE-4F55-B6CD-B41BD8252B79}" srcId="{438B20A5-2147-46DA-84E4-C289F88DE43B}" destId="{11A268AC-4583-41AA-94DB-ED7055E9BB70}" srcOrd="4" destOrd="0" parTransId="{A5D2AB10-70D5-46DE-B78B-02BF43D6B742}" sibTransId="{A78BADC5-7202-4732-B224-C1C3F0B66F9C}"/>
    <dgm:cxn modelId="{2573EF71-B467-4686-A78C-25DFB27E243E}" type="presOf" srcId="{D41AF4F6-E975-4F38-AFD7-90AFA2212C6C}" destId="{7A9AA565-5363-4E56-A407-C2125DC64D27}" srcOrd="0" destOrd="0" presId="urn:microsoft.com/office/officeart/2005/8/layout/chevron1"/>
    <dgm:cxn modelId="{B8D3BD60-B7C1-4F49-AF74-5CB32C8ADE5F}" type="presOf" srcId="{E0D91707-655C-402D-B63F-031A75664C15}" destId="{3DF66E4B-1AB8-4FFD-91F7-A75BE81056AC}" srcOrd="0" destOrd="1" presId="urn:microsoft.com/office/officeart/2005/8/layout/chevron1"/>
    <dgm:cxn modelId="{0C67FFE6-A4BE-401F-8E8E-F93E016AD6C8}" srcId="{A94BC58B-D745-4042-894A-7FE227518C75}" destId="{438B20A5-2147-46DA-84E4-C289F88DE43B}" srcOrd="0" destOrd="0" parTransId="{D221C66A-CEE0-4C65-80B7-547173DCE8A8}" sibTransId="{15005405-001E-4BB1-A2BF-C7E0084C5FBA}"/>
    <dgm:cxn modelId="{FE61E070-3AD5-4F09-870C-4BCFDC2E031C}" type="presOf" srcId="{2746FB2D-9AC8-4CBB-B21A-9ACF5B21967F}" destId="{98DCAD25-F41A-4F84-AE44-815A90EBE3F5}" srcOrd="0" destOrd="0" presId="urn:microsoft.com/office/officeart/2005/8/layout/chevron1"/>
    <dgm:cxn modelId="{556C596D-B26D-4E66-A611-D34F4E4CE7AC}" srcId="{A94BC58B-D745-4042-894A-7FE227518C75}" destId="{D41AF4F6-E975-4F38-AFD7-90AFA2212C6C}" srcOrd="1" destOrd="0" parTransId="{7F2E0C50-FE8F-4D76-A069-743984465C76}" sibTransId="{C3928A6B-0904-4AAF-9007-E0870138C9ED}"/>
    <dgm:cxn modelId="{3C1056D3-E8D7-4480-8900-D222E5B48A02}" type="presParOf" srcId="{E4844997-5618-4132-A1A9-C717068DFC60}" destId="{7116B38B-5B87-4E85-BBC9-D9595258D054}" srcOrd="0" destOrd="0" presId="urn:microsoft.com/office/officeart/2005/8/layout/chevron1"/>
    <dgm:cxn modelId="{D2449264-83BA-493E-BA22-ACE1D31866A7}" type="presParOf" srcId="{7116B38B-5B87-4E85-BBC9-D9595258D054}" destId="{5B46EC25-FF61-44FF-98AD-5D5473139665}" srcOrd="0" destOrd="0" presId="urn:microsoft.com/office/officeart/2005/8/layout/chevron1"/>
    <dgm:cxn modelId="{D3401ECC-602B-42C8-AEA3-E8FB403EF1AC}" type="presParOf" srcId="{7116B38B-5B87-4E85-BBC9-D9595258D054}" destId="{B09689D3-B92D-480F-9323-F21ABDF86341}" srcOrd="1" destOrd="0" presId="urn:microsoft.com/office/officeart/2005/8/layout/chevron1"/>
    <dgm:cxn modelId="{849271BD-F72D-4EB7-9864-F799372A4F36}" type="presParOf" srcId="{E4844997-5618-4132-A1A9-C717068DFC60}" destId="{E3157CD3-D2A4-4344-874A-53756D008F93}" srcOrd="1" destOrd="0" presId="urn:microsoft.com/office/officeart/2005/8/layout/chevron1"/>
    <dgm:cxn modelId="{BC67396A-4E80-4607-8A77-E53716B413EA}" type="presParOf" srcId="{E4844997-5618-4132-A1A9-C717068DFC60}" destId="{AB43CFF6-EC31-46E1-8903-AA32A661D74A}" srcOrd="2" destOrd="0" presId="urn:microsoft.com/office/officeart/2005/8/layout/chevron1"/>
    <dgm:cxn modelId="{7EBC9E5A-DC48-4B6B-A9C5-621D7991FD45}" type="presParOf" srcId="{AB43CFF6-EC31-46E1-8903-AA32A661D74A}" destId="{7A9AA565-5363-4E56-A407-C2125DC64D27}" srcOrd="0" destOrd="0" presId="urn:microsoft.com/office/officeart/2005/8/layout/chevron1"/>
    <dgm:cxn modelId="{901E4C41-23EC-42AF-89B2-59B65898965D}" type="presParOf" srcId="{AB43CFF6-EC31-46E1-8903-AA32A661D74A}" destId="{3DF66E4B-1AB8-4FFD-91F7-A75BE81056AC}" srcOrd="1" destOrd="0" presId="urn:microsoft.com/office/officeart/2005/8/layout/chevron1"/>
    <dgm:cxn modelId="{702E1740-E10B-4AEB-966F-78EAC03F7D6A}" type="presParOf" srcId="{E4844997-5618-4132-A1A9-C717068DFC60}" destId="{7CB8BA49-944D-497F-A8B0-E16997A30587}" srcOrd="3" destOrd="0" presId="urn:microsoft.com/office/officeart/2005/8/layout/chevron1"/>
    <dgm:cxn modelId="{E8EF28F1-9BED-48C9-88E1-1773177ADA68}" type="presParOf" srcId="{E4844997-5618-4132-A1A9-C717068DFC60}" destId="{80BE0FCD-3C18-4B74-BB60-3E4173D3A38C}" srcOrd="4" destOrd="0" presId="urn:microsoft.com/office/officeart/2005/8/layout/chevron1"/>
    <dgm:cxn modelId="{A2C4F1C3-D80C-418C-8109-176F9BE3455E}" type="presParOf" srcId="{80BE0FCD-3C18-4B74-BB60-3E4173D3A38C}" destId="{64184076-7CA3-467B-B6F2-2D44F095665A}" srcOrd="0" destOrd="0" presId="urn:microsoft.com/office/officeart/2005/8/layout/chevron1"/>
    <dgm:cxn modelId="{A72AC41E-E9B3-4EBE-8F91-90B11BD6696E}" type="presParOf" srcId="{80BE0FCD-3C18-4B74-BB60-3E4173D3A38C}" destId="{61FCCCFF-0598-4E4C-8CD0-A82683B7E069}" srcOrd="1" destOrd="0" presId="urn:microsoft.com/office/officeart/2005/8/layout/chevron1"/>
    <dgm:cxn modelId="{BF578BAB-5937-48FF-8CE8-32AEDF3C03A9}" type="presParOf" srcId="{E4844997-5618-4132-A1A9-C717068DFC60}" destId="{9997B4C6-1176-407C-9239-95E6BB8AD1A4}" srcOrd="5" destOrd="0" presId="urn:microsoft.com/office/officeart/2005/8/layout/chevron1"/>
    <dgm:cxn modelId="{DCC380EB-AD18-460F-9850-2058F5C876C5}" type="presParOf" srcId="{E4844997-5618-4132-A1A9-C717068DFC60}" destId="{134C6138-8713-4761-9757-54579B0D3E04}" srcOrd="6" destOrd="0" presId="urn:microsoft.com/office/officeart/2005/8/layout/chevron1"/>
    <dgm:cxn modelId="{625B3086-CF87-4A0B-8A2F-59E6389D87C0}" type="presParOf" srcId="{134C6138-8713-4761-9757-54579B0D3E04}" destId="{E096CDA0-C122-4D94-9DA6-5B4B1BFE5434}" srcOrd="0" destOrd="0" presId="urn:microsoft.com/office/officeart/2005/8/layout/chevron1"/>
    <dgm:cxn modelId="{7014BCAD-78CE-4BD3-9247-31FFB9F35B31}" type="presParOf" srcId="{134C6138-8713-4761-9757-54579B0D3E04}" destId="{7F752D55-AE4D-47E0-9CE8-D5A3F7CBE2FE}" srcOrd="1" destOrd="0" presId="urn:microsoft.com/office/officeart/2005/8/layout/chevron1"/>
    <dgm:cxn modelId="{DC931DC9-1036-49B1-AF92-2504882EAC3B}" type="presParOf" srcId="{E4844997-5618-4132-A1A9-C717068DFC60}" destId="{15A1ECE0-2955-4A2E-AEB7-EA9A539C6FB2}" srcOrd="7" destOrd="0" presId="urn:microsoft.com/office/officeart/2005/8/layout/chevron1"/>
    <dgm:cxn modelId="{F8AFF403-0B1B-4833-829E-213044EDC30C}" type="presParOf" srcId="{E4844997-5618-4132-A1A9-C717068DFC60}" destId="{59B06EB1-7713-4E00-9272-AFE3E13FA213}" srcOrd="8" destOrd="0" presId="urn:microsoft.com/office/officeart/2005/8/layout/chevron1"/>
    <dgm:cxn modelId="{9702D009-89C5-4DDD-ADF8-7F0D785CBE8C}" type="presParOf" srcId="{59B06EB1-7713-4E00-9272-AFE3E13FA213}" destId="{98DCAD25-F41A-4F84-AE44-815A90EBE3F5}" srcOrd="0" destOrd="0" presId="urn:microsoft.com/office/officeart/2005/8/layout/chevron1"/>
    <dgm:cxn modelId="{37995E59-1523-4471-8A99-9354CBFF35C7}" type="presParOf" srcId="{59B06EB1-7713-4E00-9272-AFE3E13FA213}" destId="{1B6DE51C-7267-4879-8E8B-E9C4E98A68C0}" srcOrd="1" destOrd="0" presId="urn:microsoft.com/office/officeart/2005/8/layout/chevron1"/>
    <dgm:cxn modelId="{14F25942-360B-4231-A6B0-79194AE4B5DE}" type="presParOf" srcId="{E4844997-5618-4132-A1A9-C717068DFC60}" destId="{855DE5F0-13BD-4238-92CA-0E6043A6DD69}" srcOrd="9" destOrd="0" presId="urn:microsoft.com/office/officeart/2005/8/layout/chevron1"/>
    <dgm:cxn modelId="{9423E442-A58C-417C-A329-5138E88CD158}" type="presParOf" srcId="{E4844997-5618-4132-A1A9-C717068DFC60}" destId="{2C787D82-95A9-47B4-B87C-8F1FE72461F4}" srcOrd="10" destOrd="0" presId="urn:microsoft.com/office/officeart/2005/8/layout/chevron1"/>
    <dgm:cxn modelId="{80A69C42-5E39-4813-9ECC-052DC8D2A434}" type="presParOf" srcId="{2C787D82-95A9-47B4-B87C-8F1FE72461F4}" destId="{873F5935-8990-43F8-80D0-823467517C5D}" srcOrd="0" destOrd="0" presId="urn:microsoft.com/office/officeart/2005/8/layout/chevron1"/>
    <dgm:cxn modelId="{AC636E91-AE85-49DD-BCB4-B5E5FBAC316C}" type="presParOf" srcId="{2C787D82-95A9-47B4-B87C-8F1FE72461F4}" destId="{8693C617-080C-4EB5-8197-9FA4167F0EAD}" srcOrd="1"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7F7B4EF-22CB-4FCC-9A81-C9B189E18EFE}" type="doc">
      <dgm:prSet loTypeId="urn:microsoft.com/office/officeart/2005/8/layout/vList4" loCatId="list" qsTypeId="urn:microsoft.com/office/officeart/2005/8/quickstyle/simple1#44" qsCatId="simple" csTypeId="urn:microsoft.com/office/officeart/2005/8/colors/accent1_1" csCatId="accent1" phldr="1"/>
      <dgm:spPr/>
      <dgm:t>
        <a:bodyPr/>
        <a:lstStyle/>
        <a:p>
          <a:endParaRPr lang="en-US"/>
        </a:p>
      </dgm:t>
    </dgm:pt>
    <dgm:pt modelId="{4030C530-9E07-41D6-8FA9-D70F238C1582}">
      <dgm:prSet/>
      <dgm:spPr/>
      <dgm:t>
        <a:bodyPr/>
        <a:lstStyle/>
        <a:p>
          <a:pPr rtl="0"/>
          <a:r>
            <a:rPr lang="en-US" dirty="0" smtClean="0"/>
            <a:t>Failing to intentionally cultivate a </a:t>
          </a:r>
          <a:r>
            <a:rPr lang="en-US" b="1" dirty="0" smtClean="0"/>
            <a:t>supply of leaders and operators</a:t>
          </a:r>
          <a:r>
            <a:rPr lang="en-US" dirty="0" smtClean="0"/>
            <a:t> to fix failing schools</a:t>
          </a:r>
          <a:endParaRPr lang="en-US" dirty="0"/>
        </a:p>
      </dgm:t>
    </dgm:pt>
    <dgm:pt modelId="{9E29A9E9-4EC4-4F38-9790-D07E00339471}" type="parTrans" cxnId="{2BE74905-C174-4D30-B6CA-9B7839F417EF}">
      <dgm:prSet/>
      <dgm:spPr/>
      <dgm:t>
        <a:bodyPr/>
        <a:lstStyle/>
        <a:p>
          <a:endParaRPr lang="en-US"/>
        </a:p>
      </dgm:t>
    </dgm:pt>
    <dgm:pt modelId="{9ACC3419-B016-4AF8-9410-45932362D366}" type="sibTrans" cxnId="{2BE74905-C174-4D30-B6CA-9B7839F417EF}">
      <dgm:prSet/>
      <dgm:spPr/>
      <dgm:t>
        <a:bodyPr/>
        <a:lstStyle/>
        <a:p>
          <a:endParaRPr lang="en-US"/>
        </a:p>
      </dgm:t>
    </dgm:pt>
    <dgm:pt modelId="{4D8F9382-F1CD-4C8F-B4B5-2BE85CAB82FE}">
      <dgm:prSet/>
      <dgm:spPr/>
      <dgm:t>
        <a:bodyPr/>
        <a:lstStyle/>
        <a:p>
          <a:pPr rtl="0"/>
          <a:r>
            <a:rPr lang="en-US" dirty="0" smtClean="0"/>
            <a:t>Selecting the </a:t>
          </a:r>
          <a:r>
            <a:rPr lang="en-US" b="1" dirty="0" smtClean="0"/>
            <a:t>most readily available </a:t>
          </a:r>
          <a:r>
            <a:rPr lang="en-US" dirty="0" smtClean="0"/>
            <a:t>rather than </a:t>
          </a:r>
          <a:r>
            <a:rPr lang="en-US" b="1" dirty="0" smtClean="0"/>
            <a:t>BEST</a:t>
          </a:r>
          <a:r>
            <a:rPr lang="en-US" dirty="0" smtClean="0"/>
            <a:t> leader to lead turnaround/transformation effort</a:t>
          </a:r>
          <a:endParaRPr lang="en-US" dirty="0"/>
        </a:p>
      </dgm:t>
    </dgm:pt>
    <dgm:pt modelId="{65E65AEF-708A-4C4D-8995-90449EB7C053}" type="parTrans" cxnId="{A2762711-E7F7-44BA-900B-EC4D2F92446A}">
      <dgm:prSet/>
      <dgm:spPr/>
      <dgm:t>
        <a:bodyPr/>
        <a:lstStyle/>
        <a:p>
          <a:endParaRPr lang="en-US"/>
        </a:p>
      </dgm:t>
    </dgm:pt>
    <dgm:pt modelId="{E2245014-6D1B-4C27-9347-4DF1371B4764}" type="sibTrans" cxnId="{A2762711-E7F7-44BA-900B-EC4D2F92446A}">
      <dgm:prSet/>
      <dgm:spPr/>
      <dgm:t>
        <a:bodyPr/>
        <a:lstStyle/>
        <a:p>
          <a:endParaRPr lang="en-US"/>
        </a:p>
      </dgm:t>
    </dgm:pt>
    <dgm:pt modelId="{94B94F69-D028-45CF-B97D-E1D86FABDA92}">
      <dgm:prSet/>
      <dgm:spPr/>
      <dgm:t>
        <a:bodyPr/>
        <a:lstStyle/>
        <a:p>
          <a:pPr rtl="0"/>
          <a:r>
            <a:rPr lang="en-US" dirty="0" smtClean="0"/>
            <a:t>Demonstrating </a:t>
          </a:r>
          <a:r>
            <a:rPr lang="en-US" b="1" dirty="0" smtClean="0"/>
            <a:t>lack of political will </a:t>
          </a:r>
          <a:r>
            <a:rPr lang="en-US" dirty="0" smtClean="0"/>
            <a:t>to pursue difficult strategies, including rapid “retry”</a:t>
          </a:r>
          <a:endParaRPr lang="en-US" dirty="0"/>
        </a:p>
      </dgm:t>
    </dgm:pt>
    <dgm:pt modelId="{91AF5C89-069E-4B40-9568-FF7AEB5ECFE0}" type="parTrans" cxnId="{8A6C5016-AC54-465C-AF9D-468BD638CEF6}">
      <dgm:prSet/>
      <dgm:spPr/>
      <dgm:t>
        <a:bodyPr/>
        <a:lstStyle/>
        <a:p>
          <a:endParaRPr lang="en-US"/>
        </a:p>
      </dgm:t>
    </dgm:pt>
    <dgm:pt modelId="{EED517CF-90C6-4F6D-BE92-5A094C0E4D76}" type="sibTrans" cxnId="{8A6C5016-AC54-465C-AF9D-468BD638CEF6}">
      <dgm:prSet/>
      <dgm:spPr/>
      <dgm:t>
        <a:bodyPr/>
        <a:lstStyle/>
        <a:p>
          <a:endParaRPr lang="en-US"/>
        </a:p>
      </dgm:t>
    </dgm:pt>
    <dgm:pt modelId="{F398CCAE-DC1A-4E78-88E2-7060CA890B96}">
      <dgm:prSet/>
      <dgm:spPr/>
      <dgm:t>
        <a:bodyPr/>
        <a:lstStyle/>
        <a:p>
          <a:pPr rtl="0"/>
          <a:r>
            <a:rPr lang="en-US" dirty="0" smtClean="0"/>
            <a:t>Allowing state and district policies and </a:t>
          </a:r>
          <a:r>
            <a:rPr lang="en-US" b="1" dirty="0" smtClean="0"/>
            <a:t>standard operating procedures</a:t>
          </a:r>
          <a:r>
            <a:rPr lang="en-US" dirty="0" smtClean="0"/>
            <a:t> to inhibit dramatic change</a:t>
          </a:r>
          <a:endParaRPr lang="en-US" dirty="0"/>
        </a:p>
      </dgm:t>
    </dgm:pt>
    <dgm:pt modelId="{F5BCD378-2D66-4610-B64D-40D89077670E}" type="parTrans" cxnId="{DDEC03F2-77BB-493C-866C-7507DD68343C}">
      <dgm:prSet/>
      <dgm:spPr/>
      <dgm:t>
        <a:bodyPr/>
        <a:lstStyle/>
        <a:p>
          <a:endParaRPr lang="en-US"/>
        </a:p>
      </dgm:t>
    </dgm:pt>
    <dgm:pt modelId="{E2C3CD00-E1EB-4332-9AD9-3CC1CAFF4610}" type="sibTrans" cxnId="{DDEC03F2-77BB-493C-866C-7507DD68343C}">
      <dgm:prSet/>
      <dgm:spPr/>
      <dgm:t>
        <a:bodyPr/>
        <a:lstStyle/>
        <a:p>
          <a:endParaRPr lang="en-US"/>
        </a:p>
      </dgm:t>
    </dgm:pt>
    <dgm:pt modelId="{7616B26F-57B9-498F-8E13-C4F20FE40425}">
      <dgm:prSet/>
      <dgm:spPr/>
      <dgm:t>
        <a:bodyPr/>
        <a:lstStyle/>
        <a:p>
          <a:pPr rtl="0"/>
          <a:r>
            <a:rPr lang="en-US" b="1" dirty="0" smtClean="0"/>
            <a:t>Permitting staff </a:t>
          </a:r>
          <a:r>
            <a:rPr lang="en-US" dirty="0" smtClean="0"/>
            <a:t>to avoid change</a:t>
          </a:r>
          <a:endParaRPr lang="en-US" dirty="0"/>
        </a:p>
      </dgm:t>
    </dgm:pt>
    <dgm:pt modelId="{BDBFB3A4-A18F-426D-B6BE-548CBA1054B3}" type="parTrans" cxnId="{A245F405-68E2-44A6-8C72-804EA9F079C6}">
      <dgm:prSet/>
      <dgm:spPr/>
      <dgm:t>
        <a:bodyPr/>
        <a:lstStyle/>
        <a:p>
          <a:endParaRPr lang="en-US"/>
        </a:p>
      </dgm:t>
    </dgm:pt>
    <dgm:pt modelId="{934216EB-9A85-439D-803E-0C34581A91F7}" type="sibTrans" cxnId="{A245F405-68E2-44A6-8C72-804EA9F079C6}">
      <dgm:prSet/>
      <dgm:spPr/>
      <dgm:t>
        <a:bodyPr/>
        <a:lstStyle/>
        <a:p>
          <a:endParaRPr lang="en-US"/>
        </a:p>
      </dgm:t>
    </dgm:pt>
    <dgm:pt modelId="{4499E8F5-54D2-419C-89A8-27023F9A4706}">
      <dgm:prSet/>
      <dgm:spPr/>
      <dgm:t>
        <a:bodyPr/>
        <a:lstStyle/>
        <a:p>
          <a:pPr rtl="0"/>
          <a:r>
            <a:rPr lang="en-US" dirty="0" smtClean="0"/>
            <a:t>Recycling underperforming teachers</a:t>
          </a:r>
          <a:endParaRPr lang="en-US" dirty="0"/>
        </a:p>
      </dgm:t>
    </dgm:pt>
    <dgm:pt modelId="{3DA223CE-BEAF-4355-B230-CF8DFE71D669}" type="parTrans" cxnId="{6873BF26-C9B8-4A80-BD8B-A131C72B6EAC}">
      <dgm:prSet/>
      <dgm:spPr/>
    </dgm:pt>
    <dgm:pt modelId="{7157D83E-106A-43C5-9F0B-BE30864CE592}" type="sibTrans" cxnId="{6873BF26-C9B8-4A80-BD8B-A131C72B6EAC}">
      <dgm:prSet/>
      <dgm:spPr/>
    </dgm:pt>
    <dgm:pt modelId="{0968BDF0-0A12-4CDE-B511-D0C5BC087C9C}" type="pres">
      <dgm:prSet presAssocID="{07F7B4EF-22CB-4FCC-9A81-C9B189E18EFE}" presName="linear" presStyleCnt="0">
        <dgm:presLayoutVars>
          <dgm:dir/>
          <dgm:resizeHandles val="exact"/>
        </dgm:presLayoutVars>
      </dgm:prSet>
      <dgm:spPr/>
      <dgm:t>
        <a:bodyPr/>
        <a:lstStyle/>
        <a:p>
          <a:endParaRPr lang="en-US"/>
        </a:p>
      </dgm:t>
    </dgm:pt>
    <dgm:pt modelId="{868E1C5A-F238-4515-8CD7-7B3DD94BC322}" type="pres">
      <dgm:prSet presAssocID="{4030C530-9E07-41D6-8FA9-D70F238C1582}" presName="comp" presStyleCnt="0"/>
      <dgm:spPr/>
    </dgm:pt>
    <dgm:pt modelId="{D05CB486-154C-4B6C-99B9-C5C007EEEB53}" type="pres">
      <dgm:prSet presAssocID="{4030C530-9E07-41D6-8FA9-D70F238C1582}" presName="box" presStyleLbl="node1" presStyleIdx="0" presStyleCnt="6"/>
      <dgm:spPr/>
      <dgm:t>
        <a:bodyPr/>
        <a:lstStyle/>
        <a:p>
          <a:endParaRPr lang="en-US"/>
        </a:p>
      </dgm:t>
    </dgm:pt>
    <dgm:pt modelId="{7B661ABF-ECBE-43C5-BDBB-13CF6B529156}" type="pres">
      <dgm:prSet presAssocID="{4030C530-9E07-41D6-8FA9-D70F238C1582}" presName="img" presStyleLbl="fgImgPlace1" presStyleIdx="0" presStyleCnt="6"/>
      <dgm:spPr>
        <a:blipFill rotWithShape="0">
          <a:blip xmlns:r="http://schemas.openxmlformats.org/officeDocument/2006/relationships" r:embed="rId1"/>
          <a:stretch>
            <a:fillRect/>
          </a:stretch>
        </a:blipFill>
      </dgm:spPr>
      <dgm:t>
        <a:bodyPr/>
        <a:lstStyle/>
        <a:p>
          <a:endParaRPr lang="en-US"/>
        </a:p>
      </dgm:t>
    </dgm:pt>
    <dgm:pt modelId="{F9FA6CDC-8F17-42D2-8AAF-AD13FF922CA7}" type="pres">
      <dgm:prSet presAssocID="{4030C530-9E07-41D6-8FA9-D70F238C1582}" presName="text" presStyleLbl="node1" presStyleIdx="0" presStyleCnt="6">
        <dgm:presLayoutVars>
          <dgm:bulletEnabled val="1"/>
        </dgm:presLayoutVars>
      </dgm:prSet>
      <dgm:spPr/>
      <dgm:t>
        <a:bodyPr/>
        <a:lstStyle/>
        <a:p>
          <a:endParaRPr lang="en-US"/>
        </a:p>
      </dgm:t>
    </dgm:pt>
    <dgm:pt modelId="{E25C5862-1695-4229-90C6-F920E3C270C0}" type="pres">
      <dgm:prSet presAssocID="{9ACC3419-B016-4AF8-9410-45932362D366}" presName="spacer" presStyleCnt="0"/>
      <dgm:spPr/>
    </dgm:pt>
    <dgm:pt modelId="{FCF17CFF-C8A2-4813-B4A3-A6D5C718A8B1}" type="pres">
      <dgm:prSet presAssocID="{4D8F9382-F1CD-4C8F-B4B5-2BE85CAB82FE}" presName="comp" presStyleCnt="0"/>
      <dgm:spPr/>
    </dgm:pt>
    <dgm:pt modelId="{64A29DF8-1C66-4907-9C03-A3ABC9EA8E2B}" type="pres">
      <dgm:prSet presAssocID="{4D8F9382-F1CD-4C8F-B4B5-2BE85CAB82FE}" presName="box" presStyleLbl="node1" presStyleIdx="1" presStyleCnt="6"/>
      <dgm:spPr/>
      <dgm:t>
        <a:bodyPr/>
        <a:lstStyle/>
        <a:p>
          <a:endParaRPr lang="en-US"/>
        </a:p>
      </dgm:t>
    </dgm:pt>
    <dgm:pt modelId="{EC97728C-95A7-4565-BAC6-E71F8427E86B}" type="pres">
      <dgm:prSet presAssocID="{4D8F9382-F1CD-4C8F-B4B5-2BE85CAB82FE}" presName="img" presStyleLbl="fgImgPlace1" presStyleIdx="1" presStyleCnt="6"/>
      <dgm:spPr>
        <a:blipFill rotWithShape="0">
          <a:blip xmlns:r="http://schemas.openxmlformats.org/officeDocument/2006/relationships" r:embed="rId1"/>
          <a:stretch>
            <a:fillRect/>
          </a:stretch>
        </a:blipFill>
      </dgm:spPr>
      <dgm:t>
        <a:bodyPr/>
        <a:lstStyle/>
        <a:p>
          <a:endParaRPr lang="en-US"/>
        </a:p>
      </dgm:t>
    </dgm:pt>
    <dgm:pt modelId="{A55F50EC-8D14-4B65-A510-92C34A51820B}" type="pres">
      <dgm:prSet presAssocID="{4D8F9382-F1CD-4C8F-B4B5-2BE85CAB82FE}" presName="text" presStyleLbl="node1" presStyleIdx="1" presStyleCnt="6">
        <dgm:presLayoutVars>
          <dgm:bulletEnabled val="1"/>
        </dgm:presLayoutVars>
      </dgm:prSet>
      <dgm:spPr/>
      <dgm:t>
        <a:bodyPr/>
        <a:lstStyle/>
        <a:p>
          <a:endParaRPr lang="en-US"/>
        </a:p>
      </dgm:t>
    </dgm:pt>
    <dgm:pt modelId="{6F65AC09-956B-42A2-A6A9-7BAFA2444668}" type="pres">
      <dgm:prSet presAssocID="{E2245014-6D1B-4C27-9347-4DF1371B4764}" presName="spacer" presStyleCnt="0"/>
      <dgm:spPr/>
    </dgm:pt>
    <dgm:pt modelId="{7B48DC2A-BCA9-4C3B-A00E-8B5E5171AB5E}" type="pres">
      <dgm:prSet presAssocID="{7616B26F-57B9-498F-8E13-C4F20FE40425}" presName="comp" presStyleCnt="0"/>
      <dgm:spPr/>
    </dgm:pt>
    <dgm:pt modelId="{6D8F3D17-E0CB-483F-A938-8DFB8056A6C5}" type="pres">
      <dgm:prSet presAssocID="{7616B26F-57B9-498F-8E13-C4F20FE40425}" presName="box" presStyleLbl="node1" presStyleIdx="2" presStyleCnt="6"/>
      <dgm:spPr/>
      <dgm:t>
        <a:bodyPr/>
        <a:lstStyle/>
        <a:p>
          <a:endParaRPr lang="en-US"/>
        </a:p>
      </dgm:t>
    </dgm:pt>
    <dgm:pt modelId="{913181CC-5D99-4105-B84E-0E91D3FC6642}" type="pres">
      <dgm:prSet presAssocID="{7616B26F-57B9-498F-8E13-C4F20FE40425}" presName="img" presStyleLbl="fgImgPlace1" presStyleIdx="2" presStyleCnt="6"/>
      <dgm:spPr>
        <a:blipFill rotWithShape="0">
          <a:blip xmlns:r="http://schemas.openxmlformats.org/officeDocument/2006/relationships" r:embed="rId2"/>
          <a:stretch>
            <a:fillRect/>
          </a:stretch>
        </a:blipFill>
      </dgm:spPr>
    </dgm:pt>
    <dgm:pt modelId="{CE5759FF-82BF-469C-9ABA-9A65BF448405}" type="pres">
      <dgm:prSet presAssocID="{7616B26F-57B9-498F-8E13-C4F20FE40425}" presName="text" presStyleLbl="node1" presStyleIdx="2" presStyleCnt="6">
        <dgm:presLayoutVars>
          <dgm:bulletEnabled val="1"/>
        </dgm:presLayoutVars>
      </dgm:prSet>
      <dgm:spPr/>
      <dgm:t>
        <a:bodyPr/>
        <a:lstStyle/>
        <a:p>
          <a:endParaRPr lang="en-US"/>
        </a:p>
      </dgm:t>
    </dgm:pt>
    <dgm:pt modelId="{BA0686B5-4E37-4AC6-B7CF-803F3A231DCF}" type="pres">
      <dgm:prSet presAssocID="{934216EB-9A85-439D-803E-0C34581A91F7}" presName="spacer" presStyleCnt="0"/>
      <dgm:spPr/>
    </dgm:pt>
    <dgm:pt modelId="{51F52DC9-CF20-463F-9894-4A6AB893313C}" type="pres">
      <dgm:prSet presAssocID="{94B94F69-D028-45CF-B97D-E1D86FABDA92}" presName="comp" presStyleCnt="0"/>
      <dgm:spPr/>
    </dgm:pt>
    <dgm:pt modelId="{BC67C07F-337D-436D-A44B-C025C95C3394}" type="pres">
      <dgm:prSet presAssocID="{94B94F69-D028-45CF-B97D-E1D86FABDA92}" presName="box" presStyleLbl="node1" presStyleIdx="3" presStyleCnt="6"/>
      <dgm:spPr/>
      <dgm:t>
        <a:bodyPr/>
        <a:lstStyle/>
        <a:p>
          <a:endParaRPr lang="en-US"/>
        </a:p>
      </dgm:t>
    </dgm:pt>
    <dgm:pt modelId="{B9828474-FE30-4BC5-B9CE-C1315C462BD9}" type="pres">
      <dgm:prSet presAssocID="{94B94F69-D028-45CF-B97D-E1D86FABDA92}" presName="img" presStyleLbl="fgImgPlace1" presStyleIdx="3" presStyleCnt="6"/>
      <dgm:spPr>
        <a:blipFill rotWithShape="0">
          <a:blip xmlns:r="http://schemas.openxmlformats.org/officeDocument/2006/relationships" r:embed="rId1"/>
          <a:stretch>
            <a:fillRect/>
          </a:stretch>
        </a:blipFill>
      </dgm:spPr>
      <dgm:t>
        <a:bodyPr/>
        <a:lstStyle/>
        <a:p>
          <a:endParaRPr lang="en-US"/>
        </a:p>
      </dgm:t>
    </dgm:pt>
    <dgm:pt modelId="{2D55C422-F8E2-4C4B-9725-7C3AE198A8BF}" type="pres">
      <dgm:prSet presAssocID="{94B94F69-D028-45CF-B97D-E1D86FABDA92}" presName="text" presStyleLbl="node1" presStyleIdx="3" presStyleCnt="6">
        <dgm:presLayoutVars>
          <dgm:bulletEnabled val="1"/>
        </dgm:presLayoutVars>
      </dgm:prSet>
      <dgm:spPr/>
      <dgm:t>
        <a:bodyPr/>
        <a:lstStyle/>
        <a:p>
          <a:endParaRPr lang="en-US"/>
        </a:p>
      </dgm:t>
    </dgm:pt>
    <dgm:pt modelId="{4F63EC3C-E987-433F-B148-7AB8E4C10206}" type="pres">
      <dgm:prSet presAssocID="{EED517CF-90C6-4F6D-BE92-5A094C0E4D76}" presName="spacer" presStyleCnt="0"/>
      <dgm:spPr/>
    </dgm:pt>
    <dgm:pt modelId="{EA79ED9A-990E-49AA-85AA-65FBF5FC3C4D}" type="pres">
      <dgm:prSet presAssocID="{4499E8F5-54D2-419C-89A8-27023F9A4706}" presName="comp" presStyleCnt="0"/>
      <dgm:spPr/>
    </dgm:pt>
    <dgm:pt modelId="{A35FFA9C-22E2-4879-9946-57E9A1BCEFCD}" type="pres">
      <dgm:prSet presAssocID="{4499E8F5-54D2-419C-89A8-27023F9A4706}" presName="box" presStyleLbl="node1" presStyleIdx="4" presStyleCnt="6"/>
      <dgm:spPr/>
      <dgm:t>
        <a:bodyPr/>
        <a:lstStyle/>
        <a:p>
          <a:endParaRPr lang="en-US"/>
        </a:p>
      </dgm:t>
    </dgm:pt>
    <dgm:pt modelId="{E23022F9-5F46-4E18-82AD-AAB9ABEE8E55}" type="pres">
      <dgm:prSet presAssocID="{4499E8F5-54D2-419C-89A8-27023F9A4706}" presName="img" presStyleLbl="fgImgPlace1" presStyleIdx="4" presStyleCnt="6"/>
      <dgm:spPr>
        <a:blipFill rotWithShape="0">
          <a:blip xmlns:r="http://schemas.openxmlformats.org/officeDocument/2006/relationships" r:embed="rId3"/>
          <a:stretch>
            <a:fillRect/>
          </a:stretch>
        </a:blipFill>
      </dgm:spPr>
      <dgm:t>
        <a:bodyPr/>
        <a:lstStyle/>
        <a:p>
          <a:endParaRPr lang="en-US"/>
        </a:p>
      </dgm:t>
    </dgm:pt>
    <dgm:pt modelId="{F9AD6A44-9CE1-493E-8858-9BCDB4B6F232}" type="pres">
      <dgm:prSet presAssocID="{4499E8F5-54D2-419C-89A8-27023F9A4706}" presName="text" presStyleLbl="node1" presStyleIdx="4" presStyleCnt="6">
        <dgm:presLayoutVars>
          <dgm:bulletEnabled val="1"/>
        </dgm:presLayoutVars>
      </dgm:prSet>
      <dgm:spPr/>
      <dgm:t>
        <a:bodyPr/>
        <a:lstStyle/>
        <a:p>
          <a:endParaRPr lang="en-US"/>
        </a:p>
      </dgm:t>
    </dgm:pt>
    <dgm:pt modelId="{4D8192AC-F4B5-45BB-98E4-C5FC18DF9056}" type="pres">
      <dgm:prSet presAssocID="{7157D83E-106A-43C5-9F0B-BE30864CE592}" presName="spacer" presStyleCnt="0"/>
      <dgm:spPr/>
    </dgm:pt>
    <dgm:pt modelId="{FCF6580E-FC07-41C4-849A-DF0B64F8F7D6}" type="pres">
      <dgm:prSet presAssocID="{F398CCAE-DC1A-4E78-88E2-7060CA890B96}" presName="comp" presStyleCnt="0"/>
      <dgm:spPr/>
    </dgm:pt>
    <dgm:pt modelId="{B44323CD-E9AB-415B-BADE-AF097D4FCDDF}" type="pres">
      <dgm:prSet presAssocID="{F398CCAE-DC1A-4E78-88E2-7060CA890B96}" presName="box" presStyleLbl="node1" presStyleIdx="5" presStyleCnt="6"/>
      <dgm:spPr/>
      <dgm:t>
        <a:bodyPr/>
        <a:lstStyle/>
        <a:p>
          <a:endParaRPr lang="en-US"/>
        </a:p>
      </dgm:t>
    </dgm:pt>
    <dgm:pt modelId="{FFEE724F-79A8-430C-B2CC-EACE1676064A}" type="pres">
      <dgm:prSet presAssocID="{F398CCAE-DC1A-4E78-88E2-7060CA890B96}" presName="img" presStyleLbl="fgImgPlace1" presStyleIdx="5" presStyleCnt="6"/>
      <dgm:spPr>
        <a:blipFill rotWithShape="0">
          <a:blip xmlns:r="http://schemas.openxmlformats.org/officeDocument/2006/relationships" r:embed="rId1"/>
          <a:stretch>
            <a:fillRect/>
          </a:stretch>
        </a:blipFill>
      </dgm:spPr>
    </dgm:pt>
    <dgm:pt modelId="{7DA14BF2-642B-44FB-99DE-F9EF053BA1EB}" type="pres">
      <dgm:prSet presAssocID="{F398CCAE-DC1A-4E78-88E2-7060CA890B96}" presName="text" presStyleLbl="node1" presStyleIdx="5" presStyleCnt="6">
        <dgm:presLayoutVars>
          <dgm:bulletEnabled val="1"/>
        </dgm:presLayoutVars>
      </dgm:prSet>
      <dgm:spPr/>
      <dgm:t>
        <a:bodyPr/>
        <a:lstStyle/>
        <a:p>
          <a:endParaRPr lang="en-US"/>
        </a:p>
      </dgm:t>
    </dgm:pt>
  </dgm:ptLst>
  <dgm:cxnLst>
    <dgm:cxn modelId="{FC4ABDDD-10AD-4731-B1CB-39F6ED2667C9}" type="presOf" srcId="{7616B26F-57B9-498F-8E13-C4F20FE40425}" destId="{6D8F3D17-E0CB-483F-A938-8DFB8056A6C5}" srcOrd="0" destOrd="0" presId="urn:microsoft.com/office/officeart/2005/8/layout/vList4"/>
    <dgm:cxn modelId="{5EBE3495-C824-43A6-968F-BF8D772D3A7F}" type="presOf" srcId="{94B94F69-D028-45CF-B97D-E1D86FABDA92}" destId="{BC67C07F-337D-436D-A44B-C025C95C3394}" srcOrd="0" destOrd="0" presId="urn:microsoft.com/office/officeart/2005/8/layout/vList4"/>
    <dgm:cxn modelId="{032B0367-35D0-4BF2-AD98-3FD0380822A4}" type="presOf" srcId="{4030C530-9E07-41D6-8FA9-D70F238C1582}" destId="{D05CB486-154C-4B6C-99B9-C5C007EEEB53}" srcOrd="0" destOrd="0" presId="urn:microsoft.com/office/officeart/2005/8/layout/vList4"/>
    <dgm:cxn modelId="{54DF57E5-686A-45AA-ADDD-B254D577202B}" type="presOf" srcId="{4D8F9382-F1CD-4C8F-B4B5-2BE85CAB82FE}" destId="{A55F50EC-8D14-4B65-A510-92C34A51820B}" srcOrd="1" destOrd="0" presId="urn:microsoft.com/office/officeart/2005/8/layout/vList4"/>
    <dgm:cxn modelId="{DDEC03F2-77BB-493C-866C-7507DD68343C}" srcId="{07F7B4EF-22CB-4FCC-9A81-C9B189E18EFE}" destId="{F398CCAE-DC1A-4E78-88E2-7060CA890B96}" srcOrd="5" destOrd="0" parTransId="{F5BCD378-2D66-4610-B64D-40D89077670E}" sibTransId="{E2C3CD00-E1EB-4332-9AD9-3CC1CAFF4610}"/>
    <dgm:cxn modelId="{6B1798FF-F7BA-4B2D-A691-F813BBCB3737}" type="presOf" srcId="{F398CCAE-DC1A-4E78-88E2-7060CA890B96}" destId="{B44323CD-E9AB-415B-BADE-AF097D4FCDDF}" srcOrd="0" destOrd="0" presId="urn:microsoft.com/office/officeart/2005/8/layout/vList4"/>
    <dgm:cxn modelId="{9408E1F3-6117-4E4D-ACE6-E961BBE93108}" type="presOf" srcId="{07F7B4EF-22CB-4FCC-9A81-C9B189E18EFE}" destId="{0968BDF0-0A12-4CDE-B511-D0C5BC087C9C}" srcOrd="0" destOrd="0" presId="urn:microsoft.com/office/officeart/2005/8/layout/vList4"/>
    <dgm:cxn modelId="{2BE74905-C174-4D30-B6CA-9B7839F417EF}" srcId="{07F7B4EF-22CB-4FCC-9A81-C9B189E18EFE}" destId="{4030C530-9E07-41D6-8FA9-D70F238C1582}" srcOrd="0" destOrd="0" parTransId="{9E29A9E9-4EC4-4F38-9790-D07E00339471}" sibTransId="{9ACC3419-B016-4AF8-9410-45932362D366}"/>
    <dgm:cxn modelId="{F7F22C8E-E6BD-4E81-B775-41F303FF4F2A}" type="presOf" srcId="{94B94F69-D028-45CF-B97D-E1D86FABDA92}" destId="{2D55C422-F8E2-4C4B-9725-7C3AE198A8BF}" srcOrd="1" destOrd="0" presId="urn:microsoft.com/office/officeart/2005/8/layout/vList4"/>
    <dgm:cxn modelId="{8A6C5016-AC54-465C-AF9D-468BD638CEF6}" srcId="{07F7B4EF-22CB-4FCC-9A81-C9B189E18EFE}" destId="{94B94F69-D028-45CF-B97D-E1D86FABDA92}" srcOrd="3" destOrd="0" parTransId="{91AF5C89-069E-4B40-9568-FF7AEB5ECFE0}" sibTransId="{EED517CF-90C6-4F6D-BE92-5A094C0E4D76}"/>
    <dgm:cxn modelId="{A2762711-E7F7-44BA-900B-EC4D2F92446A}" srcId="{07F7B4EF-22CB-4FCC-9A81-C9B189E18EFE}" destId="{4D8F9382-F1CD-4C8F-B4B5-2BE85CAB82FE}" srcOrd="1" destOrd="0" parTransId="{65E65AEF-708A-4C4D-8995-90449EB7C053}" sibTransId="{E2245014-6D1B-4C27-9347-4DF1371B4764}"/>
    <dgm:cxn modelId="{4D63AB30-E82A-46E2-BF92-F0CB7A37D989}" type="presOf" srcId="{F398CCAE-DC1A-4E78-88E2-7060CA890B96}" destId="{7DA14BF2-642B-44FB-99DE-F9EF053BA1EB}" srcOrd="1" destOrd="0" presId="urn:microsoft.com/office/officeart/2005/8/layout/vList4"/>
    <dgm:cxn modelId="{A245F405-68E2-44A6-8C72-804EA9F079C6}" srcId="{07F7B4EF-22CB-4FCC-9A81-C9B189E18EFE}" destId="{7616B26F-57B9-498F-8E13-C4F20FE40425}" srcOrd="2" destOrd="0" parTransId="{BDBFB3A4-A18F-426D-B6BE-548CBA1054B3}" sibTransId="{934216EB-9A85-439D-803E-0C34581A91F7}"/>
    <dgm:cxn modelId="{6873BF26-C9B8-4A80-BD8B-A131C72B6EAC}" srcId="{07F7B4EF-22CB-4FCC-9A81-C9B189E18EFE}" destId="{4499E8F5-54D2-419C-89A8-27023F9A4706}" srcOrd="4" destOrd="0" parTransId="{3DA223CE-BEAF-4355-B230-CF8DFE71D669}" sibTransId="{7157D83E-106A-43C5-9F0B-BE30864CE592}"/>
    <dgm:cxn modelId="{6359F3C1-B6FC-4106-A14C-36F21CF885E3}" type="presOf" srcId="{4499E8F5-54D2-419C-89A8-27023F9A4706}" destId="{F9AD6A44-9CE1-493E-8858-9BCDB4B6F232}" srcOrd="1" destOrd="0" presId="urn:microsoft.com/office/officeart/2005/8/layout/vList4"/>
    <dgm:cxn modelId="{33684C65-55BF-4781-91D3-1525C7CE5F0D}" type="presOf" srcId="{7616B26F-57B9-498F-8E13-C4F20FE40425}" destId="{CE5759FF-82BF-469C-9ABA-9A65BF448405}" srcOrd="1" destOrd="0" presId="urn:microsoft.com/office/officeart/2005/8/layout/vList4"/>
    <dgm:cxn modelId="{2831A9D5-DEF9-496D-BEB1-FD764E78E344}" type="presOf" srcId="{4D8F9382-F1CD-4C8F-B4B5-2BE85CAB82FE}" destId="{64A29DF8-1C66-4907-9C03-A3ABC9EA8E2B}" srcOrd="0" destOrd="0" presId="urn:microsoft.com/office/officeart/2005/8/layout/vList4"/>
    <dgm:cxn modelId="{270537F8-3C79-4955-A947-74E87BE63628}" type="presOf" srcId="{4499E8F5-54D2-419C-89A8-27023F9A4706}" destId="{A35FFA9C-22E2-4879-9946-57E9A1BCEFCD}" srcOrd="0" destOrd="0" presId="urn:microsoft.com/office/officeart/2005/8/layout/vList4"/>
    <dgm:cxn modelId="{3C0738AE-FC40-4A42-BB69-481E7E05EE36}" type="presOf" srcId="{4030C530-9E07-41D6-8FA9-D70F238C1582}" destId="{F9FA6CDC-8F17-42D2-8AAF-AD13FF922CA7}" srcOrd="1" destOrd="0" presId="urn:microsoft.com/office/officeart/2005/8/layout/vList4"/>
    <dgm:cxn modelId="{9889245C-4C4E-459B-8EFB-6FD921D2B93F}" type="presParOf" srcId="{0968BDF0-0A12-4CDE-B511-D0C5BC087C9C}" destId="{868E1C5A-F238-4515-8CD7-7B3DD94BC322}" srcOrd="0" destOrd="0" presId="urn:microsoft.com/office/officeart/2005/8/layout/vList4"/>
    <dgm:cxn modelId="{03629CD8-611C-4AC5-91F9-FA78757C59F1}" type="presParOf" srcId="{868E1C5A-F238-4515-8CD7-7B3DD94BC322}" destId="{D05CB486-154C-4B6C-99B9-C5C007EEEB53}" srcOrd="0" destOrd="0" presId="urn:microsoft.com/office/officeart/2005/8/layout/vList4"/>
    <dgm:cxn modelId="{4457FBD4-50A6-4585-A53C-1C78777873D4}" type="presParOf" srcId="{868E1C5A-F238-4515-8CD7-7B3DD94BC322}" destId="{7B661ABF-ECBE-43C5-BDBB-13CF6B529156}" srcOrd="1" destOrd="0" presId="urn:microsoft.com/office/officeart/2005/8/layout/vList4"/>
    <dgm:cxn modelId="{C2A8688C-CB95-48EA-B0EC-00E4D87F3356}" type="presParOf" srcId="{868E1C5A-F238-4515-8CD7-7B3DD94BC322}" destId="{F9FA6CDC-8F17-42D2-8AAF-AD13FF922CA7}" srcOrd="2" destOrd="0" presId="urn:microsoft.com/office/officeart/2005/8/layout/vList4"/>
    <dgm:cxn modelId="{C262B2EB-F95B-410E-BD49-FE3438ECA1E1}" type="presParOf" srcId="{0968BDF0-0A12-4CDE-B511-D0C5BC087C9C}" destId="{E25C5862-1695-4229-90C6-F920E3C270C0}" srcOrd="1" destOrd="0" presId="urn:microsoft.com/office/officeart/2005/8/layout/vList4"/>
    <dgm:cxn modelId="{23D1BA5A-9DCB-46CA-A61C-AC310B5AC676}" type="presParOf" srcId="{0968BDF0-0A12-4CDE-B511-D0C5BC087C9C}" destId="{FCF17CFF-C8A2-4813-B4A3-A6D5C718A8B1}" srcOrd="2" destOrd="0" presId="urn:microsoft.com/office/officeart/2005/8/layout/vList4"/>
    <dgm:cxn modelId="{37657D8E-BA24-47CF-9B34-B33B3D1EF485}" type="presParOf" srcId="{FCF17CFF-C8A2-4813-B4A3-A6D5C718A8B1}" destId="{64A29DF8-1C66-4907-9C03-A3ABC9EA8E2B}" srcOrd="0" destOrd="0" presId="urn:microsoft.com/office/officeart/2005/8/layout/vList4"/>
    <dgm:cxn modelId="{E2D3FB86-644A-4EE2-9013-21FEB5296140}" type="presParOf" srcId="{FCF17CFF-C8A2-4813-B4A3-A6D5C718A8B1}" destId="{EC97728C-95A7-4565-BAC6-E71F8427E86B}" srcOrd="1" destOrd="0" presId="urn:microsoft.com/office/officeart/2005/8/layout/vList4"/>
    <dgm:cxn modelId="{FA66CA19-EBEB-4FF5-A581-F4703EEC6407}" type="presParOf" srcId="{FCF17CFF-C8A2-4813-B4A3-A6D5C718A8B1}" destId="{A55F50EC-8D14-4B65-A510-92C34A51820B}" srcOrd="2" destOrd="0" presId="urn:microsoft.com/office/officeart/2005/8/layout/vList4"/>
    <dgm:cxn modelId="{3E4D1CF1-36FE-48E4-842B-A117BF0A7E13}" type="presParOf" srcId="{0968BDF0-0A12-4CDE-B511-D0C5BC087C9C}" destId="{6F65AC09-956B-42A2-A6A9-7BAFA2444668}" srcOrd="3" destOrd="0" presId="urn:microsoft.com/office/officeart/2005/8/layout/vList4"/>
    <dgm:cxn modelId="{FB192A00-BAED-41C3-BB8C-17C9A5CC3ABE}" type="presParOf" srcId="{0968BDF0-0A12-4CDE-B511-D0C5BC087C9C}" destId="{7B48DC2A-BCA9-4C3B-A00E-8B5E5171AB5E}" srcOrd="4" destOrd="0" presId="urn:microsoft.com/office/officeart/2005/8/layout/vList4"/>
    <dgm:cxn modelId="{B34B6A7F-BF36-4BD9-90E8-566401AE6926}" type="presParOf" srcId="{7B48DC2A-BCA9-4C3B-A00E-8B5E5171AB5E}" destId="{6D8F3D17-E0CB-483F-A938-8DFB8056A6C5}" srcOrd="0" destOrd="0" presId="urn:microsoft.com/office/officeart/2005/8/layout/vList4"/>
    <dgm:cxn modelId="{3E63043A-1397-4BEB-8B14-FA4066C19EDF}" type="presParOf" srcId="{7B48DC2A-BCA9-4C3B-A00E-8B5E5171AB5E}" destId="{913181CC-5D99-4105-B84E-0E91D3FC6642}" srcOrd="1" destOrd="0" presId="urn:microsoft.com/office/officeart/2005/8/layout/vList4"/>
    <dgm:cxn modelId="{3CDA74A8-225F-4FF9-BBE7-19E745F488C4}" type="presParOf" srcId="{7B48DC2A-BCA9-4C3B-A00E-8B5E5171AB5E}" destId="{CE5759FF-82BF-469C-9ABA-9A65BF448405}" srcOrd="2" destOrd="0" presId="urn:microsoft.com/office/officeart/2005/8/layout/vList4"/>
    <dgm:cxn modelId="{19A24B17-A33B-4DCC-87DB-15B3976CD9FF}" type="presParOf" srcId="{0968BDF0-0A12-4CDE-B511-D0C5BC087C9C}" destId="{BA0686B5-4E37-4AC6-B7CF-803F3A231DCF}" srcOrd="5" destOrd="0" presId="urn:microsoft.com/office/officeart/2005/8/layout/vList4"/>
    <dgm:cxn modelId="{6E59B4E4-BD67-496A-AD0D-C137FC8C44D9}" type="presParOf" srcId="{0968BDF0-0A12-4CDE-B511-D0C5BC087C9C}" destId="{51F52DC9-CF20-463F-9894-4A6AB893313C}" srcOrd="6" destOrd="0" presId="urn:microsoft.com/office/officeart/2005/8/layout/vList4"/>
    <dgm:cxn modelId="{28D7AF12-196D-42B8-AF4F-259EE942CED9}" type="presParOf" srcId="{51F52DC9-CF20-463F-9894-4A6AB893313C}" destId="{BC67C07F-337D-436D-A44B-C025C95C3394}" srcOrd="0" destOrd="0" presId="urn:microsoft.com/office/officeart/2005/8/layout/vList4"/>
    <dgm:cxn modelId="{3C05AD03-48DB-490E-A059-61CE7E50FCFD}" type="presParOf" srcId="{51F52DC9-CF20-463F-9894-4A6AB893313C}" destId="{B9828474-FE30-4BC5-B9CE-C1315C462BD9}" srcOrd="1" destOrd="0" presId="urn:microsoft.com/office/officeart/2005/8/layout/vList4"/>
    <dgm:cxn modelId="{EDB6006C-2CC2-4A44-9BCE-5587B5E2B1A3}" type="presParOf" srcId="{51F52DC9-CF20-463F-9894-4A6AB893313C}" destId="{2D55C422-F8E2-4C4B-9725-7C3AE198A8BF}" srcOrd="2" destOrd="0" presId="urn:microsoft.com/office/officeart/2005/8/layout/vList4"/>
    <dgm:cxn modelId="{9E1083DD-2B6B-4BE6-AE7D-402E638C534F}" type="presParOf" srcId="{0968BDF0-0A12-4CDE-B511-D0C5BC087C9C}" destId="{4F63EC3C-E987-433F-B148-7AB8E4C10206}" srcOrd="7" destOrd="0" presId="urn:microsoft.com/office/officeart/2005/8/layout/vList4"/>
    <dgm:cxn modelId="{0A214283-CA42-4E16-A714-10FB6954C142}" type="presParOf" srcId="{0968BDF0-0A12-4CDE-B511-D0C5BC087C9C}" destId="{EA79ED9A-990E-49AA-85AA-65FBF5FC3C4D}" srcOrd="8" destOrd="0" presId="urn:microsoft.com/office/officeart/2005/8/layout/vList4"/>
    <dgm:cxn modelId="{B83046BC-CDBC-4EE1-9D6E-01D0A952FCAE}" type="presParOf" srcId="{EA79ED9A-990E-49AA-85AA-65FBF5FC3C4D}" destId="{A35FFA9C-22E2-4879-9946-57E9A1BCEFCD}" srcOrd="0" destOrd="0" presId="urn:microsoft.com/office/officeart/2005/8/layout/vList4"/>
    <dgm:cxn modelId="{AC45DCA6-B71B-403B-B39B-C489E65E2D99}" type="presParOf" srcId="{EA79ED9A-990E-49AA-85AA-65FBF5FC3C4D}" destId="{E23022F9-5F46-4E18-82AD-AAB9ABEE8E55}" srcOrd="1" destOrd="0" presId="urn:microsoft.com/office/officeart/2005/8/layout/vList4"/>
    <dgm:cxn modelId="{CD4A3783-2C8D-4D74-8334-D19B69E07C63}" type="presParOf" srcId="{EA79ED9A-990E-49AA-85AA-65FBF5FC3C4D}" destId="{F9AD6A44-9CE1-493E-8858-9BCDB4B6F232}" srcOrd="2" destOrd="0" presId="urn:microsoft.com/office/officeart/2005/8/layout/vList4"/>
    <dgm:cxn modelId="{E94576E7-762B-48AC-98F3-1DDFB9054333}" type="presParOf" srcId="{0968BDF0-0A12-4CDE-B511-D0C5BC087C9C}" destId="{4D8192AC-F4B5-45BB-98E4-C5FC18DF9056}" srcOrd="9" destOrd="0" presId="urn:microsoft.com/office/officeart/2005/8/layout/vList4"/>
    <dgm:cxn modelId="{02B7350A-A057-4BBD-B32A-D11F1DA113E0}" type="presParOf" srcId="{0968BDF0-0A12-4CDE-B511-D0C5BC087C9C}" destId="{FCF6580E-FC07-41C4-849A-DF0B64F8F7D6}" srcOrd="10" destOrd="0" presId="urn:microsoft.com/office/officeart/2005/8/layout/vList4"/>
    <dgm:cxn modelId="{8B720B2E-D14B-4390-B4AC-06057210186A}" type="presParOf" srcId="{FCF6580E-FC07-41C4-849A-DF0B64F8F7D6}" destId="{B44323CD-E9AB-415B-BADE-AF097D4FCDDF}" srcOrd="0" destOrd="0" presId="urn:microsoft.com/office/officeart/2005/8/layout/vList4"/>
    <dgm:cxn modelId="{D66B8027-0D5D-4CD1-BED1-6BD4CAECFD14}" type="presParOf" srcId="{FCF6580E-FC07-41C4-849A-DF0B64F8F7D6}" destId="{FFEE724F-79A8-430C-B2CC-EACE1676064A}" srcOrd="1" destOrd="0" presId="urn:microsoft.com/office/officeart/2005/8/layout/vList4"/>
    <dgm:cxn modelId="{83A18FA1-9D8A-4658-8C8D-234E6C5AAEAF}" type="presParOf" srcId="{FCF6580E-FC07-41C4-849A-DF0B64F8F7D6}" destId="{7DA14BF2-642B-44FB-99DE-F9EF053BA1EB}"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4D52D7-C5DA-4A79-8366-21D6C5D188A8}" type="doc">
      <dgm:prSet loTypeId="urn:microsoft.com/office/officeart/2005/8/layout/hList1" loCatId="list" qsTypeId="urn:microsoft.com/office/officeart/2005/8/quickstyle/simple1#27" qsCatId="simple" csTypeId="urn:microsoft.com/office/officeart/2005/8/colors/accent1_2#27" csCatId="accent1" phldr="1"/>
      <dgm:spPr/>
      <dgm:t>
        <a:bodyPr/>
        <a:lstStyle/>
        <a:p>
          <a:endParaRPr lang="en-US"/>
        </a:p>
      </dgm:t>
    </dgm:pt>
    <dgm:pt modelId="{F32EB165-C5E0-4CE0-B900-98116E05BB51}">
      <dgm:prSet phldrT="[Text]"/>
      <dgm:spPr/>
      <dgm:t>
        <a:bodyPr/>
        <a:lstStyle/>
        <a:p>
          <a:r>
            <a:rPr lang="en-US" dirty="0" smtClean="0"/>
            <a:t>Teachers and Leaders</a:t>
          </a:r>
          <a:endParaRPr lang="en-US" dirty="0"/>
        </a:p>
      </dgm:t>
    </dgm:pt>
    <dgm:pt modelId="{FE577D87-B6F1-47E0-AB97-E27DEE643961}" type="parTrans" cxnId="{B96D3637-16DE-4BE5-8E1D-6BEEF74FBC5B}">
      <dgm:prSet/>
      <dgm:spPr/>
      <dgm:t>
        <a:bodyPr/>
        <a:lstStyle/>
        <a:p>
          <a:endParaRPr lang="en-US"/>
        </a:p>
      </dgm:t>
    </dgm:pt>
    <dgm:pt modelId="{993C5E31-D9ED-4CF2-B5E7-E5D1C14B454A}" type="sibTrans" cxnId="{B96D3637-16DE-4BE5-8E1D-6BEEF74FBC5B}">
      <dgm:prSet/>
      <dgm:spPr/>
      <dgm:t>
        <a:bodyPr/>
        <a:lstStyle/>
        <a:p>
          <a:endParaRPr lang="en-US"/>
        </a:p>
      </dgm:t>
    </dgm:pt>
    <dgm:pt modelId="{16761B49-584F-44D7-8746-05FF67DCB7C5}">
      <dgm:prSet phldrT="[Text]"/>
      <dgm:spPr/>
      <dgm:t>
        <a:bodyPr/>
        <a:lstStyle/>
        <a:p>
          <a:r>
            <a:rPr lang="en-US" dirty="0" smtClean="0"/>
            <a:t>Replace principal</a:t>
          </a:r>
          <a:endParaRPr lang="en-US" dirty="0"/>
        </a:p>
      </dgm:t>
    </dgm:pt>
    <dgm:pt modelId="{055D1E9C-E2E2-4DCC-AE3C-91FF4984EE70}" type="parTrans" cxnId="{205B9860-7E66-4BFF-81FA-22378D790C15}">
      <dgm:prSet/>
      <dgm:spPr/>
      <dgm:t>
        <a:bodyPr/>
        <a:lstStyle/>
        <a:p>
          <a:endParaRPr lang="en-US"/>
        </a:p>
      </dgm:t>
    </dgm:pt>
    <dgm:pt modelId="{66BECC39-08F4-44AE-8623-7F4D1FD0E859}" type="sibTrans" cxnId="{205B9860-7E66-4BFF-81FA-22378D790C15}">
      <dgm:prSet/>
      <dgm:spPr/>
      <dgm:t>
        <a:bodyPr/>
        <a:lstStyle/>
        <a:p>
          <a:endParaRPr lang="en-US"/>
        </a:p>
      </dgm:t>
    </dgm:pt>
    <dgm:pt modelId="{4B8BB3C5-DD42-4342-981A-62EA16106EED}">
      <dgm:prSet phldrT="[Text]"/>
      <dgm:spPr/>
      <dgm:t>
        <a:bodyPr/>
        <a:lstStyle/>
        <a:p>
          <a:r>
            <a:rPr lang="en-US" dirty="0" smtClean="0"/>
            <a:t>Implement strategies to recruit, place and retain staff</a:t>
          </a:r>
          <a:endParaRPr lang="en-US" dirty="0"/>
        </a:p>
      </dgm:t>
    </dgm:pt>
    <dgm:pt modelId="{9283B528-D463-459F-A4EA-02E5241BAB4A}" type="parTrans" cxnId="{644BD33B-97B3-4FA8-A29E-EB18545AFD7E}">
      <dgm:prSet/>
      <dgm:spPr/>
      <dgm:t>
        <a:bodyPr/>
        <a:lstStyle/>
        <a:p>
          <a:endParaRPr lang="en-US"/>
        </a:p>
      </dgm:t>
    </dgm:pt>
    <dgm:pt modelId="{51759D35-ECD2-47D6-B606-B03C1B802514}" type="sibTrans" cxnId="{644BD33B-97B3-4FA8-A29E-EB18545AFD7E}">
      <dgm:prSet/>
      <dgm:spPr/>
      <dgm:t>
        <a:bodyPr/>
        <a:lstStyle/>
        <a:p>
          <a:endParaRPr lang="en-US"/>
        </a:p>
      </dgm:t>
    </dgm:pt>
    <dgm:pt modelId="{9303F83D-B0A0-4623-8BC7-85D86C1CD4E1}">
      <dgm:prSet phldrT="[Text]"/>
      <dgm:spPr/>
      <dgm:t>
        <a:bodyPr/>
        <a:lstStyle/>
        <a:p>
          <a:r>
            <a:rPr lang="en-US" dirty="0" smtClean="0"/>
            <a:t>Time and Support</a:t>
          </a:r>
          <a:endParaRPr lang="en-US" dirty="0"/>
        </a:p>
      </dgm:t>
    </dgm:pt>
    <dgm:pt modelId="{51FA36A5-CA13-43E0-B31D-91C166A75776}" type="parTrans" cxnId="{C6EE7397-3915-467D-B2D2-ACD54DD9F7C5}">
      <dgm:prSet/>
      <dgm:spPr/>
      <dgm:t>
        <a:bodyPr/>
        <a:lstStyle/>
        <a:p>
          <a:endParaRPr lang="en-US"/>
        </a:p>
      </dgm:t>
    </dgm:pt>
    <dgm:pt modelId="{2D38C5C5-C803-41F5-B324-F2730E6DFA5B}" type="sibTrans" cxnId="{C6EE7397-3915-467D-B2D2-ACD54DD9F7C5}">
      <dgm:prSet/>
      <dgm:spPr/>
      <dgm:t>
        <a:bodyPr/>
        <a:lstStyle/>
        <a:p>
          <a:endParaRPr lang="en-US"/>
        </a:p>
      </dgm:t>
    </dgm:pt>
    <dgm:pt modelId="{1764FBC8-DD8C-4A22-8290-84621EF754E1}">
      <dgm:prSet phldrT="[Text]"/>
      <dgm:spPr/>
      <dgm:t>
        <a:bodyPr/>
        <a:lstStyle/>
        <a:p>
          <a:r>
            <a:rPr lang="en-US" b="0" i="0" dirty="0" smtClean="0"/>
            <a:t>Provide </a:t>
          </a:r>
          <a:r>
            <a:rPr lang="en-US" b="0" i="1" dirty="0" smtClean="0"/>
            <a:t>increased learning time</a:t>
          </a:r>
          <a:endParaRPr lang="en-US" b="0" i="1" dirty="0"/>
        </a:p>
      </dgm:t>
    </dgm:pt>
    <dgm:pt modelId="{15012416-AEF0-48B4-A6C7-E2687C9C58E8}" type="parTrans" cxnId="{E9868797-4BDD-4511-89DC-908EF8D1DEB3}">
      <dgm:prSet/>
      <dgm:spPr/>
      <dgm:t>
        <a:bodyPr/>
        <a:lstStyle/>
        <a:p>
          <a:endParaRPr lang="en-US"/>
        </a:p>
      </dgm:t>
    </dgm:pt>
    <dgm:pt modelId="{1B4DD955-30EA-4096-B427-1B8DC3B97899}" type="sibTrans" cxnId="{E9868797-4BDD-4511-89DC-908EF8D1DEB3}">
      <dgm:prSet/>
      <dgm:spPr/>
      <dgm:t>
        <a:bodyPr/>
        <a:lstStyle/>
        <a:p>
          <a:endParaRPr lang="en-US"/>
        </a:p>
      </dgm:t>
    </dgm:pt>
    <dgm:pt modelId="{6BFABFB5-A955-4E0E-B2BD-6E49F223E2F8}">
      <dgm:prSet phldrT="[Text]"/>
      <dgm:spPr/>
      <dgm:t>
        <a:bodyPr/>
        <a:lstStyle/>
        <a:p>
          <a:r>
            <a:rPr lang="en-US" dirty="0" smtClean="0"/>
            <a:t>Staff and students</a:t>
          </a:r>
          <a:endParaRPr lang="en-US" dirty="0"/>
        </a:p>
      </dgm:t>
    </dgm:pt>
    <dgm:pt modelId="{27159C15-38C1-4CA3-AFB1-7D8B3FB0306D}" type="parTrans" cxnId="{8E198403-11F0-4971-A7A4-9343532AF7AD}">
      <dgm:prSet/>
      <dgm:spPr/>
      <dgm:t>
        <a:bodyPr/>
        <a:lstStyle/>
        <a:p>
          <a:endParaRPr lang="en-US"/>
        </a:p>
      </dgm:t>
    </dgm:pt>
    <dgm:pt modelId="{62280535-C842-4FA6-BD7B-2504FD350553}" type="sibTrans" cxnId="{8E198403-11F0-4971-A7A4-9343532AF7AD}">
      <dgm:prSet/>
      <dgm:spPr/>
      <dgm:t>
        <a:bodyPr/>
        <a:lstStyle/>
        <a:p>
          <a:endParaRPr lang="en-US"/>
        </a:p>
      </dgm:t>
    </dgm:pt>
    <dgm:pt modelId="{9549E03E-95F7-408A-BEA7-B2A6CA9A7616}">
      <dgm:prSet phldrT="[Text]"/>
      <dgm:spPr/>
      <dgm:t>
        <a:bodyPr/>
        <a:lstStyle/>
        <a:p>
          <a:r>
            <a:rPr lang="en-US" dirty="0" smtClean="0"/>
            <a:t>Use locally adopted “turnaround” competencies to review and select staff for school (rehire no more than 50% of existing staff)</a:t>
          </a:r>
          <a:endParaRPr lang="en-US" dirty="0"/>
        </a:p>
      </dgm:t>
    </dgm:pt>
    <dgm:pt modelId="{1E2A0FB2-BBBC-46BC-A2D4-5DAD515A40EA}" type="parTrans" cxnId="{4188CB97-1FA1-49A8-A017-B9E2D54E006B}">
      <dgm:prSet/>
      <dgm:spPr/>
      <dgm:t>
        <a:bodyPr/>
        <a:lstStyle/>
        <a:p>
          <a:endParaRPr lang="en-US"/>
        </a:p>
      </dgm:t>
    </dgm:pt>
    <dgm:pt modelId="{5EAF4BA3-A282-4ED2-BC21-F0272929EBB8}" type="sibTrans" cxnId="{4188CB97-1FA1-49A8-A017-B9E2D54E006B}">
      <dgm:prSet/>
      <dgm:spPr/>
      <dgm:t>
        <a:bodyPr/>
        <a:lstStyle/>
        <a:p>
          <a:endParaRPr lang="en-US"/>
        </a:p>
      </dgm:t>
    </dgm:pt>
    <dgm:pt modelId="{24747B59-FFAD-498B-9CFB-3BADD589172A}">
      <dgm:prSet phldrT="[Text]"/>
      <dgm:spPr/>
      <dgm:t>
        <a:bodyPr/>
        <a:lstStyle/>
        <a:p>
          <a:r>
            <a:rPr lang="en-US" dirty="0" smtClean="0"/>
            <a:t>Instructional  and Support Strategies</a:t>
          </a:r>
          <a:endParaRPr lang="en-US" dirty="0"/>
        </a:p>
      </dgm:t>
    </dgm:pt>
    <dgm:pt modelId="{ABAE4423-C731-4E54-9D44-C6DF02E89011}" type="parTrans" cxnId="{3B55D1D1-26E9-4AA3-B750-8D1DDDE85E04}">
      <dgm:prSet/>
      <dgm:spPr/>
      <dgm:t>
        <a:bodyPr/>
        <a:lstStyle/>
        <a:p>
          <a:endParaRPr lang="en-US"/>
        </a:p>
      </dgm:t>
    </dgm:pt>
    <dgm:pt modelId="{D58EE516-F661-4E67-8D37-ABD99BA9BD3F}" type="sibTrans" cxnId="{3B55D1D1-26E9-4AA3-B750-8D1DDDE85E04}">
      <dgm:prSet/>
      <dgm:spPr/>
      <dgm:t>
        <a:bodyPr/>
        <a:lstStyle/>
        <a:p>
          <a:endParaRPr lang="en-US"/>
        </a:p>
      </dgm:t>
    </dgm:pt>
    <dgm:pt modelId="{066080A7-78CD-4C4D-A418-19720C68584A}">
      <dgm:prSet phldrT="[Text]"/>
      <dgm:spPr/>
      <dgm:t>
        <a:bodyPr/>
        <a:lstStyle/>
        <a:p>
          <a:r>
            <a:rPr lang="en-US" dirty="0" smtClean="0"/>
            <a:t>Select and implement an instructional model based on student needs</a:t>
          </a:r>
          <a:endParaRPr lang="en-US" dirty="0"/>
        </a:p>
      </dgm:t>
    </dgm:pt>
    <dgm:pt modelId="{860F596D-3678-4B88-A7E0-E62B74445264}" type="parTrans" cxnId="{AE880BD9-C772-4F45-8B0B-86CB35C64CCF}">
      <dgm:prSet/>
      <dgm:spPr/>
      <dgm:t>
        <a:bodyPr/>
        <a:lstStyle/>
        <a:p>
          <a:endParaRPr lang="en-US"/>
        </a:p>
      </dgm:t>
    </dgm:pt>
    <dgm:pt modelId="{BDF1D2FB-6EB2-4FC9-8445-0AEEC5E2E961}" type="sibTrans" cxnId="{AE880BD9-C772-4F45-8B0B-86CB35C64CCF}">
      <dgm:prSet/>
      <dgm:spPr/>
      <dgm:t>
        <a:bodyPr/>
        <a:lstStyle/>
        <a:p>
          <a:endParaRPr lang="en-US"/>
        </a:p>
      </dgm:t>
    </dgm:pt>
    <dgm:pt modelId="{F3155439-0010-4A46-8A42-C5EDE93DD51B}">
      <dgm:prSet phldrT="[Text]"/>
      <dgm:spPr/>
      <dgm:t>
        <a:bodyPr/>
        <a:lstStyle/>
        <a:p>
          <a:r>
            <a:rPr lang="en-US" dirty="0" smtClean="0"/>
            <a:t>Provide job-embedded PD designed to build capacity and support staff</a:t>
          </a:r>
          <a:endParaRPr lang="en-US" dirty="0"/>
        </a:p>
      </dgm:t>
    </dgm:pt>
    <dgm:pt modelId="{18F56272-5E38-4EC6-B80F-B4AD5751F948}" type="parTrans" cxnId="{FFEE8B8F-3D00-484E-A7B6-2D2EA32FE009}">
      <dgm:prSet/>
      <dgm:spPr/>
      <dgm:t>
        <a:bodyPr/>
        <a:lstStyle/>
        <a:p>
          <a:endParaRPr lang="en-US"/>
        </a:p>
      </dgm:t>
    </dgm:pt>
    <dgm:pt modelId="{DB949B15-EDD7-4D8D-880F-2DBAD9540C9E}" type="sibTrans" cxnId="{FFEE8B8F-3D00-484E-A7B6-2D2EA32FE009}">
      <dgm:prSet/>
      <dgm:spPr/>
      <dgm:t>
        <a:bodyPr/>
        <a:lstStyle/>
        <a:p>
          <a:endParaRPr lang="en-US"/>
        </a:p>
      </dgm:t>
    </dgm:pt>
    <dgm:pt modelId="{496C624C-FE0F-42C0-9172-A517CEBF1798}">
      <dgm:prSet phldrT="[Text]"/>
      <dgm:spPr/>
      <dgm:t>
        <a:bodyPr/>
        <a:lstStyle/>
        <a:p>
          <a:r>
            <a:rPr lang="en-US" dirty="0" smtClean="0"/>
            <a:t>Ensure continuous use of data to inform and differentiate instruction</a:t>
          </a:r>
          <a:endParaRPr lang="en-US" dirty="0"/>
        </a:p>
      </dgm:t>
    </dgm:pt>
    <dgm:pt modelId="{7DF5CEE6-6FAC-4ACB-8FF9-D482BB965753}" type="parTrans" cxnId="{513F85D7-E45E-4F58-98DA-76BEEA570024}">
      <dgm:prSet/>
      <dgm:spPr/>
      <dgm:t>
        <a:bodyPr/>
        <a:lstStyle/>
        <a:p>
          <a:endParaRPr lang="en-US"/>
        </a:p>
      </dgm:t>
    </dgm:pt>
    <dgm:pt modelId="{5BAF889D-0ECB-4277-8A38-13E45D8FBF1C}" type="sibTrans" cxnId="{513F85D7-E45E-4F58-98DA-76BEEA570024}">
      <dgm:prSet/>
      <dgm:spPr/>
      <dgm:t>
        <a:bodyPr/>
        <a:lstStyle/>
        <a:p>
          <a:endParaRPr lang="en-US"/>
        </a:p>
      </dgm:t>
    </dgm:pt>
    <dgm:pt modelId="{3BDD9D0C-3AA3-4408-A31B-0FC7E4A3FA28}">
      <dgm:prSet phldrT="[Text]"/>
      <dgm:spPr/>
      <dgm:t>
        <a:bodyPr/>
        <a:lstStyle/>
        <a:p>
          <a:r>
            <a:rPr lang="en-US" dirty="0" smtClean="0"/>
            <a:t>Social-emotional and community- oriented services and supports</a:t>
          </a:r>
          <a:endParaRPr lang="en-US" dirty="0"/>
        </a:p>
      </dgm:t>
    </dgm:pt>
    <dgm:pt modelId="{E28D9181-CDD5-4B58-9A78-20B096DEC09D}" type="parTrans" cxnId="{BE848525-9945-4308-AF55-E014D12221FA}">
      <dgm:prSet/>
      <dgm:spPr/>
      <dgm:t>
        <a:bodyPr/>
        <a:lstStyle/>
        <a:p>
          <a:endParaRPr lang="en-US"/>
        </a:p>
      </dgm:t>
    </dgm:pt>
    <dgm:pt modelId="{A36085C8-EBB7-4FCA-9A00-B13A63566A17}" type="sibTrans" cxnId="{BE848525-9945-4308-AF55-E014D12221FA}">
      <dgm:prSet/>
      <dgm:spPr/>
      <dgm:t>
        <a:bodyPr/>
        <a:lstStyle/>
        <a:p>
          <a:endParaRPr lang="en-US"/>
        </a:p>
      </dgm:t>
    </dgm:pt>
    <dgm:pt modelId="{5430ED35-FAA0-4EE1-B8FC-0946218B57B6}">
      <dgm:prSet phldrT="[Text]"/>
      <dgm:spPr/>
      <dgm:t>
        <a:bodyPr/>
        <a:lstStyle/>
        <a:p>
          <a:r>
            <a:rPr lang="en-US" dirty="0" smtClean="0"/>
            <a:t>Governance</a:t>
          </a:r>
          <a:endParaRPr lang="en-US" dirty="0"/>
        </a:p>
      </dgm:t>
    </dgm:pt>
    <dgm:pt modelId="{7C715CC9-77EB-4240-BE76-1F1DAD0EFEA4}" type="parTrans" cxnId="{58179D50-A3C7-42F9-8C3C-E617E5819034}">
      <dgm:prSet/>
      <dgm:spPr/>
      <dgm:t>
        <a:bodyPr/>
        <a:lstStyle/>
        <a:p>
          <a:endParaRPr lang="en-US"/>
        </a:p>
      </dgm:t>
    </dgm:pt>
    <dgm:pt modelId="{CFC58D3C-A797-469C-AE94-C450DA396011}" type="sibTrans" cxnId="{58179D50-A3C7-42F9-8C3C-E617E5819034}">
      <dgm:prSet/>
      <dgm:spPr/>
      <dgm:t>
        <a:bodyPr/>
        <a:lstStyle/>
        <a:p>
          <a:endParaRPr lang="en-US"/>
        </a:p>
      </dgm:t>
    </dgm:pt>
    <dgm:pt modelId="{E0FD5A11-C82F-43F5-BDA7-1C673CDB1F08}">
      <dgm:prSet phldrT="[Text]"/>
      <dgm:spPr/>
      <dgm:t>
        <a:bodyPr/>
        <a:lstStyle/>
        <a:p>
          <a:r>
            <a:rPr lang="en-US" dirty="0" smtClean="0"/>
            <a:t>New governance structure</a:t>
          </a:r>
          <a:endParaRPr lang="en-US" dirty="0"/>
        </a:p>
      </dgm:t>
    </dgm:pt>
    <dgm:pt modelId="{83D6B12F-A8EB-4F9A-924E-8F296F64B39F}" type="parTrans" cxnId="{9335642A-FE76-4FA8-BA08-607F75BF6892}">
      <dgm:prSet/>
      <dgm:spPr/>
      <dgm:t>
        <a:bodyPr/>
        <a:lstStyle/>
        <a:p>
          <a:endParaRPr lang="en-US"/>
        </a:p>
      </dgm:t>
    </dgm:pt>
    <dgm:pt modelId="{C2914487-391D-4B0F-B61E-9D9BE1855FD8}" type="sibTrans" cxnId="{9335642A-FE76-4FA8-BA08-607F75BF6892}">
      <dgm:prSet/>
      <dgm:spPr/>
      <dgm:t>
        <a:bodyPr/>
        <a:lstStyle/>
        <a:p>
          <a:endParaRPr lang="en-US"/>
        </a:p>
      </dgm:t>
    </dgm:pt>
    <dgm:pt modelId="{DCE33155-F023-4E73-AF38-76E644043A58}">
      <dgm:prSet phldrT="[Text]"/>
      <dgm:spPr/>
      <dgm:t>
        <a:bodyPr/>
        <a:lstStyle/>
        <a:p>
          <a:r>
            <a:rPr lang="en-US" dirty="0" smtClean="0"/>
            <a:t>Grant operating flexibility to school leader</a:t>
          </a:r>
          <a:endParaRPr lang="en-US" dirty="0"/>
        </a:p>
      </dgm:t>
    </dgm:pt>
    <dgm:pt modelId="{D5E2DDC0-B377-467F-8B2A-9BD2E90D9C9D}" type="parTrans" cxnId="{1993B6C2-C68C-4BFD-BD6A-B384562F8E26}">
      <dgm:prSet/>
      <dgm:spPr/>
      <dgm:t>
        <a:bodyPr/>
        <a:lstStyle/>
        <a:p>
          <a:endParaRPr lang="en-US"/>
        </a:p>
      </dgm:t>
    </dgm:pt>
    <dgm:pt modelId="{CE8AB810-A456-41CE-AD14-1B14AB738A43}" type="sibTrans" cxnId="{1993B6C2-C68C-4BFD-BD6A-B384562F8E26}">
      <dgm:prSet/>
      <dgm:spPr/>
      <dgm:t>
        <a:bodyPr/>
        <a:lstStyle/>
        <a:p>
          <a:endParaRPr lang="en-US"/>
        </a:p>
      </dgm:t>
    </dgm:pt>
    <dgm:pt modelId="{279A2992-173D-40FB-947E-2EBAA634BCE8}" type="pres">
      <dgm:prSet presAssocID="{834D52D7-C5DA-4A79-8366-21D6C5D188A8}" presName="Name0" presStyleCnt="0">
        <dgm:presLayoutVars>
          <dgm:dir/>
          <dgm:animLvl val="lvl"/>
          <dgm:resizeHandles val="exact"/>
        </dgm:presLayoutVars>
      </dgm:prSet>
      <dgm:spPr/>
      <dgm:t>
        <a:bodyPr/>
        <a:lstStyle/>
        <a:p>
          <a:endParaRPr lang="en-US"/>
        </a:p>
      </dgm:t>
    </dgm:pt>
    <dgm:pt modelId="{09C51E59-BFE0-426E-984E-966B0044C43D}" type="pres">
      <dgm:prSet presAssocID="{F32EB165-C5E0-4CE0-B900-98116E05BB51}" presName="composite" presStyleCnt="0"/>
      <dgm:spPr/>
    </dgm:pt>
    <dgm:pt modelId="{AC58CEE1-39B3-446E-AF7D-22F0D181B46E}" type="pres">
      <dgm:prSet presAssocID="{F32EB165-C5E0-4CE0-B900-98116E05BB51}" presName="parTx" presStyleLbl="alignNode1" presStyleIdx="0" presStyleCnt="4">
        <dgm:presLayoutVars>
          <dgm:chMax val="0"/>
          <dgm:chPref val="0"/>
          <dgm:bulletEnabled val="1"/>
        </dgm:presLayoutVars>
      </dgm:prSet>
      <dgm:spPr/>
      <dgm:t>
        <a:bodyPr/>
        <a:lstStyle/>
        <a:p>
          <a:endParaRPr lang="en-US"/>
        </a:p>
      </dgm:t>
    </dgm:pt>
    <dgm:pt modelId="{1D8FE14C-5813-426A-8843-CAE6A8E411A9}" type="pres">
      <dgm:prSet presAssocID="{F32EB165-C5E0-4CE0-B900-98116E05BB51}" presName="desTx" presStyleLbl="alignAccFollowNode1" presStyleIdx="0" presStyleCnt="4">
        <dgm:presLayoutVars>
          <dgm:bulletEnabled val="1"/>
        </dgm:presLayoutVars>
      </dgm:prSet>
      <dgm:spPr/>
      <dgm:t>
        <a:bodyPr/>
        <a:lstStyle/>
        <a:p>
          <a:endParaRPr lang="en-US"/>
        </a:p>
      </dgm:t>
    </dgm:pt>
    <dgm:pt modelId="{4263E89A-750A-439B-950F-BD4D3A58C5F0}" type="pres">
      <dgm:prSet presAssocID="{993C5E31-D9ED-4CF2-B5E7-E5D1C14B454A}" presName="space" presStyleCnt="0"/>
      <dgm:spPr/>
    </dgm:pt>
    <dgm:pt modelId="{C17CD330-E492-4893-9D1B-F7D793EED9D3}" type="pres">
      <dgm:prSet presAssocID="{24747B59-FFAD-498B-9CFB-3BADD589172A}" presName="composite" presStyleCnt="0"/>
      <dgm:spPr/>
    </dgm:pt>
    <dgm:pt modelId="{A75F3360-B3E0-43A4-89F9-F262EBAE597C}" type="pres">
      <dgm:prSet presAssocID="{24747B59-FFAD-498B-9CFB-3BADD589172A}" presName="parTx" presStyleLbl="alignNode1" presStyleIdx="1" presStyleCnt="4">
        <dgm:presLayoutVars>
          <dgm:chMax val="0"/>
          <dgm:chPref val="0"/>
          <dgm:bulletEnabled val="1"/>
        </dgm:presLayoutVars>
      </dgm:prSet>
      <dgm:spPr/>
      <dgm:t>
        <a:bodyPr/>
        <a:lstStyle/>
        <a:p>
          <a:endParaRPr lang="en-US"/>
        </a:p>
      </dgm:t>
    </dgm:pt>
    <dgm:pt modelId="{93512C47-6D3C-4919-9A88-4707A4AB1DA8}" type="pres">
      <dgm:prSet presAssocID="{24747B59-FFAD-498B-9CFB-3BADD589172A}" presName="desTx" presStyleLbl="alignAccFollowNode1" presStyleIdx="1" presStyleCnt="4">
        <dgm:presLayoutVars>
          <dgm:bulletEnabled val="1"/>
        </dgm:presLayoutVars>
      </dgm:prSet>
      <dgm:spPr/>
      <dgm:t>
        <a:bodyPr/>
        <a:lstStyle/>
        <a:p>
          <a:endParaRPr lang="en-US"/>
        </a:p>
      </dgm:t>
    </dgm:pt>
    <dgm:pt modelId="{A26DE243-5C4F-4478-A116-833624BBC053}" type="pres">
      <dgm:prSet presAssocID="{D58EE516-F661-4E67-8D37-ABD99BA9BD3F}" presName="space" presStyleCnt="0"/>
      <dgm:spPr/>
    </dgm:pt>
    <dgm:pt modelId="{35E2B8A8-EBF7-4B42-A5A0-A573AD031C55}" type="pres">
      <dgm:prSet presAssocID="{9303F83D-B0A0-4623-8BC7-85D86C1CD4E1}" presName="composite" presStyleCnt="0"/>
      <dgm:spPr/>
    </dgm:pt>
    <dgm:pt modelId="{FC186913-E3D7-4618-B114-B7AB0DB18E9B}" type="pres">
      <dgm:prSet presAssocID="{9303F83D-B0A0-4623-8BC7-85D86C1CD4E1}" presName="parTx" presStyleLbl="alignNode1" presStyleIdx="2" presStyleCnt="4">
        <dgm:presLayoutVars>
          <dgm:chMax val="0"/>
          <dgm:chPref val="0"/>
          <dgm:bulletEnabled val="1"/>
        </dgm:presLayoutVars>
      </dgm:prSet>
      <dgm:spPr/>
      <dgm:t>
        <a:bodyPr/>
        <a:lstStyle/>
        <a:p>
          <a:endParaRPr lang="en-US"/>
        </a:p>
      </dgm:t>
    </dgm:pt>
    <dgm:pt modelId="{F40A1377-3EF2-4D5E-8DEF-17C6AB5CEECD}" type="pres">
      <dgm:prSet presAssocID="{9303F83D-B0A0-4623-8BC7-85D86C1CD4E1}" presName="desTx" presStyleLbl="alignAccFollowNode1" presStyleIdx="2" presStyleCnt="4">
        <dgm:presLayoutVars>
          <dgm:bulletEnabled val="1"/>
        </dgm:presLayoutVars>
      </dgm:prSet>
      <dgm:spPr/>
      <dgm:t>
        <a:bodyPr/>
        <a:lstStyle/>
        <a:p>
          <a:endParaRPr lang="en-US"/>
        </a:p>
      </dgm:t>
    </dgm:pt>
    <dgm:pt modelId="{61C98ADA-BF8D-410D-B2E6-ABA98F440E35}" type="pres">
      <dgm:prSet presAssocID="{2D38C5C5-C803-41F5-B324-F2730E6DFA5B}" presName="space" presStyleCnt="0"/>
      <dgm:spPr/>
    </dgm:pt>
    <dgm:pt modelId="{5435F6DE-7433-4562-B89A-8570480FA042}" type="pres">
      <dgm:prSet presAssocID="{5430ED35-FAA0-4EE1-B8FC-0946218B57B6}" presName="composite" presStyleCnt="0"/>
      <dgm:spPr/>
    </dgm:pt>
    <dgm:pt modelId="{C30B443B-D538-45AF-9D10-491F0F7E2CA0}" type="pres">
      <dgm:prSet presAssocID="{5430ED35-FAA0-4EE1-B8FC-0946218B57B6}" presName="parTx" presStyleLbl="alignNode1" presStyleIdx="3" presStyleCnt="4">
        <dgm:presLayoutVars>
          <dgm:chMax val="0"/>
          <dgm:chPref val="0"/>
          <dgm:bulletEnabled val="1"/>
        </dgm:presLayoutVars>
      </dgm:prSet>
      <dgm:spPr/>
      <dgm:t>
        <a:bodyPr/>
        <a:lstStyle/>
        <a:p>
          <a:endParaRPr lang="en-US"/>
        </a:p>
      </dgm:t>
    </dgm:pt>
    <dgm:pt modelId="{77F4F77B-2937-4F9A-93AF-167706E1793C}" type="pres">
      <dgm:prSet presAssocID="{5430ED35-FAA0-4EE1-B8FC-0946218B57B6}" presName="desTx" presStyleLbl="alignAccFollowNode1" presStyleIdx="3" presStyleCnt="4">
        <dgm:presLayoutVars>
          <dgm:bulletEnabled val="1"/>
        </dgm:presLayoutVars>
      </dgm:prSet>
      <dgm:spPr/>
      <dgm:t>
        <a:bodyPr/>
        <a:lstStyle/>
        <a:p>
          <a:endParaRPr lang="en-US"/>
        </a:p>
      </dgm:t>
    </dgm:pt>
  </dgm:ptLst>
  <dgm:cxnLst>
    <dgm:cxn modelId="{E9868797-4BDD-4511-89DC-908EF8D1DEB3}" srcId="{9303F83D-B0A0-4623-8BC7-85D86C1CD4E1}" destId="{1764FBC8-DD8C-4A22-8290-84621EF754E1}" srcOrd="0" destOrd="0" parTransId="{15012416-AEF0-48B4-A6C7-E2687C9C58E8}" sibTransId="{1B4DD955-30EA-4096-B427-1B8DC3B97899}"/>
    <dgm:cxn modelId="{2F26188D-52EE-4A64-B1AB-FCBF82AD8CAF}" type="presOf" srcId="{1764FBC8-DD8C-4A22-8290-84621EF754E1}" destId="{F40A1377-3EF2-4D5E-8DEF-17C6AB5CEECD}" srcOrd="0" destOrd="0" presId="urn:microsoft.com/office/officeart/2005/8/layout/hList1"/>
    <dgm:cxn modelId="{B45D4BFF-FAC9-401E-A305-AAE28DC0F5BF}" type="presOf" srcId="{3BDD9D0C-3AA3-4408-A31B-0FC7E4A3FA28}" destId="{F40A1377-3EF2-4D5E-8DEF-17C6AB5CEECD}" srcOrd="0" destOrd="2" presId="urn:microsoft.com/office/officeart/2005/8/layout/hList1"/>
    <dgm:cxn modelId="{8FC210D2-7BE2-43D6-9FA7-6DA0A884F9F7}" type="presOf" srcId="{DCE33155-F023-4E73-AF38-76E644043A58}" destId="{77F4F77B-2937-4F9A-93AF-167706E1793C}" srcOrd="0" destOrd="1" presId="urn:microsoft.com/office/officeart/2005/8/layout/hList1"/>
    <dgm:cxn modelId="{205B9860-7E66-4BFF-81FA-22378D790C15}" srcId="{F32EB165-C5E0-4CE0-B900-98116E05BB51}" destId="{16761B49-584F-44D7-8746-05FF67DCB7C5}" srcOrd="0" destOrd="0" parTransId="{055D1E9C-E2E2-4DCC-AE3C-91FF4984EE70}" sibTransId="{66BECC39-08F4-44AE-8623-7F4D1FD0E859}"/>
    <dgm:cxn modelId="{9335642A-FE76-4FA8-BA08-607F75BF6892}" srcId="{5430ED35-FAA0-4EE1-B8FC-0946218B57B6}" destId="{E0FD5A11-C82F-43F5-BDA7-1C673CDB1F08}" srcOrd="0" destOrd="0" parTransId="{83D6B12F-A8EB-4F9A-924E-8F296F64B39F}" sibTransId="{C2914487-391D-4B0F-B61E-9D9BE1855FD8}"/>
    <dgm:cxn modelId="{0311A03A-4B2E-4EB1-8CC8-254B39396221}" type="presOf" srcId="{24747B59-FFAD-498B-9CFB-3BADD589172A}" destId="{A75F3360-B3E0-43A4-89F9-F262EBAE597C}" srcOrd="0" destOrd="0" presId="urn:microsoft.com/office/officeart/2005/8/layout/hList1"/>
    <dgm:cxn modelId="{5DCA9454-66A3-4574-BF19-5A09BF124D32}" type="presOf" srcId="{F3155439-0010-4A46-8A42-C5EDE93DD51B}" destId="{93512C47-6D3C-4919-9A88-4707A4AB1DA8}" srcOrd="0" destOrd="1" presId="urn:microsoft.com/office/officeart/2005/8/layout/hList1"/>
    <dgm:cxn modelId="{644BD33B-97B3-4FA8-A29E-EB18545AFD7E}" srcId="{F32EB165-C5E0-4CE0-B900-98116E05BB51}" destId="{4B8BB3C5-DD42-4342-981A-62EA16106EED}" srcOrd="2" destOrd="0" parTransId="{9283B528-D463-459F-A4EA-02E5241BAB4A}" sibTransId="{51759D35-ECD2-47D6-B606-B03C1B802514}"/>
    <dgm:cxn modelId="{BE848525-9945-4308-AF55-E014D12221FA}" srcId="{9303F83D-B0A0-4623-8BC7-85D86C1CD4E1}" destId="{3BDD9D0C-3AA3-4408-A31B-0FC7E4A3FA28}" srcOrd="1" destOrd="0" parTransId="{E28D9181-CDD5-4B58-9A78-20B096DEC09D}" sibTransId="{A36085C8-EBB7-4FCA-9A00-B13A63566A17}"/>
    <dgm:cxn modelId="{727CA507-4355-4B83-9AEC-CC50BDD97C74}" type="presOf" srcId="{E0FD5A11-C82F-43F5-BDA7-1C673CDB1F08}" destId="{77F4F77B-2937-4F9A-93AF-167706E1793C}" srcOrd="0" destOrd="0" presId="urn:microsoft.com/office/officeart/2005/8/layout/hList1"/>
    <dgm:cxn modelId="{D338F430-676C-44EB-B8D2-4C074730834B}" type="presOf" srcId="{F32EB165-C5E0-4CE0-B900-98116E05BB51}" destId="{AC58CEE1-39B3-446E-AF7D-22F0D181B46E}" srcOrd="0" destOrd="0" presId="urn:microsoft.com/office/officeart/2005/8/layout/hList1"/>
    <dgm:cxn modelId="{FFEE8B8F-3D00-484E-A7B6-2D2EA32FE009}" srcId="{24747B59-FFAD-498B-9CFB-3BADD589172A}" destId="{F3155439-0010-4A46-8A42-C5EDE93DD51B}" srcOrd="1" destOrd="0" parTransId="{18F56272-5E38-4EC6-B80F-B4AD5751F948}" sibTransId="{DB949B15-EDD7-4D8D-880F-2DBAD9540C9E}"/>
    <dgm:cxn modelId="{9401A05D-7EDB-406B-BCC7-AD352F0EE98F}" type="presOf" srcId="{16761B49-584F-44D7-8746-05FF67DCB7C5}" destId="{1D8FE14C-5813-426A-8843-CAE6A8E411A9}" srcOrd="0" destOrd="0" presId="urn:microsoft.com/office/officeart/2005/8/layout/hList1"/>
    <dgm:cxn modelId="{1993B6C2-C68C-4BFD-BD6A-B384562F8E26}" srcId="{5430ED35-FAA0-4EE1-B8FC-0946218B57B6}" destId="{DCE33155-F023-4E73-AF38-76E644043A58}" srcOrd="1" destOrd="0" parTransId="{D5E2DDC0-B377-467F-8B2A-9BD2E90D9C9D}" sibTransId="{CE8AB810-A456-41CE-AD14-1B14AB738A43}"/>
    <dgm:cxn modelId="{4593EFAA-CED4-4062-AB90-920DC0309FF1}" type="presOf" srcId="{6BFABFB5-A955-4E0E-B2BD-6E49F223E2F8}" destId="{F40A1377-3EF2-4D5E-8DEF-17C6AB5CEECD}" srcOrd="0" destOrd="1" presId="urn:microsoft.com/office/officeart/2005/8/layout/hList1"/>
    <dgm:cxn modelId="{8E198403-11F0-4971-A7A4-9343532AF7AD}" srcId="{1764FBC8-DD8C-4A22-8290-84621EF754E1}" destId="{6BFABFB5-A955-4E0E-B2BD-6E49F223E2F8}" srcOrd="0" destOrd="0" parTransId="{27159C15-38C1-4CA3-AFB1-7D8B3FB0306D}" sibTransId="{62280535-C842-4FA6-BD7B-2504FD350553}"/>
    <dgm:cxn modelId="{C6EE7397-3915-467D-B2D2-ACD54DD9F7C5}" srcId="{834D52D7-C5DA-4A79-8366-21D6C5D188A8}" destId="{9303F83D-B0A0-4623-8BC7-85D86C1CD4E1}" srcOrd="2" destOrd="0" parTransId="{51FA36A5-CA13-43E0-B31D-91C166A75776}" sibTransId="{2D38C5C5-C803-41F5-B324-F2730E6DFA5B}"/>
    <dgm:cxn modelId="{1A86E879-616B-4C60-92F1-9C065CE441E6}" type="presOf" srcId="{496C624C-FE0F-42C0-9172-A517CEBF1798}" destId="{93512C47-6D3C-4919-9A88-4707A4AB1DA8}" srcOrd="0" destOrd="2" presId="urn:microsoft.com/office/officeart/2005/8/layout/hList1"/>
    <dgm:cxn modelId="{FCF60261-1159-4C37-A915-B313D275DB59}" type="presOf" srcId="{5430ED35-FAA0-4EE1-B8FC-0946218B57B6}" destId="{C30B443B-D538-45AF-9D10-491F0F7E2CA0}" srcOrd="0" destOrd="0" presId="urn:microsoft.com/office/officeart/2005/8/layout/hList1"/>
    <dgm:cxn modelId="{AE880BD9-C772-4F45-8B0B-86CB35C64CCF}" srcId="{24747B59-FFAD-498B-9CFB-3BADD589172A}" destId="{066080A7-78CD-4C4D-A418-19720C68584A}" srcOrd="0" destOrd="0" parTransId="{860F596D-3678-4B88-A7E0-E62B74445264}" sibTransId="{BDF1D2FB-6EB2-4FC9-8445-0AEEC5E2E961}"/>
    <dgm:cxn modelId="{3B55D1D1-26E9-4AA3-B750-8D1DDDE85E04}" srcId="{834D52D7-C5DA-4A79-8366-21D6C5D188A8}" destId="{24747B59-FFAD-498B-9CFB-3BADD589172A}" srcOrd="1" destOrd="0" parTransId="{ABAE4423-C731-4E54-9D44-C6DF02E89011}" sibTransId="{D58EE516-F661-4E67-8D37-ABD99BA9BD3F}"/>
    <dgm:cxn modelId="{58179D50-A3C7-42F9-8C3C-E617E5819034}" srcId="{834D52D7-C5DA-4A79-8366-21D6C5D188A8}" destId="{5430ED35-FAA0-4EE1-B8FC-0946218B57B6}" srcOrd="3" destOrd="0" parTransId="{7C715CC9-77EB-4240-BE76-1F1DAD0EFEA4}" sibTransId="{CFC58D3C-A797-469C-AE94-C450DA396011}"/>
    <dgm:cxn modelId="{B4A51B0A-485D-4A98-A1BA-461B03A6EBFA}" type="presOf" srcId="{834D52D7-C5DA-4A79-8366-21D6C5D188A8}" destId="{279A2992-173D-40FB-947E-2EBAA634BCE8}" srcOrd="0" destOrd="0" presId="urn:microsoft.com/office/officeart/2005/8/layout/hList1"/>
    <dgm:cxn modelId="{650BBEAA-52E1-45D3-99B7-23B29070DD5E}" type="presOf" srcId="{9549E03E-95F7-408A-BEA7-B2A6CA9A7616}" destId="{1D8FE14C-5813-426A-8843-CAE6A8E411A9}" srcOrd="0" destOrd="1" presId="urn:microsoft.com/office/officeart/2005/8/layout/hList1"/>
    <dgm:cxn modelId="{49396020-382B-4BBE-99B0-AB864B7D368E}" type="presOf" srcId="{4B8BB3C5-DD42-4342-981A-62EA16106EED}" destId="{1D8FE14C-5813-426A-8843-CAE6A8E411A9}" srcOrd="0" destOrd="2" presId="urn:microsoft.com/office/officeart/2005/8/layout/hList1"/>
    <dgm:cxn modelId="{D66A9106-97CC-4CE8-9092-10F1280C4BCB}" type="presOf" srcId="{066080A7-78CD-4C4D-A418-19720C68584A}" destId="{93512C47-6D3C-4919-9A88-4707A4AB1DA8}" srcOrd="0" destOrd="0" presId="urn:microsoft.com/office/officeart/2005/8/layout/hList1"/>
    <dgm:cxn modelId="{EFCDA03B-B0D7-4048-A956-5AC0BCDE82D0}" type="presOf" srcId="{9303F83D-B0A0-4623-8BC7-85D86C1CD4E1}" destId="{FC186913-E3D7-4618-B114-B7AB0DB18E9B}" srcOrd="0" destOrd="0" presId="urn:microsoft.com/office/officeart/2005/8/layout/hList1"/>
    <dgm:cxn modelId="{513F85D7-E45E-4F58-98DA-76BEEA570024}" srcId="{24747B59-FFAD-498B-9CFB-3BADD589172A}" destId="{496C624C-FE0F-42C0-9172-A517CEBF1798}" srcOrd="2" destOrd="0" parTransId="{7DF5CEE6-6FAC-4ACB-8FF9-D482BB965753}" sibTransId="{5BAF889D-0ECB-4277-8A38-13E45D8FBF1C}"/>
    <dgm:cxn modelId="{4188CB97-1FA1-49A8-A017-B9E2D54E006B}" srcId="{F32EB165-C5E0-4CE0-B900-98116E05BB51}" destId="{9549E03E-95F7-408A-BEA7-B2A6CA9A7616}" srcOrd="1" destOrd="0" parTransId="{1E2A0FB2-BBBC-46BC-A2D4-5DAD515A40EA}" sibTransId="{5EAF4BA3-A282-4ED2-BC21-F0272929EBB8}"/>
    <dgm:cxn modelId="{B96D3637-16DE-4BE5-8E1D-6BEEF74FBC5B}" srcId="{834D52D7-C5DA-4A79-8366-21D6C5D188A8}" destId="{F32EB165-C5E0-4CE0-B900-98116E05BB51}" srcOrd="0" destOrd="0" parTransId="{FE577D87-B6F1-47E0-AB97-E27DEE643961}" sibTransId="{993C5E31-D9ED-4CF2-B5E7-E5D1C14B454A}"/>
    <dgm:cxn modelId="{7603A0F1-1C24-4F96-830B-31B065A1F2C5}" type="presParOf" srcId="{279A2992-173D-40FB-947E-2EBAA634BCE8}" destId="{09C51E59-BFE0-426E-984E-966B0044C43D}" srcOrd="0" destOrd="0" presId="urn:microsoft.com/office/officeart/2005/8/layout/hList1"/>
    <dgm:cxn modelId="{F066CC0C-6D86-4CAD-AF12-AFC1795DB57D}" type="presParOf" srcId="{09C51E59-BFE0-426E-984E-966B0044C43D}" destId="{AC58CEE1-39B3-446E-AF7D-22F0D181B46E}" srcOrd="0" destOrd="0" presId="urn:microsoft.com/office/officeart/2005/8/layout/hList1"/>
    <dgm:cxn modelId="{78EE3975-EC55-45EC-837B-63DDAC2D85DA}" type="presParOf" srcId="{09C51E59-BFE0-426E-984E-966B0044C43D}" destId="{1D8FE14C-5813-426A-8843-CAE6A8E411A9}" srcOrd="1" destOrd="0" presId="urn:microsoft.com/office/officeart/2005/8/layout/hList1"/>
    <dgm:cxn modelId="{80BF224C-0964-4CD6-9FC4-315A8D932C11}" type="presParOf" srcId="{279A2992-173D-40FB-947E-2EBAA634BCE8}" destId="{4263E89A-750A-439B-950F-BD4D3A58C5F0}" srcOrd="1" destOrd="0" presId="urn:microsoft.com/office/officeart/2005/8/layout/hList1"/>
    <dgm:cxn modelId="{B9367A36-EE81-432A-874F-1886B91C244E}" type="presParOf" srcId="{279A2992-173D-40FB-947E-2EBAA634BCE8}" destId="{C17CD330-E492-4893-9D1B-F7D793EED9D3}" srcOrd="2" destOrd="0" presId="urn:microsoft.com/office/officeart/2005/8/layout/hList1"/>
    <dgm:cxn modelId="{175FDCAC-4619-4DF8-8BA5-1A8AD97ED011}" type="presParOf" srcId="{C17CD330-E492-4893-9D1B-F7D793EED9D3}" destId="{A75F3360-B3E0-43A4-89F9-F262EBAE597C}" srcOrd="0" destOrd="0" presId="urn:microsoft.com/office/officeart/2005/8/layout/hList1"/>
    <dgm:cxn modelId="{BD8148F7-ACB2-4191-8E5D-5B108A0943AE}" type="presParOf" srcId="{C17CD330-E492-4893-9D1B-F7D793EED9D3}" destId="{93512C47-6D3C-4919-9A88-4707A4AB1DA8}" srcOrd="1" destOrd="0" presId="urn:microsoft.com/office/officeart/2005/8/layout/hList1"/>
    <dgm:cxn modelId="{ED0EB305-00CA-4925-A96C-4D020842FCB6}" type="presParOf" srcId="{279A2992-173D-40FB-947E-2EBAA634BCE8}" destId="{A26DE243-5C4F-4478-A116-833624BBC053}" srcOrd="3" destOrd="0" presId="urn:microsoft.com/office/officeart/2005/8/layout/hList1"/>
    <dgm:cxn modelId="{72C4C3FA-A230-4224-8E72-E390DD645B46}" type="presParOf" srcId="{279A2992-173D-40FB-947E-2EBAA634BCE8}" destId="{35E2B8A8-EBF7-4B42-A5A0-A573AD031C55}" srcOrd="4" destOrd="0" presId="urn:microsoft.com/office/officeart/2005/8/layout/hList1"/>
    <dgm:cxn modelId="{6194ECE0-7CB4-463C-9D97-5C8D692E3EAB}" type="presParOf" srcId="{35E2B8A8-EBF7-4B42-A5A0-A573AD031C55}" destId="{FC186913-E3D7-4618-B114-B7AB0DB18E9B}" srcOrd="0" destOrd="0" presId="urn:microsoft.com/office/officeart/2005/8/layout/hList1"/>
    <dgm:cxn modelId="{636EA215-F36D-45A3-8709-2EBC830E7B75}" type="presParOf" srcId="{35E2B8A8-EBF7-4B42-A5A0-A573AD031C55}" destId="{F40A1377-3EF2-4D5E-8DEF-17C6AB5CEECD}" srcOrd="1" destOrd="0" presId="urn:microsoft.com/office/officeart/2005/8/layout/hList1"/>
    <dgm:cxn modelId="{5E6DA87B-77E7-46C0-9E24-6B1640C0A322}" type="presParOf" srcId="{279A2992-173D-40FB-947E-2EBAA634BCE8}" destId="{61C98ADA-BF8D-410D-B2E6-ABA98F440E35}" srcOrd="5" destOrd="0" presId="urn:microsoft.com/office/officeart/2005/8/layout/hList1"/>
    <dgm:cxn modelId="{1CFA6522-51A6-4FF5-ADD2-57464E44826C}" type="presParOf" srcId="{279A2992-173D-40FB-947E-2EBAA634BCE8}" destId="{5435F6DE-7433-4562-B89A-8570480FA042}" srcOrd="6" destOrd="0" presId="urn:microsoft.com/office/officeart/2005/8/layout/hList1"/>
    <dgm:cxn modelId="{24015194-D9EB-461C-B84E-909DA3218E0F}" type="presParOf" srcId="{5435F6DE-7433-4562-B89A-8570480FA042}" destId="{C30B443B-D538-45AF-9D10-491F0F7E2CA0}" srcOrd="0" destOrd="0" presId="urn:microsoft.com/office/officeart/2005/8/layout/hList1"/>
    <dgm:cxn modelId="{595BEDA8-A38B-418A-8AA5-982BEE153DFE}" type="presParOf" srcId="{5435F6DE-7433-4562-B89A-8570480FA042}" destId="{77F4F77B-2937-4F9A-93AF-167706E1793C}"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13445-70AD-47F1-BEA3-BD3BB3182665}" type="doc">
      <dgm:prSet loTypeId="urn:microsoft.com/office/officeart/2005/8/layout/vProcess5" loCatId="process" qsTypeId="urn:microsoft.com/office/officeart/2005/8/quickstyle/simple1#28" qsCatId="simple" csTypeId="urn:microsoft.com/office/officeart/2005/8/colors/accent1_2#28" csCatId="accent1" phldr="1"/>
      <dgm:spPr/>
      <dgm:t>
        <a:bodyPr/>
        <a:lstStyle/>
        <a:p>
          <a:endParaRPr lang="en-US"/>
        </a:p>
      </dgm:t>
    </dgm:pt>
    <dgm:pt modelId="{C6C42810-10FC-4C12-A6A0-6F3836D0C440}">
      <dgm:prSet/>
      <dgm:spPr/>
      <dgm:t>
        <a:bodyPr/>
        <a:lstStyle/>
        <a:p>
          <a:pPr rtl="0"/>
          <a:r>
            <a:rPr lang="en-US" dirty="0" smtClean="0"/>
            <a:t>Existing configuration of leadership and instructional personnel has not created a learning environment in which students are succeeding…</a:t>
          </a:r>
          <a:endParaRPr lang="en-US" dirty="0"/>
        </a:p>
      </dgm:t>
    </dgm:pt>
    <dgm:pt modelId="{00650ED4-F638-453D-BAC9-EC09005D0C30}" type="parTrans" cxnId="{33A4B513-38F9-47E1-A0EF-CC088FE400E7}">
      <dgm:prSet/>
      <dgm:spPr/>
      <dgm:t>
        <a:bodyPr/>
        <a:lstStyle/>
        <a:p>
          <a:endParaRPr lang="en-US"/>
        </a:p>
      </dgm:t>
    </dgm:pt>
    <dgm:pt modelId="{38012318-5987-4715-864A-20305E618B4D}" type="sibTrans" cxnId="{33A4B513-38F9-47E1-A0EF-CC088FE400E7}">
      <dgm:prSet/>
      <dgm:spPr/>
      <dgm:t>
        <a:bodyPr/>
        <a:lstStyle/>
        <a:p>
          <a:endParaRPr lang="en-US" dirty="0"/>
        </a:p>
      </dgm:t>
    </dgm:pt>
    <dgm:pt modelId="{5DB22EBE-4D39-4114-B347-A08A05386E89}">
      <dgm:prSet/>
      <dgm:spPr/>
      <dgm:t>
        <a:bodyPr/>
        <a:lstStyle/>
        <a:p>
          <a:pPr rtl="0"/>
          <a:r>
            <a:rPr lang="en-US" dirty="0" smtClean="0"/>
            <a:t>To dramatically change the environment for the benefit of the children currently enrolled in the school, the adults must change…</a:t>
          </a:r>
          <a:endParaRPr lang="en-US" dirty="0"/>
        </a:p>
      </dgm:t>
    </dgm:pt>
    <dgm:pt modelId="{FE4284D1-C70C-41C2-B38C-16B1B9512CD8}" type="parTrans" cxnId="{3DD21D10-CA0E-48E6-B5C3-97D11F2376BD}">
      <dgm:prSet/>
      <dgm:spPr/>
      <dgm:t>
        <a:bodyPr/>
        <a:lstStyle/>
        <a:p>
          <a:endParaRPr lang="en-US"/>
        </a:p>
      </dgm:t>
    </dgm:pt>
    <dgm:pt modelId="{180D5078-1C2B-4E0A-85E1-93432200607F}" type="sibTrans" cxnId="{3DD21D10-CA0E-48E6-B5C3-97D11F2376BD}">
      <dgm:prSet/>
      <dgm:spPr/>
      <dgm:t>
        <a:bodyPr/>
        <a:lstStyle/>
        <a:p>
          <a:endParaRPr lang="en-US" dirty="0"/>
        </a:p>
      </dgm:t>
    </dgm:pt>
    <dgm:pt modelId="{DEAFE6EA-65E1-4FE7-A0C9-E51E59FB7117}">
      <dgm:prSet/>
      <dgm:spPr/>
      <dgm:t>
        <a:bodyPr/>
        <a:lstStyle/>
        <a:p>
          <a:pPr rtl="0"/>
          <a:r>
            <a:rPr lang="en-US" dirty="0" smtClean="0"/>
            <a:t>Change entails literal change of personnel as well as behavioral change by the high capacity personnel that remain</a:t>
          </a:r>
          <a:endParaRPr lang="en-US" dirty="0"/>
        </a:p>
      </dgm:t>
    </dgm:pt>
    <dgm:pt modelId="{1A5D7A75-B324-4F29-9D8E-00D67ABCD036}" type="parTrans" cxnId="{92D63191-1FD3-4288-B7FF-DC22B995255F}">
      <dgm:prSet/>
      <dgm:spPr/>
      <dgm:t>
        <a:bodyPr/>
        <a:lstStyle/>
        <a:p>
          <a:endParaRPr lang="en-US"/>
        </a:p>
      </dgm:t>
    </dgm:pt>
    <dgm:pt modelId="{103998AF-F11A-47A5-AD7A-58ECBE21611C}" type="sibTrans" cxnId="{92D63191-1FD3-4288-B7FF-DC22B995255F}">
      <dgm:prSet/>
      <dgm:spPr/>
      <dgm:t>
        <a:bodyPr/>
        <a:lstStyle/>
        <a:p>
          <a:endParaRPr lang="en-US"/>
        </a:p>
      </dgm:t>
    </dgm:pt>
    <dgm:pt modelId="{91CFBE7D-6ED9-4B00-A985-B6BB88545FB8}" type="pres">
      <dgm:prSet presAssocID="{47F13445-70AD-47F1-BEA3-BD3BB3182665}" presName="outerComposite" presStyleCnt="0">
        <dgm:presLayoutVars>
          <dgm:chMax val="5"/>
          <dgm:dir/>
          <dgm:resizeHandles val="exact"/>
        </dgm:presLayoutVars>
      </dgm:prSet>
      <dgm:spPr/>
      <dgm:t>
        <a:bodyPr/>
        <a:lstStyle/>
        <a:p>
          <a:endParaRPr lang="en-US"/>
        </a:p>
      </dgm:t>
    </dgm:pt>
    <dgm:pt modelId="{0107614F-E565-4557-B979-E8BB89AAB05C}" type="pres">
      <dgm:prSet presAssocID="{47F13445-70AD-47F1-BEA3-BD3BB3182665}" presName="dummyMaxCanvas" presStyleCnt="0">
        <dgm:presLayoutVars/>
      </dgm:prSet>
      <dgm:spPr/>
    </dgm:pt>
    <dgm:pt modelId="{E29FC44F-DF93-4834-88F6-A3235DA0FE30}" type="pres">
      <dgm:prSet presAssocID="{47F13445-70AD-47F1-BEA3-BD3BB3182665}" presName="ThreeNodes_1" presStyleLbl="node1" presStyleIdx="0" presStyleCnt="3">
        <dgm:presLayoutVars>
          <dgm:bulletEnabled val="1"/>
        </dgm:presLayoutVars>
      </dgm:prSet>
      <dgm:spPr/>
      <dgm:t>
        <a:bodyPr/>
        <a:lstStyle/>
        <a:p>
          <a:endParaRPr lang="en-US"/>
        </a:p>
      </dgm:t>
    </dgm:pt>
    <dgm:pt modelId="{F73DDB59-A00A-4552-A015-1CA32E96430E}" type="pres">
      <dgm:prSet presAssocID="{47F13445-70AD-47F1-BEA3-BD3BB3182665}" presName="ThreeNodes_2" presStyleLbl="node1" presStyleIdx="1" presStyleCnt="3">
        <dgm:presLayoutVars>
          <dgm:bulletEnabled val="1"/>
        </dgm:presLayoutVars>
      </dgm:prSet>
      <dgm:spPr/>
      <dgm:t>
        <a:bodyPr/>
        <a:lstStyle/>
        <a:p>
          <a:endParaRPr lang="en-US"/>
        </a:p>
      </dgm:t>
    </dgm:pt>
    <dgm:pt modelId="{871D5595-9C11-4C93-899A-B68F4A4770A6}" type="pres">
      <dgm:prSet presAssocID="{47F13445-70AD-47F1-BEA3-BD3BB3182665}" presName="ThreeNodes_3" presStyleLbl="node1" presStyleIdx="2" presStyleCnt="3">
        <dgm:presLayoutVars>
          <dgm:bulletEnabled val="1"/>
        </dgm:presLayoutVars>
      </dgm:prSet>
      <dgm:spPr/>
      <dgm:t>
        <a:bodyPr/>
        <a:lstStyle/>
        <a:p>
          <a:endParaRPr lang="en-US"/>
        </a:p>
      </dgm:t>
    </dgm:pt>
    <dgm:pt modelId="{867E71A1-7718-4A4C-BA55-8F47A6A4D43D}" type="pres">
      <dgm:prSet presAssocID="{47F13445-70AD-47F1-BEA3-BD3BB3182665}" presName="ThreeConn_1-2" presStyleLbl="fgAccFollowNode1" presStyleIdx="0" presStyleCnt="2">
        <dgm:presLayoutVars>
          <dgm:bulletEnabled val="1"/>
        </dgm:presLayoutVars>
      </dgm:prSet>
      <dgm:spPr/>
      <dgm:t>
        <a:bodyPr/>
        <a:lstStyle/>
        <a:p>
          <a:endParaRPr lang="en-US"/>
        </a:p>
      </dgm:t>
    </dgm:pt>
    <dgm:pt modelId="{951F5DE3-583E-446B-808D-0A4332E68CBE}" type="pres">
      <dgm:prSet presAssocID="{47F13445-70AD-47F1-BEA3-BD3BB3182665}" presName="ThreeConn_2-3" presStyleLbl="fgAccFollowNode1" presStyleIdx="1" presStyleCnt="2">
        <dgm:presLayoutVars>
          <dgm:bulletEnabled val="1"/>
        </dgm:presLayoutVars>
      </dgm:prSet>
      <dgm:spPr/>
      <dgm:t>
        <a:bodyPr/>
        <a:lstStyle/>
        <a:p>
          <a:endParaRPr lang="en-US"/>
        </a:p>
      </dgm:t>
    </dgm:pt>
    <dgm:pt modelId="{CBBB3D25-3F09-47EF-8DC3-09B3BB490EDB}" type="pres">
      <dgm:prSet presAssocID="{47F13445-70AD-47F1-BEA3-BD3BB3182665}" presName="ThreeNodes_1_text" presStyleLbl="node1" presStyleIdx="2" presStyleCnt="3">
        <dgm:presLayoutVars>
          <dgm:bulletEnabled val="1"/>
        </dgm:presLayoutVars>
      </dgm:prSet>
      <dgm:spPr/>
      <dgm:t>
        <a:bodyPr/>
        <a:lstStyle/>
        <a:p>
          <a:endParaRPr lang="en-US"/>
        </a:p>
      </dgm:t>
    </dgm:pt>
    <dgm:pt modelId="{CE61D5C1-21E1-4246-9073-F04ACD05932C}" type="pres">
      <dgm:prSet presAssocID="{47F13445-70AD-47F1-BEA3-BD3BB3182665}" presName="ThreeNodes_2_text" presStyleLbl="node1" presStyleIdx="2" presStyleCnt="3">
        <dgm:presLayoutVars>
          <dgm:bulletEnabled val="1"/>
        </dgm:presLayoutVars>
      </dgm:prSet>
      <dgm:spPr/>
      <dgm:t>
        <a:bodyPr/>
        <a:lstStyle/>
        <a:p>
          <a:endParaRPr lang="en-US"/>
        </a:p>
      </dgm:t>
    </dgm:pt>
    <dgm:pt modelId="{FA52DC14-7667-4F14-9C3E-D85644EDCEB9}" type="pres">
      <dgm:prSet presAssocID="{47F13445-70AD-47F1-BEA3-BD3BB3182665}" presName="ThreeNodes_3_text" presStyleLbl="node1" presStyleIdx="2" presStyleCnt="3">
        <dgm:presLayoutVars>
          <dgm:bulletEnabled val="1"/>
        </dgm:presLayoutVars>
      </dgm:prSet>
      <dgm:spPr/>
      <dgm:t>
        <a:bodyPr/>
        <a:lstStyle/>
        <a:p>
          <a:endParaRPr lang="en-US"/>
        </a:p>
      </dgm:t>
    </dgm:pt>
  </dgm:ptLst>
  <dgm:cxnLst>
    <dgm:cxn modelId="{DFF6904D-3BCB-479A-A894-7B7E36834782}" type="presOf" srcId="{180D5078-1C2B-4E0A-85E1-93432200607F}" destId="{951F5DE3-583E-446B-808D-0A4332E68CBE}" srcOrd="0" destOrd="0" presId="urn:microsoft.com/office/officeart/2005/8/layout/vProcess5"/>
    <dgm:cxn modelId="{3DD21D10-CA0E-48E6-B5C3-97D11F2376BD}" srcId="{47F13445-70AD-47F1-BEA3-BD3BB3182665}" destId="{5DB22EBE-4D39-4114-B347-A08A05386E89}" srcOrd="1" destOrd="0" parTransId="{FE4284D1-C70C-41C2-B38C-16B1B9512CD8}" sibTransId="{180D5078-1C2B-4E0A-85E1-93432200607F}"/>
    <dgm:cxn modelId="{D26A1876-EAC6-426D-A152-B2B821540219}" type="presOf" srcId="{DEAFE6EA-65E1-4FE7-A0C9-E51E59FB7117}" destId="{FA52DC14-7667-4F14-9C3E-D85644EDCEB9}" srcOrd="1" destOrd="0" presId="urn:microsoft.com/office/officeart/2005/8/layout/vProcess5"/>
    <dgm:cxn modelId="{9C8CF0BC-ED64-4182-85A5-24B6313D6BA9}" type="presOf" srcId="{5DB22EBE-4D39-4114-B347-A08A05386E89}" destId="{CE61D5C1-21E1-4246-9073-F04ACD05932C}" srcOrd="1" destOrd="0" presId="urn:microsoft.com/office/officeart/2005/8/layout/vProcess5"/>
    <dgm:cxn modelId="{E731FB63-FF23-41F4-BD0A-A077F70D709D}" type="presOf" srcId="{5DB22EBE-4D39-4114-B347-A08A05386E89}" destId="{F73DDB59-A00A-4552-A015-1CA32E96430E}" srcOrd="0" destOrd="0" presId="urn:microsoft.com/office/officeart/2005/8/layout/vProcess5"/>
    <dgm:cxn modelId="{C21BBA2C-ABC9-4024-9E54-47AF8747FEE8}" type="presOf" srcId="{DEAFE6EA-65E1-4FE7-A0C9-E51E59FB7117}" destId="{871D5595-9C11-4C93-899A-B68F4A4770A6}" srcOrd="0" destOrd="0" presId="urn:microsoft.com/office/officeart/2005/8/layout/vProcess5"/>
    <dgm:cxn modelId="{33A4B513-38F9-47E1-A0EF-CC088FE400E7}" srcId="{47F13445-70AD-47F1-BEA3-BD3BB3182665}" destId="{C6C42810-10FC-4C12-A6A0-6F3836D0C440}" srcOrd="0" destOrd="0" parTransId="{00650ED4-F638-453D-BAC9-EC09005D0C30}" sibTransId="{38012318-5987-4715-864A-20305E618B4D}"/>
    <dgm:cxn modelId="{064D1835-C4F0-4D51-8AEF-F7727CFBADA6}" type="presOf" srcId="{38012318-5987-4715-864A-20305E618B4D}" destId="{867E71A1-7718-4A4C-BA55-8F47A6A4D43D}" srcOrd="0" destOrd="0" presId="urn:microsoft.com/office/officeart/2005/8/layout/vProcess5"/>
    <dgm:cxn modelId="{41D2CC24-917D-4F28-8C5E-5F1BBA0149F8}" type="presOf" srcId="{C6C42810-10FC-4C12-A6A0-6F3836D0C440}" destId="{E29FC44F-DF93-4834-88F6-A3235DA0FE30}" srcOrd="0" destOrd="0" presId="urn:microsoft.com/office/officeart/2005/8/layout/vProcess5"/>
    <dgm:cxn modelId="{5C913266-14EA-4821-B9F8-C4E50D68C093}" type="presOf" srcId="{C6C42810-10FC-4C12-A6A0-6F3836D0C440}" destId="{CBBB3D25-3F09-47EF-8DC3-09B3BB490EDB}" srcOrd="1" destOrd="0" presId="urn:microsoft.com/office/officeart/2005/8/layout/vProcess5"/>
    <dgm:cxn modelId="{92D63191-1FD3-4288-B7FF-DC22B995255F}" srcId="{47F13445-70AD-47F1-BEA3-BD3BB3182665}" destId="{DEAFE6EA-65E1-4FE7-A0C9-E51E59FB7117}" srcOrd="2" destOrd="0" parTransId="{1A5D7A75-B324-4F29-9D8E-00D67ABCD036}" sibTransId="{103998AF-F11A-47A5-AD7A-58ECBE21611C}"/>
    <dgm:cxn modelId="{CF5F1F0F-F009-4F25-AA53-B3094A00F776}" type="presOf" srcId="{47F13445-70AD-47F1-BEA3-BD3BB3182665}" destId="{91CFBE7D-6ED9-4B00-A985-B6BB88545FB8}" srcOrd="0" destOrd="0" presId="urn:microsoft.com/office/officeart/2005/8/layout/vProcess5"/>
    <dgm:cxn modelId="{3FCE127B-048B-425F-82D6-864B9BA7343F}" type="presParOf" srcId="{91CFBE7D-6ED9-4B00-A985-B6BB88545FB8}" destId="{0107614F-E565-4557-B979-E8BB89AAB05C}" srcOrd="0" destOrd="0" presId="urn:microsoft.com/office/officeart/2005/8/layout/vProcess5"/>
    <dgm:cxn modelId="{78A2A3DC-FC12-424F-A001-EA35FDC8B9EA}" type="presParOf" srcId="{91CFBE7D-6ED9-4B00-A985-B6BB88545FB8}" destId="{E29FC44F-DF93-4834-88F6-A3235DA0FE30}" srcOrd="1" destOrd="0" presId="urn:microsoft.com/office/officeart/2005/8/layout/vProcess5"/>
    <dgm:cxn modelId="{EA2FC5E7-78B6-40BE-A5AC-A2908967374C}" type="presParOf" srcId="{91CFBE7D-6ED9-4B00-A985-B6BB88545FB8}" destId="{F73DDB59-A00A-4552-A015-1CA32E96430E}" srcOrd="2" destOrd="0" presId="urn:microsoft.com/office/officeart/2005/8/layout/vProcess5"/>
    <dgm:cxn modelId="{51A75446-3A58-48D4-92FB-193DF4C2ED25}" type="presParOf" srcId="{91CFBE7D-6ED9-4B00-A985-B6BB88545FB8}" destId="{871D5595-9C11-4C93-899A-B68F4A4770A6}" srcOrd="3" destOrd="0" presId="urn:microsoft.com/office/officeart/2005/8/layout/vProcess5"/>
    <dgm:cxn modelId="{34F64EAA-3456-4D3A-B28A-99EB3BDE3E79}" type="presParOf" srcId="{91CFBE7D-6ED9-4B00-A985-B6BB88545FB8}" destId="{867E71A1-7718-4A4C-BA55-8F47A6A4D43D}" srcOrd="4" destOrd="0" presId="urn:microsoft.com/office/officeart/2005/8/layout/vProcess5"/>
    <dgm:cxn modelId="{0314D058-3BFC-4583-9F69-C7E41513800B}" type="presParOf" srcId="{91CFBE7D-6ED9-4B00-A985-B6BB88545FB8}" destId="{951F5DE3-583E-446B-808D-0A4332E68CBE}" srcOrd="5" destOrd="0" presId="urn:microsoft.com/office/officeart/2005/8/layout/vProcess5"/>
    <dgm:cxn modelId="{14603B31-B18B-496A-ACEF-143B91404C19}" type="presParOf" srcId="{91CFBE7D-6ED9-4B00-A985-B6BB88545FB8}" destId="{CBBB3D25-3F09-47EF-8DC3-09B3BB490EDB}" srcOrd="6" destOrd="0" presId="urn:microsoft.com/office/officeart/2005/8/layout/vProcess5"/>
    <dgm:cxn modelId="{80D720E1-34C1-47A8-BD32-420617A2FFFF}" type="presParOf" srcId="{91CFBE7D-6ED9-4B00-A985-B6BB88545FB8}" destId="{CE61D5C1-21E1-4246-9073-F04ACD05932C}" srcOrd="7" destOrd="0" presId="urn:microsoft.com/office/officeart/2005/8/layout/vProcess5"/>
    <dgm:cxn modelId="{509B389D-64AB-49E1-856B-24EEA198B242}" type="presParOf" srcId="{91CFBE7D-6ED9-4B00-A985-B6BB88545FB8}" destId="{FA52DC14-7667-4F14-9C3E-D85644EDCEB9}"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13427E-410C-4C7E-88DA-A24201020894}" type="doc">
      <dgm:prSet loTypeId="urn:microsoft.com/office/officeart/2005/8/layout/bProcess3" loCatId="process" qsTypeId="urn:microsoft.com/office/officeart/2005/8/quickstyle/simple1#29" qsCatId="simple" csTypeId="urn:microsoft.com/office/officeart/2005/8/colors/accent1_2#29" csCatId="accent1" phldr="1"/>
      <dgm:spPr/>
      <dgm:t>
        <a:bodyPr/>
        <a:lstStyle/>
        <a:p>
          <a:endParaRPr lang="en-US"/>
        </a:p>
      </dgm:t>
    </dgm:pt>
    <dgm:pt modelId="{5AFE2548-C756-4AC9-977A-A80A87B8BF9F}">
      <dgm:prSet custT="1"/>
      <dgm:spPr/>
      <dgm:t>
        <a:bodyPr/>
        <a:lstStyle/>
        <a:p>
          <a:pPr rtl="0"/>
          <a:r>
            <a:rPr lang="en-US" sz="2800" dirty="0" smtClean="0"/>
            <a:t>Leader Capability/</a:t>
          </a:r>
        </a:p>
        <a:p>
          <a:pPr rtl="0"/>
          <a:r>
            <a:rPr lang="en-US" sz="2800" dirty="0" smtClean="0"/>
            <a:t>Competencies</a:t>
          </a:r>
          <a:endParaRPr lang="en-US" sz="2800" dirty="0"/>
        </a:p>
      </dgm:t>
    </dgm:pt>
    <dgm:pt modelId="{18840611-0EF1-4FEB-BBA8-F4ABA887D614}" type="parTrans" cxnId="{E8CB7FE6-9339-443E-9AB8-42B112749B31}">
      <dgm:prSet/>
      <dgm:spPr/>
      <dgm:t>
        <a:bodyPr/>
        <a:lstStyle/>
        <a:p>
          <a:endParaRPr lang="en-US"/>
        </a:p>
      </dgm:t>
    </dgm:pt>
    <dgm:pt modelId="{9A8E1079-E10C-4E9F-8E3B-E14C60E1381A}" type="sibTrans" cxnId="{E8CB7FE6-9339-443E-9AB8-42B112749B31}">
      <dgm:prSet/>
      <dgm:spPr/>
      <dgm:t>
        <a:bodyPr/>
        <a:lstStyle/>
        <a:p>
          <a:endParaRPr lang="en-US" dirty="0"/>
        </a:p>
      </dgm:t>
    </dgm:pt>
    <dgm:pt modelId="{F322CC7A-9068-459A-B901-174F733E09FC}">
      <dgm:prSet custT="1"/>
      <dgm:spPr/>
      <dgm:t>
        <a:bodyPr/>
        <a:lstStyle/>
        <a:p>
          <a:pPr rtl="0"/>
          <a:r>
            <a:rPr lang="en-US" sz="2800" dirty="0" smtClean="0"/>
            <a:t>Leader Actions</a:t>
          </a:r>
          <a:endParaRPr lang="en-US" sz="2800" dirty="0"/>
        </a:p>
      </dgm:t>
    </dgm:pt>
    <dgm:pt modelId="{EE97AFD7-3841-4280-9F60-625F20AE5E29}" type="parTrans" cxnId="{785142C9-2901-4AFA-9D25-EB16CA5B5888}">
      <dgm:prSet/>
      <dgm:spPr/>
      <dgm:t>
        <a:bodyPr/>
        <a:lstStyle/>
        <a:p>
          <a:endParaRPr lang="en-US"/>
        </a:p>
      </dgm:t>
    </dgm:pt>
    <dgm:pt modelId="{C91DE922-F59B-4B8A-A209-1CCA224C5690}" type="sibTrans" cxnId="{785142C9-2901-4AFA-9D25-EB16CA5B5888}">
      <dgm:prSet/>
      <dgm:spPr/>
      <dgm:t>
        <a:bodyPr/>
        <a:lstStyle/>
        <a:p>
          <a:endParaRPr lang="en-US" dirty="0"/>
        </a:p>
      </dgm:t>
    </dgm:pt>
    <dgm:pt modelId="{2B3C0981-0CBE-4B03-AC71-81FD86844017}">
      <dgm:prSet custT="1"/>
      <dgm:spPr/>
      <dgm:t>
        <a:bodyPr/>
        <a:lstStyle/>
        <a:p>
          <a:pPr rtl="0"/>
          <a:r>
            <a:rPr lang="en-US" sz="2800" dirty="0" smtClean="0"/>
            <a:t>District governance/environment</a:t>
          </a:r>
          <a:endParaRPr lang="en-US" sz="2800" dirty="0"/>
        </a:p>
      </dgm:t>
    </dgm:pt>
    <dgm:pt modelId="{4A4A4C1B-5E3F-4CDD-8D02-E34BD681976F}" type="parTrans" cxnId="{C5E5B1D9-9F62-4DE2-B832-7C2B05F789E6}">
      <dgm:prSet/>
      <dgm:spPr/>
      <dgm:t>
        <a:bodyPr/>
        <a:lstStyle/>
        <a:p>
          <a:endParaRPr lang="en-US"/>
        </a:p>
      </dgm:t>
    </dgm:pt>
    <dgm:pt modelId="{DA6CDA53-66F9-47BE-8933-BF53FAE0D52F}" type="sibTrans" cxnId="{C5E5B1D9-9F62-4DE2-B832-7C2B05F789E6}">
      <dgm:prSet/>
      <dgm:spPr/>
      <dgm:t>
        <a:bodyPr/>
        <a:lstStyle/>
        <a:p>
          <a:endParaRPr lang="en-US" dirty="0"/>
        </a:p>
      </dgm:t>
    </dgm:pt>
    <dgm:pt modelId="{973727FD-D013-491B-859A-27F3A609AF7D}">
      <dgm:prSet custT="1"/>
      <dgm:spPr/>
      <dgm:t>
        <a:bodyPr/>
        <a:lstStyle/>
        <a:p>
          <a:pPr rtl="0"/>
          <a:r>
            <a:rPr lang="en-US" sz="2800" dirty="0" smtClean="0"/>
            <a:t>Effective school practice</a:t>
          </a:r>
          <a:endParaRPr lang="en-US" sz="2800" dirty="0"/>
        </a:p>
      </dgm:t>
    </dgm:pt>
    <dgm:pt modelId="{2D20C666-9CFA-42F8-A2BE-795A5970B3A1}" type="parTrans" cxnId="{EEE369A6-B3CC-4100-907B-D8CF3B186EA2}">
      <dgm:prSet/>
      <dgm:spPr/>
      <dgm:t>
        <a:bodyPr/>
        <a:lstStyle/>
        <a:p>
          <a:endParaRPr lang="en-US"/>
        </a:p>
      </dgm:t>
    </dgm:pt>
    <dgm:pt modelId="{4B113C71-065F-4CB6-B614-3138E4A17CFA}" type="sibTrans" cxnId="{EEE369A6-B3CC-4100-907B-D8CF3B186EA2}">
      <dgm:prSet/>
      <dgm:spPr/>
      <dgm:t>
        <a:bodyPr/>
        <a:lstStyle/>
        <a:p>
          <a:endParaRPr lang="en-US" dirty="0"/>
        </a:p>
      </dgm:t>
    </dgm:pt>
    <dgm:pt modelId="{8E7BB93B-A6C6-4F09-9B8C-D9B61434F2B5}">
      <dgm:prSet custT="1"/>
      <dgm:spPr/>
      <dgm:t>
        <a:bodyPr/>
        <a:lstStyle/>
        <a:p>
          <a:pPr rtl="0"/>
          <a:r>
            <a:rPr lang="en-US" sz="2800" dirty="0" smtClean="0"/>
            <a:t>Substantively improved outcomes</a:t>
          </a:r>
          <a:endParaRPr lang="en-US" sz="2800" dirty="0"/>
        </a:p>
      </dgm:t>
    </dgm:pt>
    <dgm:pt modelId="{1837DF11-89A4-4A1B-AAE3-E237A8AA22F6}" type="parTrans" cxnId="{88295095-586F-4383-8E52-CEBAD5E779BF}">
      <dgm:prSet/>
      <dgm:spPr/>
      <dgm:t>
        <a:bodyPr/>
        <a:lstStyle/>
        <a:p>
          <a:endParaRPr lang="en-US"/>
        </a:p>
      </dgm:t>
    </dgm:pt>
    <dgm:pt modelId="{4B6EC70F-4CD2-4784-AD19-BEA171542140}" type="sibTrans" cxnId="{88295095-586F-4383-8E52-CEBAD5E779BF}">
      <dgm:prSet/>
      <dgm:spPr/>
      <dgm:t>
        <a:bodyPr/>
        <a:lstStyle/>
        <a:p>
          <a:endParaRPr lang="en-US"/>
        </a:p>
      </dgm:t>
    </dgm:pt>
    <dgm:pt modelId="{C4068BC7-D862-4B0D-8E14-ACD5D176EE73}" type="pres">
      <dgm:prSet presAssocID="{7D13427E-410C-4C7E-88DA-A24201020894}" presName="Name0" presStyleCnt="0">
        <dgm:presLayoutVars>
          <dgm:dir/>
          <dgm:resizeHandles val="exact"/>
        </dgm:presLayoutVars>
      </dgm:prSet>
      <dgm:spPr/>
      <dgm:t>
        <a:bodyPr/>
        <a:lstStyle/>
        <a:p>
          <a:endParaRPr lang="en-US"/>
        </a:p>
      </dgm:t>
    </dgm:pt>
    <dgm:pt modelId="{2E61F278-4988-4327-A6DB-ED3720C7589D}" type="pres">
      <dgm:prSet presAssocID="{5AFE2548-C756-4AC9-977A-A80A87B8BF9F}" presName="node" presStyleLbl="node1" presStyleIdx="0" presStyleCnt="5">
        <dgm:presLayoutVars>
          <dgm:bulletEnabled val="1"/>
        </dgm:presLayoutVars>
      </dgm:prSet>
      <dgm:spPr/>
      <dgm:t>
        <a:bodyPr/>
        <a:lstStyle/>
        <a:p>
          <a:endParaRPr lang="en-US"/>
        </a:p>
      </dgm:t>
    </dgm:pt>
    <dgm:pt modelId="{0102EFD4-DB3F-414B-B05D-169BA30BFF4B}" type="pres">
      <dgm:prSet presAssocID="{9A8E1079-E10C-4E9F-8E3B-E14C60E1381A}" presName="sibTrans" presStyleLbl="sibTrans1D1" presStyleIdx="0" presStyleCnt="4"/>
      <dgm:spPr/>
      <dgm:t>
        <a:bodyPr/>
        <a:lstStyle/>
        <a:p>
          <a:endParaRPr lang="en-US"/>
        </a:p>
      </dgm:t>
    </dgm:pt>
    <dgm:pt modelId="{D13D833A-2F3B-4F9A-AE63-A6ED0FC94C4C}" type="pres">
      <dgm:prSet presAssocID="{9A8E1079-E10C-4E9F-8E3B-E14C60E1381A}" presName="connectorText" presStyleLbl="sibTrans1D1" presStyleIdx="0" presStyleCnt="4"/>
      <dgm:spPr/>
      <dgm:t>
        <a:bodyPr/>
        <a:lstStyle/>
        <a:p>
          <a:endParaRPr lang="en-US"/>
        </a:p>
      </dgm:t>
    </dgm:pt>
    <dgm:pt modelId="{D39F4AD1-3BEE-4291-BCF5-B20C022697FA}" type="pres">
      <dgm:prSet presAssocID="{F322CC7A-9068-459A-B901-174F733E09FC}" presName="node" presStyleLbl="node1" presStyleIdx="1" presStyleCnt="5">
        <dgm:presLayoutVars>
          <dgm:bulletEnabled val="1"/>
        </dgm:presLayoutVars>
      </dgm:prSet>
      <dgm:spPr/>
      <dgm:t>
        <a:bodyPr/>
        <a:lstStyle/>
        <a:p>
          <a:endParaRPr lang="en-US"/>
        </a:p>
      </dgm:t>
    </dgm:pt>
    <dgm:pt modelId="{C0D3231A-8C7D-459B-9FDF-F44B97EB2D30}" type="pres">
      <dgm:prSet presAssocID="{C91DE922-F59B-4B8A-A209-1CCA224C5690}" presName="sibTrans" presStyleLbl="sibTrans1D1" presStyleIdx="1" presStyleCnt="4"/>
      <dgm:spPr/>
      <dgm:t>
        <a:bodyPr/>
        <a:lstStyle/>
        <a:p>
          <a:endParaRPr lang="en-US"/>
        </a:p>
      </dgm:t>
    </dgm:pt>
    <dgm:pt modelId="{EB4CE9CE-D87D-43A7-B3D2-52A9113E82FD}" type="pres">
      <dgm:prSet presAssocID="{C91DE922-F59B-4B8A-A209-1CCA224C5690}" presName="connectorText" presStyleLbl="sibTrans1D1" presStyleIdx="1" presStyleCnt="4"/>
      <dgm:spPr/>
      <dgm:t>
        <a:bodyPr/>
        <a:lstStyle/>
        <a:p>
          <a:endParaRPr lang="en-US"/>
        </a:p>
      </dgm:t>
    </dgm:pt>
    <dgm:pt modelId="{D7FACC15-4EAB-4322-8AE5-9217117029F6}" type="pres">
      <dgm:prSet presAssocID="{2B3C0981-0CBE-4B03-AC71-81FD86844017}" presName="node" presStyleLbl="node1" presStyleIdx="2" presStyleCnt="5">
        <dgm:presLayoutVars>
          <dgm:bulletEnabled val="1"/>
        </dgm:presLayoutVars>
      </dgm:prSet>
      <dgm:spPr/>
      <dgm:t>
        <a:bodyPr/>
        <a:lstStyle/>
        <a:p>
          <a:endParaRPr lang="en-US"/>
        </a:p>
      </dgm:t>
    </dgm:pt>
    <dgm:pt modelId="{FAA2D47A-D7D5-4E94-A175-1F994AB3190D}" type="pres">
      <dgm:prSet presAssocID="{DA6CDA53-66F9-47BE-8933-BF53FAE0D52F}" presName="sibTrans" presStyleLbl="sibTrans1D1" presStyleIdx="2" presStyleCnt="4"/>
      <dgm:spPr/>
      <dgm:t>
        <a:bodyPr/>
        <a:lstStyle/>
        <a:p>
          <a:endParaRPr lang="en-US"/>
        </a:p>
      </dgm:t>
    </dgm:pt>
    <dgm:pt modelId="{EB141E9A-AD7B-4243-8B26-4F7632222C8F}" type="pres">
      <dgm:prSet presAssocID="{DA6CDA53-66F9-47BE-8933-BF53FAE0D52F}" presName="connectorText" presStyleLbl="sibTrans1D1" presStyleIdx="2" presStyleCnt="4"/>
      <dgm:spPr/>
      <dgm:t>
        <a:bodyPr/>
        <a:lstStyle/>
        <a:p>
          <a:endParaRPr lang="en-US"/>
        </a:p>
      </dgm:t>
    </dgm:pt>
    <dgm:pt modelId="{4EE1F3B9-C529-4918-B25B-6CC7CCCB23E9}" type="pres">
      <dgm:prSet presAssocID="{973727FD-D013-491B-859A-27F3A609AF7D}" presName="node" presStyleLbl="node1" presStyleIdx="3" presStyleCnt="5">
        <dgm:presLayoutVars>
          <dgm:bulletEnabled val="1"/>
        </dgm:presLayoutVars>
      </dgm:prSet>
      <dgm:spPr/>
      <dgm:t>
        <a:bodyPr/>
        <a:lstStyle/>
        <a:p>
          <a:endParaRPr lang="en-US"/>
        </a:p>
      </dgm:t>
    </dgm:pt>
    <dgm:pt modelId="{1CF13B4B-3695-4BE8-A82E-044F14A33EEB}" type="pres">
      <dgm:prSet presAssocID="{4B113C71-065F-4CB6-B614-3138E4A17CFA}" presName="sibTrans" presStyleLbl="sibTrans1D1" presStyleIdx="3" presStyleCnt="4"/>
      <dgm:spPr/>
      <dgm:t>
        <a:bodyPr/>
        <a:lstStyle/>
        <a:p>
          <a:endParaRPr lang="en-US"/>
        </a:p>
      </dgm:t>
    </dgm:pt>
    <dgm:pt modelId="{A0A69F78-FFDA-4B91-B9D5-63EB16C76AD7}" type="pres">
      <dgm:prSet presAssocID="{4B113C71-065F-4CB6-B614-3138E4A17CFA}" presName="connectorText" presStyleLbl="sibTrans1D1" presStyleIdx="3" presStyleCnt="4"/>
      <dgm:spPr/>
      <dgm:t>
        <a:bodyPr/>
        <a:lstStyle/>
        <a:p>
          <a:endParaRPr lang="en-US"/>
        </a:p>
      </dgm:t>
    </dgm:pt>
    <dgm:pt modelId="{511C664B-36F2-4BDF-96FA-B164AFD3481F}" type="pres">
      <dgm:prSet presAssocID="{8E7BB93B-A6C6-4F09-9B8C-D9B61434F2B5}" presName="node" presStyleLbl="node1" presStyleIdx="4" presStyleCnt="5">
        <dgm:presLayoutVars>
          <dgm:bulletEnabled val="1"/>
        </dgm:presLayoutVars>
      </dgm:prSet>
      <dgm:spPr/>
      <dgm:t>
        <a:bodyPr/>
        <a:lstStyle/>
        <a:p>
          <a:endParaRPr lang="en-US"/>
        </a:p>
      </dgm:t>
    </dgm:pt>
  </dgm:ptLst>
  <dgm:cxnLst>
    <dgm:cxn modelId="{0D252BFE-6DFE-4025-B693-00F3BE5A61CB}" type="presOf" srcId="{9A8E1079-E10C-4E9F-8E3B-E14C60E1381A}" destId="{D13D833A-2F3B-4F9A-AE63-A6ED0FC94C4C}" srcOrd="1" destOrd="0" presId="urn:microsoft.com/office/officeart/2005/8/layout/bProcess3"/>
    <dgm:cxn modelId="{BFFC445D-0786-4B9E-AAD0-2EE3EE8177CA}" type="presOf" srcId="{DA6CDA53-66F9-47BE-8933-BF53FAE0D52F}" destId="{EB141E9A-AD7B-4243-8B26-4F7632222C8F}" srcOrd="1" destOrd="0" presId="urn:microsoft.com/office/officeart/2005/8/layout/bProcess3"/>
    <dgm:cxn modelId="{EB4AEA4A-8869-41D8-B62D-BD6C30B5AC7D}" type="presOf" srcId="{5AFE2548-C756-4AC9-977A-A80A87B8BF9F}" destId="{2E61F278-4988-4327-A6DB-ED3720C7589D}" srcOrd="0" destOrd="0" presId="urn:microsoft.com/office/officeart/2005/8/layout/bProcess3"/>
    <dgm:cxn modelId="{EEE369A6-B3CC-4100-907B-D8CF3B186EA2}" srcId="{7D13427E-410C-4C7E-88DA-A24201020894}" destId="{973727FD-D013-491B-859A-27F3A609AF7D}" srcOrd="3" destOrd="0" parTransId="{2D20C666-9CFA-42F8-A2BE-795A5970B3A1}" sibTransId="{4B113C71-065F-4CB6-B614-3138E4A17CFA}"/>
    <dgm:cxn modelId="{88295095-586F-4383-8E52-CEBAD5E779BF}" srcId="{7D13427E-410C-4C7E-88DA-A24201020894}" destId="{8E7BB93B-A6C6-4F09-9B8C-D9B61434F2B5}" srcOrd="4" destOrd="0" parTransId="{1837DF11-89A4-4A1B-AAE3-E237A8AA22F6}" sibTransId="{4B6EC70F-4CD2-4784-AD19-BEA171542140}"/>
    <dgm:cxn modelId="{4645CA37-AF27-4402-B881-293DCED97C4E}" type="presOf" srcId="{4B113C71-065F-4CB6-B614-3138E4A17CFA}" destId="{1CF13B4B-3695-4BE8-A82E-044F14A33EEB}" srcOrd="0" destOrd="0" presId="urn:microsoft.com/office/officeart/2005/8/layout/bProcess3"/>
    <dgm:cxn modelId="{E8CB7FE6-9339-443E-9AB8-42B112749B31}" srcId="{7D13427E-410C-4C7E-88DA-A24201020894}" destId="{5AFE2548-C756-4AC9-977A-A80A87B8BF9F}" srcOrd="0" destOrd="0" parTransId="{18840611-0EF1-4FEB-BBA8-F4ABA887D614}" sibTransId="{9A8E1079-E10C-4E9F-8E3B-E14C60E1381A}"/>
    <dgm:cxn modelId="{A5EE2560-0525-4388-91FF-DEE49A8BDA42}" type="presOf" srcId="{9A8E1079-E10C-4E9F-8E3B-E14C60E1381A}" destId="{0102EFD4-DB3F-414B-B05D-169BA30BFF4B}" srcOrd="0" destOrd="0" presId="urn:microsoft.com/office/officeart/2005/8/layout/bProcess3"/>
    <dgm:cxn modelId="{199565B6-093D-4521-A7E6-614A9362C795}" type="presOf" srcId="{4B113C71-065F-4CB6-B614-3138E4A17CFA}" destId="{A0A69F78-FFDA-4B91-B9D5-63EB16C76AD7}" srcOrd="1" destOrd="0" presId="urn:microsoft.com/office/officeart/2005/8/layout/bProcess3"/>
    <dgm:cxn modelId="{EE7A8C1B-3456-4297-8B2D-A7AC163D4189}" type="presOf" srcId="{C91DE922-F59B-4B8A-A209-1CCA224C5690}" destId="{C0D3231A-8C7D-459B-9FDF-F44B97EB2D30}" srcOrd="0" destOrd="0" presId="urn:microsoft.com/office/officeart/2005/8/layout/bProcess3"/>
    <dgm:cxn modelId="{785142C9-2901-4AFA-9D25-EB16CA5B5888}" srcId="{7D13427E-410C-4C7E-88DA-A24201020894}" destId="{F322CC7A-9068-459A-B901-174F733E09FC}" srcOrd="1" destOrd="0" parTransId="{EE97AFD7-3841-4280-9F60-625F20AE5E29}" sibTransId="{C91DE922-F59B-4B8A-A209-1CCA224C5690}"/>
    <dgm:cxn modelId="{9BB50F9C-1A4E-4777-9808-E5C3F1187BDB}" type="presOf" srcId="{2B3C0981-0CBE-4B03-AC71-81FD86844017}" destId="{D7FACC15-4EAB-4322-8AE5-9217117029F6}" srcOrd="0" destOrd="0" presId="urn:microsoft.com/office/officeart/2005/8/layout/bProcess3"/>
    <dgm:cxn modelId="{5C0EB652-3B36-4CB0-9566-F881252CA88F}" type="presOf" srcId="{F322CC7A-9068-459A-B901-174F733E09FC}" destId="{D39F4AD1-3BEE-4291-BCF5-B20C022697FA}" srcOrd="0" destOrd="0" presId="urn:microsoft.com/office/officeart/2005/8/layout/bProcess3"/>
    <dgm:cxn modelId="{0B842108-1E7F-4E10-BF9B-1599947EF5BE}" type="presOf" srcId="{DA6CDA53-66F9-47BE-8933-BF53FAE0D52F}" destId="{FAA2D47A-D7D5-4E94-A175-1F994AB3190D}" srcOrd="0" destOrd="0" presId="urn:microsoft.com/office/officeart/2005/8/layout/bProcess3"/>
    <dgm:cxn modelId="{3342F925-DE9B-443B-BAC8-274C056B77D3}" type="presOf" srcId="{973727FD-D013-491B-859A-27F3A609AF7D}" destId="{4EE1F3B9-C529-4918-B25B-6CC7CCCB23E9}" srcOrd="0" destOrd="0" presId="urn:microsoft.com/office/officeart/2005/8/layout/bProcess3"/>
    <dgm:cxn modelId="{B22D7B69-059B-49B7-BD40-B1A24E857058}" type="presOf" srcId="{8E7BB93B-A6C6-4F09-9B8C-D9B61434F2B5}" destId="{511C664B-36F2-4BDF-96FA-B164AFD3481F}" srcOrd="0" destOrd="0" presId="urn:microsoft.com/office/officeart/2005/8/layout/bProcess3"/>
    <dgm:cxn modelId="{45E88E61-2AFE-4E43-99ED-E526EF3C090C}" type="presOf" srcId="{C91DE922-F59B-4B8A-A209-1CCA224C5690}" destId="{EB4CE9CE-D87D-43A7-B3D2-52A9113E82FD}" srcOrd="1" destOrd="0" presId="urn:microsoft.com/office/officeart/2005/8/layout/bProcess3"/>
    <dgm:cxn modelId="{53865761-3637-4A87-90FF-175D66D81707}" type="presOf" srcId="{7D13427E-410C-4C7E-88DA-A24201020894}" destId="{C4068BC7-D862-4B0D-8E14-ACD5D176EE73}" srcOrd="0" destOrd="0" presId="urn:microsoft.com/office/officeart/2005/8/layout/bProcess3"/>
    <dgm:cxn modelId="{C5E5B1D9-9F62-4DE2-B832-7C2B05F789E6}" srcId="{7D13427E-410C-4C7E-88DA-A24201020894}" destId="{2B3C0981-0CBE-4B03-AC71-81FD86844017}" srcOrd="2" destOrd="0" parTransId="{4A4A4C1B-5E3F-4CDD-8D02-E34BD681976F}" sibTransId="{DA6CDA53-66F9-47BE-8933-BF53FAE0D52F}"/>
    <dgm:cxn modelId="{D230113A-6E83-4B79-9F72-03C4D7D490C3}" type="presParOf" srcId="{C4068BC7-D862-4B0D-8E14-ACD5D176EE73}" destId="{2E61F278-4988-4327-A6DB-ED3720C7589D}" srcOrd="0" destOrd="0" presId="urn:microsoft.com/office/officeart/2005/8/layout/bProcess3"/>
    <dgm:cxn modelId="{40FEB253-4B30-402A-BFFE-29A1EE277140}" type="presParOf" srcId="{C4068BC7-D862-4B0D-8E14-ACD5D176EE73}" destId="{0102EFD4-DB3F-414B-B05D-169BA30BFF4B}" srcOrd="1" destOrd="0" presId="urn:microsoft.com/office/officeart/2005/8/layout/bProcess3"/>
    <dgm:cxn modelId="{A3750EA6-98B0-4047-8DE9-BE4CD60ED743}" type="presParOf" srcId="{0102EFD4-DB3F-414B-B05D-169BA30BFF4B}" destId="{D13D833A-2F3B-4F9A-AE63-A6ED0FC94C4C}" srcOrd="0" destOrd="0" presId="urn:microsoft.com/office/officeart/2005/8/layout/bProcess3"/>
    <dgm:cxn modelId="{117F832C-D98D-4E65-906D-32F88A728773}" type="presParOf" srcId="{C4068BC7-D862-4B0D-8E14-ACD5D176EE73}" destId="{D39F4AD1-3BEE-4291-BCF5-B20C022697FA}" srcOrd="2" destOrd="0" presId="urn:microsoft.com/office/officeart/2005/8/layout/bProcess3"/>
    <dgm:cxn modelId="{76D579BE-184F-4805-989A-D5B054D5E65F}" type="presParOf" srcId="{C4068BC7-D862-4B0D-8E14-ACD5D176EE73}" destId="{C0D3231A-8C7D-459B-9FDF-F44B97EB2D30}" srcOrd="3" destOrd="0" presId="urn:microsoft.com/office/officeart/2005/8/layout/bProcess3"/>
    <dgm:cxn modelId="{B37BBDBA-BBF8-47B4-AF9C-49D6DCBE4B20}" type="presParOf" srcId="{C0D3231A-8C7D-459B-9FDF-F44B97EB2D30}" destId="{EB4CE9CE-D87D-43A7-B3D2-52A9113E82FD}" srcOrd="0" destOrd="0" presId="urn:microsoft.com/office/officeart/2005/8/layout/bProcess3"/>
    <dgm:cxn modelId="{FE8A7DAE-CCE0-4C01-B5D5-B332438FC5FA}" type="presParOf" srcId="{C4068BC7-D862-4B0D-8E14-ACD5D176EE73}" destId="{D7FACC15-4EAB-4322-8AE5-9217117029F6}" srcOrd="4" destOrd="0" presId="urn:microsoft.com/office/officeart/2005/8/layout/bProcess3"/>
    <dgm:cxn modelId="{7F1A4B11-C1A0-468D-87BC-DDBDB9295819}" type="presParOf" srcId="{C4068BC7-D862-4B0D-8E14-ACD5D176EE73}" destId="{FAA2D47A-D7D5-4E94-A175-1F994AB3190D}" srcOrd="5" destOrd="0" presId="urn:microsoft.com/office/officeart/2005/8/layout/bProcess3"/>
    <dgm:cxn modelId="{E166F63B-154E-4C37-90B5-4F6AA89D6835}" type="presParOf" srcId="{FAA2D47A-D7D5-4E94-A175-1F994AB3190D}" destId="{EB141E9A-AD7B-4243-8B26-4F7632222C8F}" srcOrd="0" destOrd="0" presId="urn:microsoft.com/office/officeart/2005/8/layout/bProcess3"/>
    <dgm:cxn modelId="{E03047BC-10C9-4AD2-B7D7-767013F8A42E}" type="presParOf" srcId="{C4068BC7-D862-4B0D-8E14-ACD5D176EE73}" destId="{4EE1F3B9-C529-4918-B25B-6CC7CCCB23E9}" srcOrd="6" destOrd="0" presId="urn:microsoft.com/office/officeart/2005/8/layout/bProcess3"/>
    <dgm:cxn modelId="{840C31C1-7EA3-436A-9E9C-4727EE426CA3}" type="presParOf" srcId="{C4068BC7-D862-4B0D-8E14-ACD5D176EE73}" destId="{1CF13B4B-3695-4BE8-A82E-044F14A33EEB}" srcOrd="7" destOrd="0" presId="urn:microsoft.com/office/officeart/2005/8/layout/bProcess3"/>
    <dgm:cxn modelId="{C2F77EC5-BE45-4DA3-890F-6FFD4898566E}" type="presParOf" srcId="{1CF13B4B-3695-4BE8-A82E-044F14A33EEB}" destId="{A0A69F78-FFDA-4B91-B9D5-63EB16C76AD7}" srcOrd="0" destOrd="0" presId="urn:microsoft.com/office/officeart/2005/8/layout/bProcess3"/>
    <dgm:cxn modelId="{8EAD4093-1532-4C51-8152-C37A7E2BA18B}" type="presParOf" srcId="{C4068BC7-D862-4B0D-8E14-ACD5D176EE73}" destId="{511C664B-36F2-4BDF-96FA-B164AFD3481F}" srcOrd="8"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13427E-410C-4C7E-88DA-A24201020894}" type="doc">
      <dgm:prSet loTypeId="urn:microsoft.com/office/officeart/2005/8/layout/bProcess3" loCatId="process" qsTypeId="urn:microsoft.com/office/officeart/2005/8/quickstyle/simple1#30" qsCatId="simple" csTypeId="urn:microsoft.com/office/officeart/2005/8/colors/accent1_2#30" csCatId="accent1" phldr="1"/>
      <dgm:spPr/>
      <dgm:t>
        <a:bodyPr/>
        <a:lstStyle/>
        <a:p>
          <a:endParaRPr lang="en-US"/>
        </a:p>
      </dgm:t>
    </dgm:pt>
    <dgm:pt modelId="{5AFE2548-C756-4AC9-977A-A80A87B8BF9F}">
      <dgm:prSet custT="1"/>
      <dgm:spPr/>
      <dgm:t>
        <a:bodyPr/>
        <a:lstStyle/>
        <a:p>
          <a:pPr rtl="0"/>
          <a:r>
            <a:rPr lang="en-US" sz="2800" dirty="0" smtClean="0">
              <a:solidFill>
                <a:srgbClr val="FF0000"/>
              </a:solidFill>
            </a:rPr>
            <a:t>Leader Capability/</a:t>
          </a:r>
        </a:p>
        <a:p>
          <a:pPr rtl="0"/>
          <a:r>
            <a:rPr lang="en-US" sz="2800" dirty="0" smtClean="0">
              <a:solidFill>
                <a:srgbClr val="FF0000"/>
              </a:solidFill>
            </a:rPr>
            <a:t>Competencies</a:t>
          </a:r>
          <a:endParaRPr lang="en-US" sz="2800" dirty="0">
            <a:solidFill>
              <a:srgbClr val="FF0000"/>
            </a:solidFill>
          </a:endParaRPr>
        </a:p>
      </dgm:t>
    </dgm:pt>
    <dgm:pt modelId="{18840611-0EF1-4FEB-BBA8-F4ABA887D614}" type="parTrans" cxnId="{E8CB7FE6-9339-443E-9AB8-42B112749B31}">
      <dgm:prSet/>
      <dgm:spPr/>
      <dgm:t>
        <a:bodyPr/>
        <a:lstStyle/>
        <a:p>
          <a:endParaRPr lang="en-US"/>
        </a:p>
      </dgm:t>
    </dgm:pt>
    <dgm:pt modelId="{9A8E1079-E10C-4E9F-8E3B-E14C60E1381A}" type="sibTrans" cxnId="{E8CB7FE6-9339-443E-9AB8-42B112749B31}">
      <dgm:prSet/>
      <dgm:spPr/>
      <dgm:t>
        <a:bodyPr/>
        <a:lstStyle/>
        <a:p>
          <a:endParaRPr lang="en-US" dirty="0"/>
        </a:p>
      </dgm:t>
    </dgm:pt>
    <dgm:pt modelId="{F322CC7A-9068-459A-B901-174F733E09FC}">
      <dgm:prSet custT="1"/>
      <dgm:spPr/>
      <dgm:t>
        <a:bodyPr/>
        <a:lstStyle/>
        <a:p>
          <a:pPr rtl="0"/>
          <a:r>
            <a:rPr lang="en-US" sz="2800" dirty="0" smtClean="0">
              <a:solidFill>
                <a:srgbClr val="FF0000"/>
              </a:solidFill>
            </a:rPr>
            <a:t>Leader Actions</a:t>
          </a:r>
          <a:endParaRPr lang="en-US" sz="2800" dirty="0">
            <a:solidFill>
              <a:srgbClr val="FF0000"/>
            </a:solidFill>
          </a:endParaRPr>
        </a:p>
      </dgm:t>
    </dgm:pt>
    <dgm:pt modelId="{EE97AFD7-3841-4280-9F60-625F20AE5E29}" type="parTrans" cxnId="{785142C9-2901-4AFA-9D25-EB16CA5B5888}">
      <dgm:prSet/>
      <dgm:spPr/>
      <dgm:t>
        <a:bodyPr/>
        <a:lstStyle/>
        <a:p>
          <a:endParaRPr lang="en-US"/>
        </a:p>
      </dgm:t>
    </dgm:pt>
    <dgm:pt modelId="{C91DE922-F59B-4B8A-A209-1CCA224C5690}" type="sibTrans" cxnId="{785142C9-2901-4AFA-9D25-EB16CA5B5888}">
      <dgm:prSet/>
      <dgm:spPr/>
      <dgm:t>
        <a:bodyPr/>
        <a:lstStyle/>
        <a:p>
          <a:endParaRPr lang="en-US" dirty="0"/>
        </a:p>
      </dgm:t>
    </dgm:pt>
    <dgm:pt modelId="{2B3C0981-0CBE-4B03-AC71-81FD86844017}">
      <dgm:prSet custT="1"/>
      <dgm:spPr/>
      <dgm:t>
        <a:bodyPr/>
        <a:lstStyle/>
        <a:p>
          <a:pPr rtl="0"/>
          <a:r>
            <a:rPr lang="en-US" sz="2800" dirty="0" smtClean="0">
              <a:solidFill>
                <a:srgbClr val="FF0000"/>
              </a:solidFill>
            </a:rPr>
            <a:t>District governance/environment</a:t>
          </a:r>
          <a:endParaRPr lang="en-US" sz="2800" dirty="0">
            <a:solidFill>
              <a:srgbClr val="FF0000"/>
            </a:solidFill>
          </a:endParaRPr>
        </a:p>
      </dgm:t>
    </dgm:pt>
    <dgm:pt modelId="{4A4A4C1B-5E3F-4CDD-8D02-E34BD681976F}" type="parTrans" cxnId="{C5E5B1D9-9F62-4DE2-B832-7C2B05F789E6}">
      <dgm:prSet/>
      <dgm:spPr/>
      <dgm:t>
        <a:bodyPr/>
        <a:lstStyle/>
        <a:p>
          <a:endParaRPr lang="en-US"/>
        </a:p>
      </dgm:t>
    </dgm:pt>
    <dgm:pt modelId="{DA6CDA53-66F9-47BE-8933-BF53FAE0D52F}" type="sibTrans" cxnId="{C5E5B1D9-9F62-4DE2-B832-7C2B05F789E6}">
      <dgm:prSet/>
      <dgm:spPr/>
      <dgm:t>
        <a:bodyPr/>
        <a:lstStyle/>
        <a:p>
          <a:endParaRPr lang="en-US" dirty="0"/>
        </a:p>
      </dgm:t>
    </dgm:pt>
    <dgm:pt modelId="{973727FD-D013-491B-859A-27F3A609AF7D}">
      <dgm:prSet custT="1"/>
      <dgm:spPr/>
      <dgm:t>
        <a:bodyPr/>
        <a:lstStyle/>
        <a:p>
          <a:pPr rtl="0"/>
          <a:r>
            <a:rPr lang="en-US" sz="2800" dirty="0" smtClean="0"/>
            <a:t>Effective school practice</a:t>
          </a:r>
          <a:endParaRPr lang="en-US" sz="2800" dirty="0"/>
        </a:p>
      </dgm:t>
    </dgm:pt>
    <dgm:pt modelId="{2D20C666-9CFA-42F8-A2BE-795A5970B3A1}" type="parTrans" cxnId="{EEE369A6-B3CC-4100-907B-D8CF3B186EA2}">
      <dgm:prSet/>
      <dgm:spPr/>
      <dgm:t>
        <a:bodyPr/>
        <a:lstStyle/>
        <a:p>
          <a:endParaRPr lang="en-US"/>
        </a:p>
      </dgm:t>
    </dgm:pt>
    <dgm:pt modelId="{4B113C71-065F-4CB6-B614-3138E4A17CFA}" type="sibTrans" cxnId="{EEE369A6-B3CC-4100-907B-D8CF3B186EA2}">
      <dgm:prSet/>
      <dgm:spPr/>
      <dgm:t>
        <a:bodyPr/>
        <a:lstStyle/>
        <a:p>
          <a:endParaRPr lang="en-US" dirty="0"/>
        </a:p>
      </dgm:t>
    </dgm:pt>
    <dgm:pt modelId="{8E7BB93B-A6C6-4F09-9B8C-D9B61434F2B5}">
      <dgm:prSet custT="1"/>
      <dgm:spPr/>
      <dgm:t>
        <a:bodyPr/>
        <a:lstStyle/>
        <a:p>
          <a:pPr rtl="0"/>
          <a:r>
            <a:rPr lang="en-US" sz="2800" dirty="0" smtClean="0"/>
            <a:t>Substantively improved outcomes</a:t>
          </a:r>
          <a:endParaRPr lang="en-US" sz="2800" dirty="0"/>
        </a:p>
      </dgm:t>
    </dgm:pt>
    <dgm:pt modelId="{1837DF11-89A4-4A1B-AAE3-E237A8AA22F6}" type="parTrans" cxnId="{88295095-586F-4383-8E52-CEBAD5E779BF}">
      <dgm:prSet/>
      <dgm:spPr/>
      <dgm:t>
        <a:bodyPr/>
        <a:lstStyle/>
        <a:p>
          <a:endParaRPr lang="en-US"/>
        </a:p>
      </dgm:t>
    </dgm:pt>
    <dgm:pt modelId="{4B6EC70F-4CD2-4784-AD19-BEA171542140}" type="sibTrans" cxnId="{88295095-586F-4383-8E52-CEBAD5E779BF}">
      <dgm:prSet/>
      <dgm:spPr/>
      <dgm:t>
        <a:bodyPr/>
        <a:lstStyle/>
        <a:p>
          <a:endParaRPr lang="en-US"/>
        </a:p>
      </dgm:t>
    </dgm:pt>
    <dgm:pt modelId="{C4068BC7-D862-4B0D-8E14-ACD5D176EE73}" type="pres">
      <dgm:prSet presAssocID="{7D13427E-410C-4C7E-88DA-A24201020894}" presName="Name0" presStyleCnt="0">
        <dgm:presLayoutVars>
          <dgm:dir/>
          <dgm:resizeHandles val="exact"/>
        </dgm:presLayoutVars>
      </dgm:prSet>
      <dgm:spPr/>
      <dgm:t>
        <a:bodyPr/>
        <a:lstStyle/>
        <a:p>
          <a:endParaRPr lang="en-US"/>
        </a:p>
      </dgm:t>
    </dgm:pt>
    <dgm:pt modelId="{2E61F278-4988-4327-A6DB-ED3720C7589D}" type="pres">
      <dgm:prSet presAssocID="{5AFE2548-C756-4AC9-977A-A80A87B8BF9F}" presName="node" presStyleLbl="node1" presStyleIdx="0" presStyleCnt="5">
        <dgm:presLayoutVars>
          <dgm:bulletEnabled val="1"/>
        </dgm:presLayoutVars>
      </dgm:prSet>
      <dgm:spPr/>
      <dgm:t>
        <a:bodyPr/>
        <a:lstStyle/>
        <a:p>
          <a:endParaRPr lang="en-US"/>
        </a:p>
      </dgm:t>
    </dgm:pt>
    <dgm:pt modelId="{0102EFD4-DB3F-414B-B05D-169BA30BFF4B}" type="pres">
      <dgm:prSet presAssocID="{9A8E1079-E10C-4E9F-8E3B-E14C60E1381A}" presName="sibTrans" presStyleLbl="sibTrans1D1" presStyleIdx="0" presStyleCnt="4"/>
      <dgm:spPr/>
      <dgm:t>
        <a:bodyPr/>
        <a:lstStyle/>
        <a:p>
          <a:endParaRPr lang="en-US"/>
        </a:p>
      </dgm:t>
    </dgm:pt>
    <dgm:pt modelId="{D13D833A-2F3B-4F9A-AE63-A6ED0FC94C4C}" type="pres">
      <dgm:prSet presAssocID="{9A8E1079-E10C-4E9F-8E3B-E14C60E1381A}" presName="connectorText" presStyleLbl="sibTrans1D1" presStyleIdx="0" presStyleCnt="4"/>
      <dgm:spPr/>
      <dgm:t>
        <a:bodyPr/>
        <a:lstStyle/>
        <a:p>
          <a:endParaRPr lang="en-US"/>
        </a:p>
      </dgm:t>
    </dgm:pt>
    <dgm:pt modelId="{D39F4AD1-3BEE-4291-BCF5-B20C022697FA}" type="pres">
      <dgm:prSet presAssocID="{F322CC7A-9068-459A-B901-174F733E09FC}" presName="node" presStyleLbl="node1" presStyleIdx="1" presStyleCnt="5">
        <dgm:presLayoutVars>
          <dgm:bulletEnabled val="1"/>
        </dgm:presLayoutVars>
      </dgm:prSet>
      <dgm:spPr/>
      <dgm:t>
        <a:bodyPr/>
        <a:lstStyle/>
        <a:p>
          <a:endParaRPr lang="en-US"/>
        </a:p>
      </dgm:t>
    </dgm:pt>
    <dgm:pt modelId="{C0D3231A-8C7D-459B-9FDF-F44B97EB2D30}" type="pres">
      <dgm:prSet presAssocID="{C91DE922-F59B-4B8A-A209-1CCA224C5690}" presName="sibTrans" presStyleLbl="sibTrans1D1" presStyleIdx="1" presStyleCnt="4"/>
      <dgm:spPr/>
      <dgm:t>
        <a:bodyPr/>
        <a:lstStyle/>
        <a:p>
          <a:endParaRPr lang="en-US"/>
        </a:p>
      </dgm:t>
    </dgm:pt>
    <dgm:pt modelId="{EB4CE9CE-D87D-43A7-B3D2-52A9113E82FD}" type="pres">
      <dgm:prSet presAssocID="{C91DE922-F59B-4B8A-A209-1CCA224C5690}" presName="connectorText" presStyleLbl="sibTrans1D1" presStyleIdx="1" presStyleCnt="4"/>
      <dgm:spPr/>
      <dgm:t>
        <a:bodyPr/>
        <a:lstStyle/>
        <a:p>
          <a:endParaRPr lang="en-US"/>
        </a:p>
      </dgm:t>
    </dgm:pt>
    <dgm:pt modelId="{D7FACC15-4EAB-4322-8AE5-9217117029F6}" type="pres">
      <dgm:prSet presAssocID="{2B3C0981-0CBE-4B03-AC71-81FD86844017}" presName="node" presStyleLbl="node1" presStyleIdx="2" presStyleCnt="5">
        <dgm:presLayoutVars>
          <dgm:bulletEnabled val="1"/>
        </dgm:presLayoutVars>
      </dgm:prSet>
      <dgm:spPr/>
      <dgm:t>
        <a:bodyPr/>
        <a:lstStyle/>
        <a:p>
          <a:endParaRPr lang="en-US"/>
        </a:p>
      </dgm:t>
    </dgm:pt>
    <dgm:pt modelId="{FAA2D47A-D7D5-4E94-A175-1F994AB3190D}" type="pres">
      <dgm:prSet presAssocID="{DA6CDA53-66F9-47BE-8933-BF53FAE0D52F}" presName="sibTrans" presStyleLbl="sibTrans1D1" presStyleIdx="2" presStyleCnt="4"/>
      <dgm:spPr/>
      <dgm:t>
        <a:bodyPr/>
        <a:lstStyle/>
        <a:p>
          <a:endParaRPr lang="en-US"/>
        </a:p>
      </dgm:t>
    </dgm:pt>
    <dgm:pt modelId="{EB141E9A-AD7B-4243-8B26-4F7632222C8F}" type="pres">
      <dgm:prSet presAssocID="{DA6CDA53-66F9-47BE-8933-BF53FAE0D52F}" presName="connectorText" presStyleLbl="sibTrans1D1" presStyleIdx="2" presStyleCnt="4"/>
      <dgm:spPr/>
      <dgm:t>
        <a:bodyPr/>
        <a:lstStyle/>
        <a:p>
          <a:endParaRPr lang="en-US"/>
        </a:p>
      </dgm:t>
    </dgm:pt>
    <dgm:pt modelId="{4EE1F3B9-C529-4918-B25B-6CC7CCCB23E9}" type="pres">
      <dgm:prSet presAssocID="{973727FD-D013-491B-859A-27F3A609AF7D}" presName="node" presStyleLbl="node1" presStyleIdx="3" presStyleCnt="5">
        <dgm:presLayoutVars>
          <dgm:bulletEnabled val="1"/>
        </dgm:presLayoutVars>
      </dgm:prSet>
      <dgm:spPr/>
      <dgm:t>
        <a:bodyPr/>
        <a:lstStyle/>
        <a:p>
          <a:endParaRPr lang="en-US"/>
        </a:p>
      </dgm:t>
    </dgm:pt>
    <dgm:pt modelId="{1CF13B4B-3695-4BE8-A82E-044F14A33EEB}" type="pres">
      <dgm:prSet presAssocID="{4B113C71-065F-4CB6-B614-3138E4A17CFA}" presName="sibTrans" presStyleLbl="sibTrans1D1" presStyleIdx="3" presStyleCnt="4"/>
      <dgm:spPr/>
      <dgm:t>
        <a:bodyPr/>
        <a:lstStyle/>
        <a:p>
          <a:endParaRPr lang="en-US"/>
        </a:p>
      </dgm:t>
    </dgm:pt>
    <dgm:pt modelId="{A0A69F78-FFDA-4B91-B9D5-63EB16C76AD7}" type="pres">
      <dgm:prSet presAssocID="{4B113C71-065F-4CB6-B614-3138E4A17CFA}" presName="connectorText" presStyleLbl="sibTrans1D1" presStyleIdx="3" presStyleCnt="4"/>
      <dgm:spPr/>
      <dgm:t>
        <a:bodyPr/>
        <a:lstStyle/>
        <a:p>
          <a:endParaRPr lang="en-US"/>
        </a:p>
      </dgm:t>
    </dgm:pt>
    <dgm:pt modelId="{511C664B-36F2-4BDF-96FA-B164AFD3481F}" type="pres">
      <dgm:prSet presAssocID="{8E7BB93B-A6C6-4F09-9B8C-D9B61434F2B5}" presName="node" presStyleLbl="node1" presStyleIdx="4" presStyleCnt="5">
        <dgm:presLayoutVars>
          <dgm:bulletEnabled val="1"/>
        </dgm:presLayoutVars>
      </dgm:prSet>
      <dgm:spPr/>
      <dgm:t>
        <a:bodyPr/>
        <a:lstStyle/>
        <a:p>
          <a:endParaRPr lang="en-US"/>
        </a:p>
      </dgm:t>
    </dgm:pt>
  </dgm:ptLst>
  <dgm:cxnLst>
    <dgm:cxn modelId="{E9168484-7E19-4247-BD97-165A62016BD9}" type="presOf" srcId="{DA6CDA53-66F9-47BE-8933-BF53FAE0D52F}" destId="{FAA2D47A-D7D5-4E94-A175-1F994AB3190D}" srcOrd="0" destOrd="0" presId="urn:microsoft.com/office/officeart/2005/8/layout/bProcess3"/>
    <dgm:cxn modelId="{00BBD649-A4C6-4569-824D-9BA55891EB05}" type="presOf" srcId="{4B113C71-065F-4CB6-B614-3138E4A17CFA}" destId="{A0A69F78-FFDA-4B91-B9D5-63EB16C76AD7}" srcOrd="1" destOrd="0" presId="urn:microsoft.com/office/officeart/2005/8/layout/bProcess3"/>
    <dgm:cxn modelId="{DCF508EC-A56B-45E0-9E9A-1D833692BBB3}" type="presOf" srcId="{C91DE922-F59B-4B8A-A209-1CCA224C5690}" destId="{EB4CE9CE-D87D-43A7-B3D2-52A9113E82FD}" srcOrd="1" destOrd="0" presId="urn:microsoft.com/office/officeart/2005/8/layout/bProcess3"/>
    <dgm:cxn modelId="{EEE369A6-B3CC-4100-907B-D8CF3B186EA2}" srcId="{7D13427E-410C-4C7E-88DA-A24201020894}" destId="{973727FD-D013-491B-859A-27F3A609AF7D}" srcOrd="3" destOrd="0" parTransId="{2D20C666-9CFA-42F8-A2BE-795A5970B3A1}" sibTransId="{4B113C71-065F-4CB6-B614-3138E4A17CFA}"/>
    <dgm:cxn modelId="{88295095-586F-4383-8E52-CEBAD5E779BF}" srcId="{7D13427E-410C-4C7E-88DA-A24201020894}" destId="{8E7BB93B-A6C6-4F09-9B8C-D9B61434F2B5}" srcOrd="4" destOrd="0" parTransId="{1837DF11-89A4-4A1B-AAE3-E237A8AA22F6}" sibTransId="{4B6EC70F-4CD2-4784-AD19-BEA171542140}"/>
    <dgm:cxn modelId="{050292C5-32E1-4B79-B4E1-0710040AA9BA}" type="presOf" srcId="{7D13427E-410C-4C7E-88DA-A24201020894}" destId="{C4068BC7-D862-4B0D-8E14-ACD5D176EE73}" srcOrd="0" destOrd="0" presId="urn:microsoft.com/office/officeart/2005/8/layout/bProcess3"/>
    <dgm:cxn modelId="{E8CB7FE6-9339-443E-9AB8-42B112749B31}" srcId="{7D13427E-410C-4C7E-88DA-A24201020894}" destId="{5AFE2548-C756-4AC9-977A-A80A87B8BF9F}" srcOrd="0" destOrd="0" parTransId="{18840611-0EF1-4FEB-BBA8-F4ABA887D614}" sibTransId="{9A8E1079-E10C-4E9F-8E3B-E14C60E1381A}"/>
    <dgm:cxn modelId="{5D4C89D5-9D27-4D69-A2E6-E9B3D86702C3}" type="presOf" srcId="{C91DE922-F59B-4B8A-A209-1CCA224C5690}" destId="{C0D3231A-8C7D-459B-9FDF-F44B97EB2D30}" srcOrd="0" destOrd="0" presId="urn:microsoft.com/office/officeart/2005/8/layout/bProcess3"/>
    <dgm:cxn modelId="{4C26278F-89FA-40C3-BB64-E3124BEE0490}" type="presOf" srcId="{9A8E1079-E10C-4E9F-8E3B-E14C60E1381A}" destId="{0102EFD4-DB3F-414B-B05D-169BA30BFF4B}" srcOrd="0" destOrd="0" presId="urn:microsoft.com/office/officeart/2005/8/layout/bProcess3"/>
    <dgm:cxn modelId="{490DA9CB-4EE3-4EAB-A6BD-F8D403C80F00}" type="presOf" srcId="{9A8E1079-E10C-4E9F-8E3B-E14C60E1381A}" destId="{D13D833A-2F3B-4F9A-AE63-A6ED0FC94C4C}" srcOrd="1" destOrd="0" presId="urn:microsoft.com/office/officeart/2005/8/layout/bProcess3"/>
    <dgm:cxn modelId="{785142C9-2901-4AFA-9D25-EB16CA5B5888}" srcId="{7D13427E-410C-4C7E-88DA-A24201020894}" destId="{F322CC7A-9068-459A-B901-174F733E09FC}" srcOrd="1" destOrd="0" parTransId="{EE97AFD7-3841-4280-9F60-625F20AE5E29}" sibTransId="{C91DE922-F59B-4B8A-A209-1CCA224C5690}"/>
    <dgm:cxn modelId="{F6AC282F-4A09-4409-95E5-5F3566E65629}" type="presOf" srcId="{4B113C71-065F-4CB6-B614-3138E4A17CFA}" destId="{1CF13B4B-3695-4BE8-A82E-044F14A33EEB}" srcOrd="0" destOrd="0" presId="urn:microsoft.com/office/officeart/2005/8/layout/bProcess3"/>
    <dgm:cxn modelId="{51A26436-B269-4FEC-9BC3-36479FAA675A}" type="presOf" srcId="{F322CC7A-9068-459A-B901-174F733E09FC}" destId="{D39F4AD1-3BEE-4291-BCF5-B20C022697FA}" srcOrd="0" destOrd="0" presId="urn:microsoft.com/office/officeart/2005/8/layout/bProcess3"/>
    <dgm:cxn modelId="{BAE0B914-6C17-4786-A0E0-04E81E55C322}" type="presOf" srcId="{8E7BB93B-A6C6-4F09-9B8C-D9B61434F2B5}" destId="{511C664B-36F2-4BDF-96FA-B164AFD3481F}" srcOrd="0" destOrd="0" presId="urn:microsoft.com/office/officeart/2005/8/layout/bProcess3"/>
    <dgm:cxn modelId="{E6698C3F-565D-4D13-97B5-6276476857E1}" type="presOf" srcId="{973727FD-D013-491B-859A-27F3A609AF7D}" destId="{4EE1F3B9-C529-4918-B25B-6CC7CCCB23E9}" srcOrd="0" destOrd="0" presId="urn:microsoft.com/office/officeart/2005/8/layout/bProcess3"/>
    <dgm:cxn modelId="{EBF88072-CFC5-400C-999E-538A679F0C1D}" type="presOf" srcId="{DA6CDA53-66F9-47BE-8933-BF53FAE0D52F}" destId="{EB141E9A-AD7B-4243-8B26-4F7632222C8F}" srcOrd="1" destOrd="0" presId="urn:microsoft.com/office/officeart/2005/8/layout/bProcess3"/>
    <dgm:cxn modelId="{5799ACBB-04D4-42BC-B739-D980BDDE5722}" type="presOf" srcId="{2B3C0981-0CBE-4B03-AC71-81FD86844017}" destId="{D7FACC15-4EAB-4322-8AE5-9217117029F6}" srcOrd="0" destOrd="0" presId="urn:microsoft.com/office/officeart/2005/8/layout/bProcess3"/>
    <dgm:cxn modelId="{BBBFB025-EF33-4A37-9D18-F0CB0EA7537F}" type="presOf" srcId="{5AFE2548-C756-4AC9-977A-A80A87B8BF9F}" destId="{2E61F278-4988-4327-A6DB-ED3720C7589D}" srcOrd="0" destOrd="0" presId="urn:microsoft.com/office/officeart/2005/8/layout/bProcess3"/>
    <dgm:cxn modelId="{C5E5B1D9-9F62-4DE2-B832-7C2B05F789E6}" srcId="{7D13427E-410C-4C7E-88DA-A24201020894}" destId="{2B3C0981-0CBE-4B03-AC71-81FD86844017}" srcOrd="2" destOrd="0" parTransId="{4A4A4C1B-5E3F-4CDD-8D02-E34BD681976F}" sibTransId="{DA6CDA53-66F9-47BE-8933-BF53FAE0D52F}"/>
    <dgm:cxn modelId="{0612E7DB-4872-4373-89CF-A70D636EDC20}" type="presParOf" srcId="{C4068BC7-D862-4B0D-8E14-ACD5D176EE73}" destId="{2E61F278-4988-4327-A6DB-ED3720C7589D}" srcOrd="0" destOrd="0" presId="urn:microsoft.com/office/officeart/2005/8/layout/bProcess3"/>
    <dgm:cxn modelId="{1AD78E8D-F03F-4BAA-97C3-774D685C712E}" type="presParOf" srcId="{C4068BC7-D862-4B0D-8E14-ACD5D176EE73}" destId="{0102EFD4-DB3F-414B-B05D-169BA30BFF4B}" srcOrd="1" destOrd="0" presId="urn:microsoft.com/office/officeart/2005/8/layout/bProcess3"/>
    <dgm:cxn modelId="{A750317C-F61C-46A3-A3F2-F3BAE421F221}" type="presParOf" srcId="{0102EFD4-DB3F-414B-B05D-169BA30BFF4B}" destId="{D13D833A-2F3B-4F9A-AE63-A6ED0FC94C4C}" srcOrd="0" destOrd="0" presId="urn:microsoft.com/office/officeart/2005/8/layout/bProcess3"/>
    <dgm:cxn modelId="{767087F9-8216-4CE1-8FE6-FA870380D951}" type="presParOf" srcId="{C4068BC7-D862-4B0D-8E14-ACD5D176EE73}" destId="{D39F4AD1-3BEE-4291-BCF5-B20C022697FA}" srcOrd="2" destOrd="0" presId="urn:microsoft.com/office/officeart/2005/8/layout/bProcess3"/>
    <dgm:cxn modelId="{99154163-40CB-4306-A8D0-FA95F821A6D5}" type="presParOf" srcId="{C4068BC7-D862-4B0D-8E14-ACD5D176EE73}" destId="{C0D3231A-8C7D-459B-9FDF-F44B97EB2D30}" srcOrd="3" destOrd="0" presId="urn:microsoft.com/office/officeart/2005/8/layout/bProcess3"/>
    <dgm:cxn modelId="{B8751149-A047-4DD5-A200-48673449FD49}" type="presParOf" srcId="{C0D3231A-8C7D-459B-9FDF-F44B97EB2D30}" destId="{EB4CE9CE-D87D-43A7-B3D2-52A9113E82FD}" srcOrd="0" destOrd="0" presId="urn:microsoft.com/office/officeart/2005/8/layout/bProcess3"/>
    <dgm:cxn modelId="{99A35043-D580-44AD-9C93-A121728B1346}" type="presParOf" srcId="{C4068BC7-D862-4B0D-8E14-ACD5D176EE73}" destId="{D7FACC15-4EAB-4322-8AE5-9217117029F6}" srcOrd="4" destOrd="0" presId="urn:microsoft.com/office/officeart/2005/8/layout/bProcess3"/>
    <dgm:cxn modelId="{3ADEEEC1-3C92-4938-A45B-84BE46F9FCCE}" type="presParOf" srcId="{C4068BC7-D862-4B0D-8E14-ACD5D176EE73}" destId="{FAA2D47A-D7D5-4E94-A175-1F994AB3190D}" srcOrd="5" destOrd="0" presId="urn:microsoft.com/office/officeart/2005/8/layout/bProcess3"/>
    <dgm:cxn modelId="{2C833295-C61B-41E8-9469-E82CB58B80CF}" type="presParOf" srcId="{FAA2D47A-D7D5-4E94-A175-1F994AB3190D}" destId="{EB141E9A-AD7B-4243-8B26-4F7632222C8F}" srcOrd="0" destOrd="0" presId="urn:microsoft.com/office/officeart/2005/8/layout/bProcess3"/>
    <dgm:cxn modelId="{486AA09F-E6AA-43D8-B4A4-AE76D13507A9}" type="presParOf" srcId="{C4068BC7-D862-4B0D-8E14-ACD5D176EE73}" destId="{4EE1F3B9-C529-4918-B25B-6CC7CCCB23E9}" srcOrd="6" destOrd="0" presId="urn:microsoft.com/office/officeart/2005/8/layout/bProcess3"/>
    <dgm:cxn modelId="{556875AB-F998-4713-A1C8-ED2138BDCD05}" type="presParOf" srcId="{C4068BC7-D862-4B0D-8E14-ACD5D176EE73}" destId="{1CF13B4B-3695-4BE8-A82E-044F14A33EEB}" srcOrd="7" destOrd="0" presId="urn:microsoft.com/office/officeart/2005/8/layout/bProcess3"/>
    <dgm:cxn modelId="{92F37C04-3DB5-457D-AA2B-C4F16F5206D8}" type="presParOf" srcId="{1CF13B4B-3695-4BE8-A82E-044F14A33EEB}" destId="{A0A69F78-FFDA-4B91-B9D5-63EB16C76AD7}" srcOrd="0" destOrd="0" presId="urn:microsoft.com/office/officeart/2005/8/layout/bProcess3"/>
    <dgm:cxn modelId="{CBE845D1-D0D3-41E1-B8CB-22666EFB9349}" type="presParOf" srcId="{C4068BC7-D862-4B0D-8E14-ACD5D176EE73}" destId="{511C664B-36F2-4BDF-96FA-B164AFD3481F}" srcOrd="8" destOrd="0" presId="urn:microsoft.com/office/officeart/2005/8/layout/bProcess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7492F1-0014-40FB-B7B9-2E46E91280E9}" type="doc">
      <dgm:prSet loTypeId="urn:microsoft.com/office/officeart/2005/8/layout/target3" loCatId="list" qsTypeId="urn:microsoft.com/office/officeart/2005/8/quickstyle/simple1#31" qsCatId="simple" csTypeId="urn:microsoft.com/office/officeart/2005/8/colors/accent1_2#31" csCatId="accent1" phldr="1"/>
      <dgm:spPr/>
      <dgm:t>
        <a:bodyPr/>
        <a:lstStyle/>
        <a:p>
          <a:endParaRPr lang="en-US"/>
        </a:p>
      </dgm:t>
    </dgm:pt>
    <dgm:pt modelId="{3AECA8F1-D912-46EA-953C-ADE52D090A60}">
      <dgm:prSet/>
      <dgm:spPr/>
      <dgm:t>
        <a:bodyPr/>
        <a:lstStyle/>
        <a:p>
          <a:pPr rtl="0"/>
          <a:r>
            <a:rPr lang="en-US" dirty="0" smtClean="0"/>
            <a:t>Turnaround leaders differ from standard organizational leaders</a:t>
          </a:r>
          <a:endParaRPr lang="en-US" dirty="0"/>
        </a:p>
      </dgm:t>
    </dgm:pt>
    <dgm:pt modelId="{85C51483-9014-474C-BD89-25F018584C8E}" type="parTrans" cxnId="{81372C1C-82ED-4249-8D0B-ACAC1E11F51D}">
      <dgm:prSet/>
      <dgm:spPr/>
      <dgm:t>
        <a:bodyPr/>
        <a:lstStyle/>
        <a:p>
          <a:endParaRPr lang="en-US"/>
        </a:p>
      </dgm:t>
    </dgm:pt>
    <dgm:pt modelId="{F09B5289-2059-498B-9896-82DD643791F4}" type="sibTrans" cxnId="{81372C1C-82ED-4249-8D0B-ACAC1E11F51D}">
      <dgm:prSet/>
      <dgm:spPr/>
      <dgm:t>
        <a:bodyPr/>
        <a:lstStyle/>
        <a:p>
          <a:endParaRPr lang="en-US"/>
        </a:p>
      </dgm:t>
    </dgm:pt>
    <dgm:pt modelId="{71723C3E-8A82-4DBC-BF84-82C7A1F7D406}">
      <dgm:prSet/>
      <dgm:spPr/>
      <dgm:t>
        <a:bodyPr/>
        <a:lstStyle/>
        <a:p>
          <a:pPr rtl="0"/>
          <a:r>
            <a:rPr lang="en-US" dirty="0" smtClean="0"/>
            <a:t>Rare combination of:</a:t>
          </a:r>
          <a:endParaRPr lang="en-US" dirty="0"/>
        </a:p>
      </dgm:t>
    </dgm:pt>
    <dgm:pt modelId="{24AC6E8F-7099-4AFE-9F57-FE78681E5DAB}" type="parTrans" cxnId="{9BA3EADF-04A8-4A80-B397-AFCF040F68A6}">
      <dgm:prSet/>
      <dgm:spPr/>
      <dgm:t>
        <a:bodyPr/>
        <a:lstStyle/>
        <a:p>
          <a:endParaRPr lang="en-US"/>
        </a:p>
      </dgm:t>
    </dgm:pt>
    <dgm:pt modelId="{FEA6C7EC-0B04-4C2C-A506-5125037005C0}" type="sibTrans" cxnId="{9BA3EADF-04A8-4A80-B397-AFCF040F68A6}">
      <dgm:prSet/>
      <dgm:spPr/>
      <dgm:t>
        <a:bodyPr/>
        <a:lstStyle/>
        <a:p>
          <a:endParaRPr lang="en-US"/>
        </a:p>
      </dgm:t>
    </dgm:pt>
    <dgm:pt modelId="{7139F0D2-1527-4CD7-AC2D-104594CD2249}">
      <dgm:prSet/>
      <dgm:spPr/>
      <dgm:t>
        <a:bodyPr/>
        <a:lstStyle/>
        <a:p>
          <a:pPr rtl="0"/>
          <a:r>
            <a:rPr lang="en-US" dirty="0" smtClean="0"/>
            <a:t>Successful principals in non-failing schools may not succeed as turnaround leader</a:t>
          </a:r>
          <a:endParaRPr lang="en-US" dirty="0"/>
        </a:p>
      </dgm:t>
    </dgm:pt>
    <dgm:pt modelId="{A3A914FC-C7F6-427D-B7F5-48C9877636E3}" type="parTrans" cxnId="{BD284F09-116E-4D4E-A108-F8665F64F43E}">
      <dgm:prSet/>
      <dgm:spPr/>
      <dgm:t>
        <a:bodyPr/>
        <a:lstStyle/>
        <a:p>
          <a:endParaRPr lang="en-US"/>
        </a:p>
      </dgm:t>
    </dgm:pt>
    <dgm:pt modelId="{3421D10C-175F-4FCB-9E6D-DA5D00986155}" type="sibTrans" cxnId="{BD284F09-116E-4D4E-A108-F8665F64F43E}">
      <dgm:prSet/>
      <dgm:spPr/>
      <dgm:t>
        <a:bodyPr/>
        <a:lstStyle/>
        <a:p>
          <a:endParaRPr lang="en-US"/>
        </a:p>
      </dgm:t>
    </dgm:pt>
    <dgm:pt modelId="{7D0CB9E2-B0D4-40F6-AA24-3C40792D3A77}">
      <dgm:prSet/>
      <dgm:spPr/>
      <dgm:t>
        <a:bodyPr/>
        <a:lstStyle/>
        <a:p>
          <a:pPr rtl="0"/>
          <a:r>
            <a:rPr lang="en-US" dirty="0" smtClean="0"/>
            <a:t>entrepreneur-style drive for results </a:t>
          </a:r>
          <a:endParaRPr lang="en-US" dirty="0"/>
        </a:p>
      </dgm:t>
    </dgm:pt>
    <dgm:pt modelId="{B2E8F960-CF94-4EDF-A14A-4DB3C810F475}" type="parTrans" cxnId="{9E4A80C9-686E-42CC-8387-3D8E1557C11F}">
      <dgm:prSet/>
      <dgm:spPr/>
      <dgm:t>
        <a:bodyPr/>
        <a:lstStyle/>
        <a:p>
          <a:endParaRPr lang="en-US"/>
        </a:p>
      </dgm:t>
    </dgm:pt>
    <dgm:pt modelId="{FEA918EE-A18A-4004-87E5-D1F5C6B814FF}" type="sibTrans" cxnId="{9E4A80C9-686E-42CC-8387-3D8E1557C11F}">
      <dgm:prSet/>
      <dgm:spPr/>
      <dgm:t>
        <a:bodyPr/>
        <a:lstStyle/>
        <a:p>
          <a:endParaRPr lang="en-US"/>
        </a:p>
      </dgm:t>
    </dgm:pt>
    <dgm:pt modelId="{53753451-DE4F-4470-A09C-D0BB22258F1A}">
      <dgm:prSet/>
      <dgm:spPr/>
      <dgm:t>
        <a:bodyPr/>
        <a:lstStyle/>
        <a:p>
          <a:pPr rtl="0"/>
          <a:r>
            <a:rPr lang="en-US" dirty="0" smtClean="0"/>
            <a:t>high influence competency inside and outside </a:t>
          </a:r>
          <a:endParaRPr lang="en-US" dirty="0"/>
        </a:p>
      </dgm:t>
    </dgm:pt>
    <dgm:pt modelId="{A26E6E46-AEA3-4A46-B4AE-AC970926932E}" type="parTrans" cxnId="{394011C3-F154-430F-9EB2-35F773089EA8}">
      <dgm:prSet/>
      <dgm:spPr/>
      <dgm:t>
        <a:bodyPr/>
        <a:lstStyle/>
        <a:p>
          <a:endParaRPr lang="en-US"/>
        </a:p>
      </dgm:t>
    </dgm:pt>
    <dgm:pt modelId="{B3357310-FD52-4C47-B571-1AE8807498D0}" type="sibTrans" cxnId="{394011C3-F154-430F-9EB2-35F773089EA8}">
      <dgm:prSet/>
      <dgm:spPr/>
      <dgm:t>
        <a:bodyPr/>
        <a:lstStyle/>
        <a:p>
          <a:endParaRPr lang="en-US"/>
        </a:p>
      </dgm:t>
    </dgm:pt>
    <dgm:pt modelId="{1F4BB2AC-4092-4257-B1FC-80D1F4B17709}" type="pres">
      <dgm:prSet presAssocID="{697492F1-0014-40FB-B7B9-2E46E91280E9}" presName="Name0" presStyleCnt="0">
        <dgm:presLayoutVars>
          <dgm:chMax val="7"/>
          <dgm:dir/>
          <dgm:animLvl val="lvl"/>
          <dgm:resizeHandles val="exact"/>
        </dgm:presLayoutVars>
      </dgm:prSet>
      <dgm:spPr/>
      <dgm:t>
        <a:bodyPr/>
        <a:lstStyle/>
        <a:p>
          <a:endParaRPr lang="en-US"/>
        </a:p>
      </dgm:t>
    </dgm:pt>
    <dgm:pt modelId="{C7221113-E906-4624-9FCD-1A18283A4BA4}" type="pres">
      <dgm:prSet presAssocID="{3AECA8F1-D912-46EA-953C-ADE52D090A60}" presName="circle1" presStyleLbl="node1" presStyleIdx="0" presStyleCnt="3"/>
      <dgm:spPr/>
    </dgm:pt>
    <dgm:pt modelId="{2EF3D44C-1B87-48DD-B0B5-B7A55B5CA9A4}" type="pres">
      <dgm:prSet presAssocID="{3AECA8F1-D912-46EA-953C-ADE52D090A60}" presName="space" presStyleCnt="0"/>
      <dgm:spPr/>
    </dgm:pt>
    <dgm:pt modelId="{D8B2AACD-D723-4D7B-8E49-7441F1CAC583}" type="pres">
      <dgm:prSet presAssocID="{3AECA8F1-D912-46EA-953C-ADE52D090A60}" presName="rect1" presStyleLbl="alignAcc1" presStyleIdx="0" presStyleCnt="3"/>
      <dgm:spPr/>
      <dgm:t>
        <a:bodyPr/>
        <a:lstStyle/>
        <a:p>
          <a:endParaRPr lang="en-US"/>
        </a:p>
      </dgm:t>
    </dgm:pt>
    <dgm:pt modelId="{E8CF0F98-EA31-43B8-B2A2-97F30AD654BC}" type="pres">
      <dgm:prSet presAssocID="{71723C3E-8A82-4DBC-BF84-82C7A1F7D406}" presName="vertSpace2" presStyleLbl="node1" presStyleIdx="0" presStyleCnt="3"/>
      <dgm:spPr/>
    </dgm:pt>
    <dgm:pt modelId="{E3DDDD11-F850-466C-8E35-9358A1FB187A}" type="pres">
      <dgm:prSet presAssocID="{71723C3E-8A82-4DBC-BF84-82C7A1F7D406}" presName="circle2" presStyleLbl="node1" presStyleIdx="1" presStyleCnt="3"/>
      <dgm:spPr/>
    </dgm:pt>
    <dgm:pt modelId="{B2636D3C-A9AF-4091-87E1-BB4678315EF3}" type="pres">
      <dgm:prSet presAssocID="{71723C3E-8A82-4DBC-BF84-82C7A1F7D406}" presName="rect2" presStyleLbl="alignAcc1" presStyleIdx="1" presStyleCnt="3"/>
      <dgm:spPr/>
      <dgm:t>
        <a:bodyPr/>
        <a:lstStyle/>
        <a:p>
          <a:endParaRPr lang="en-US"/>
        </a:p>
      </dgm:t>
    </dgm:pt>
    <dgm:pt modelId="{641587FF-9345-48E5-AF69-425E8E4BF761}" type="pres">
      <dgm:prSet presAssocID="{7139F0D2-1527-4CD7-AC2D-104594CD2249}" presName="vertSpace3" presStyleLbl="node1" presStyleIdx="1" presStyleCnt="3"/>
      <dgm:spPr/>
    </dgm:pt>
    <dgm:pt modelId="{CC16F05B-4DDC-4D76-891E-063FF1CDC79A}" type="pres">
      <dgm:prSet presAssocID="{7139F0D2-1527-4CD7-AC2D-104594CD2249}" presName="circle3" presStyleLbl="node1" presStyleIdx="2" presStyleCnt="3"/>
      <dgm:spPr/>
    </dgm:pt>
    <dgm:pt modelId="{472ED348-306C-4A4A-BF60-B47FBB9883ED}" type="pres">
      <dgm:prSet presAssocID="{7139F0D2-1527-4CD7-AC2D-104594CD2249}" presName="rect3" presStyleLbl="alignAcc1" presStyleIdx="2" presStyleCnt="3"/>
      <dgm:spPr/>
      <dgm:t>
        <a:bodyPr/>
        <a:lstStyle/>
        <a:p>
          <a:endParaRPr lang="en-US"/>
        </a:p>
      </dgm:t>
    </dgm:pt>
    <dgm:pt modelId="{3B434165-03BC-421C-9B0D-CAE17F631093}" type="pres">
      <dgm:prSet presAssocID="{3AECA8F1-D912-46EA-953C-ADE52D090A60}" presName="rect1ParTx" presStyleLbl="alignAcc1" presStyleIdx="2" presStyleCnt="3">
        <dgm:presLayoutVars>
          <dgm:chMax val="1"/>
          <dgm:bulletEnabled val="1"/>
        </dgm:presLayoutVars>
      </dgm:prSet>
      <dgm:spPr/>
      <dgm:t>
        <a:bodyPr/>
        <a:lstStyle/>
        <a:p>
          <a:endParaRPr lang="en-US"/>
        </a:p>
      </dgm:t>
    </dgm:pt>
    <dgm:pt modelId="{1BEE82EC-65A4-48B6-8AF8-1A8D2EF4C1BE}" type="pres">
      <dgm:prSet presAssocID="{3AECA8F1-D912-46EA-953C-ADE52D090A60}" presName="rect1ChTx" presStyleLbl="alignAcc1" presStyleIdx="2" presStyleCnt="3">
        <dgm:presLayoutVars>
          <dgm:bulletEnabled val="1"/>
        </dgm:presLayoutVars>
      </dgm:prSet>
      <dgm:spPr/>
    </dgm:pt>
    <dgm:pt modelId="{8B7B47F6-8DE6-400C-A023-5BE04046844B}" type="pres">
      <dgm:prSet presAssocID="{71723C3E-8A82-4DBC-BF84-82C7A1F7D406}" presName="rect2ParTx" presStyleLbl="alignAcc1" presStyleIdx="2" presStyleCnt="3">
        <dgm:presLayoutVars>
          <dgm:chMax val="1"/>
          <dgm:bulletEnabled val="1"/>
        </dgm:presLayoutVars>
      </dgm:prSet>
      <dgm:spPr/>
      <dgm:t>
        <a:bodyPr/>
        <a:lstStyle/>
        <a:p>
          <a:endParaRPr lang="en-US"/>
        </a:p>
      </dgm:t>
    </dgm:pt>
    <dgm:pt modelId="{855E9B1E-B0CC-4D3D-A1C9-0FC2181579A4}" type="pres">
      <dgm:prSet presAssocID="{71723C3E-8A82-4DBC-BF84-82C7A1F7D406}" presName="rect2ChTx" presStyleLbl="alignAcc1" presStyleIdx="2" presStyleCnt="3">
        <dgm:presLayoutVars>
          <dgm:bulletEnabled val="1"/>
        </dgm:presLayoutVars>
      </dgm:prSet>
      <dgm:spPr/>
      <dgm:t>
        <a:bodyPr/>
        <a:lstStyle/>
        <a:p>
          <a:endParaRPr lang="en-US"/>
        </a:p>
      </dgm:t>
    </dgm:pt>
    <dgm:pt modelId="{CDD1D666-9F83-4DE4-9BD8-E877A95CF381}" type="pres">
      <dgm:prSet presAssocID="{7139F0D2-1527-4CD7-AC2D-104594CD2249}" presName="rect3ParTx" presStyleLbl="alignAcc1" presStyleIdx="2" presStyleCnt="3">
        <dgm:presLayoutVars>
          <dgm:chMax val="1"/>
          <dgm:bulletEnabled val="1"/>
        </dgm:presLayoutVars>
      </dgm:prSet>
      <dgm:spPr/>
      <dgm:t>
        <a:bodyPr/>
        <a:lstStyle/>
        <a:p>
          <a:endParaRPr lang="en-US"/>
        </a:p>
      </dgm:t>
    </dgm:pt>
    <dgm:pt modelId="{B7669CC4-7EBF-4538-BFAE-666008E32574}" type="pres">
      <dgm:prSet presAssocID="{7139F0D2-1527-4CD7-AC2D-104594CD2249}" presName="rect3ChTx" presStyleLbl="alignAcc1" presStyleIdx="2" presStyleCnt="3">
        <dgm:presLayoutVars>
          <dgm:bulletEnabled val="1"/>
        </dgm:presLayoutVars>
      </dgm:prSet>
      <dgm:spPr/>
    </dgm:pt>
  </dgm:ptLst>
  <dgm:cxnLst>
    <dgm:cxn modelId="{A0220995-90B8-418E-B713-03EBB7D11DF7}" type="presOf" srcId="{71723C3E-8A82-4DBC-BF84-82C7A1F7D406}" destId="{8B7B47F6-8DE6-400C-A023-5BE04046844B}" srcOrd="1" destOrd="0" presId="urn:microsoft.com/office/officeart/2005/8/layout/target3"/>
    <dgm:cxn modelId="{394011C3-F154-430F-9EB2-35F773089EA8}" srcId="{71723C3E-8A82-4DBC-BF84-82C7A1F7D406}" destId="{53753451-DE4F-4470-A09C-D0BB22258F1A}" srcOrd="1" destOrd="0" parTransId="{A26E6E46-AEA3-4A46-B4AE-AC970926932E}" sibTransId="{B3357310-FD52-4C47-B571-1AE8807498D0}"/>
    <dgm:cxn modelId="{9E4A80C9-686E-42CC-8387-3D8E1557C11F}" srcId="{71723C3E-8A82-4DBC-BF84-82C7A1F7D406}" destId="{7D0CB9E2-B0D4-40F6-AA24-3C40792D3A77}" srcOrd="0" destOrd="0" parTransId="{B2E8F960-CF94-4EDF-A14A-4DB3C810F475}" sibTransId="{FEA918EE-A18A-4004-87E5-D1F5C6B814FF}"/>
    <dgm:cxn modelId="{084E0146-9114-4239-B3D1-D1FCD7D3200C}" type="presOf" srcId="{697492F1-0014-40FB-B7B9-2E46E91280E9}" destId="{1F4BB2AC-4092-4257-B1FC-80D1F4B17709}" srcOrd="0" destOrd="0" presId="urn:microsoft.com/office/officeart/2005/8/layout/target3"/>
    <dgm:cxn modelId="{9BA3EADF-04A8-4A80-B397-AFCF040F68A6}" srcId="{697492F1-0014-40FB-B7B9-2E46E91280E9}" destId="{71723C3E-8A82-4DBC-BF84-82C7A1F7D406}" srcOrd="1" destOrd="0" parTransId="{24AC6E8F-7099-4AFE-9F57-FE78681E5DAB}" sibTransId="{FEA6C7EC-0B04-4C2C-A506-5125037005C0}"/>
    <dgm:cxn modelId="{CC21EEE3-D362-4463-B8ED-0F7DCDEAC70B}" type="presOf" srcId="{3AECA8F1-D912-46EA-953C-ADE52D090A60}" destId="{3B434165-03BC-421C-9B0D-CAE17F631093}" srcOrd="1" destOrd="0" presId="urn:microsoft.com/office/officeart/2005/8/layout/target3"/>
    <dgm:cxn modelId="{BD284F09-116E-4D4E-A108-F8665F64F43E}" srcId="{697492F1-0014-40FB-B7B9-2E46E91280E9}" destId="{7139F0D2-1527-4CD7-AC2D-104594CD2249}" srcOrd="2" destOrd="0" parTransId="{A3A914FC-C7F6-427D-B7F5-48C9877636E3}" sibTransId="{3421D10C-175F-4FCB-9E6D-DA5D00986155}"/>
    <dgm:cxn modelId="{122DAE93-4E9C-491E-B727-2FD406C9237C}" type="presOf" srcId="{3AECA8F1-D912-46EA-953C-ADE52D090A60}" destId="{D8B2AACD-D723-4D7B-8E49-7441F1CAC583}" srcOrd="0" destOrd="0" presId="urn:microsoft.com/office/officeart/2005/8/layout/target3"/>
    <dgm:cxn modelId="{6CE3F934-F8A8-4208-BA52-CCEFF14DB6D0}" type="presOf" srcId="{71723C3E-8A82-4DBC-BF84-82C7A1F7D406}" destId="{B2636D3C-A9AF-4091-87E1-BB4678315EF3}" srcOrd="0" destOrd="0" presId="urn:microsoft.com/office/officeart/2005/8/layout/target3"/>
    <dgm:cxn modelId="{C24FE96C-AA33-4741-BBD8-BBE11FF84BF3}" type="presOf" srcId="{7D0CB9E2-B0D4-40F6-AA24-3C40792D3A77}" destId="{855E9B1E-B0CC-4D3D-A1C9-0FC2181579A4}" srcOrd="0" destOrd="0" presId="urn:microsoft.com/office/officeart/2005/8/layout/target3"/>
    <dgm:cxn modelId="{89EFC22F-333F-428A-946B-A589BCBC340B}" type="presOf" srcId="{7139F0D2-1527-4CD7-AC2D-104594CD2249}" destId="{472ED348-306C-4A4A-BF60-B47FBB9883ED}" srcOrd="0" destOrd="0" presId="urn:microsoft.com/office/officeart/2005/8/layout/target3"/>
    <dgm:cxn modelId="{5BB4D324-CFD7-4DBF-87F8-015BE51BA6E3}" type="presOf" srcId="{7139F0D2-1527-4CD7-AC2D-104594CD2249}" destId="{CDD1D666-9F83-4DE4-9BD8-E877A95CF381}" srcOrd="1" destOrd="0" presId="urn:microsoft.com/office/officeart/2005/8/layout/target3"/>
    <dgm:cxn modelId="{81372C1C-82ED-4249-8D0B-ACAC1E11F51D}" srcId="{697492F1-0014-40FB-B7B9-2E46E91280E9}" destId="{3AECA8F1-D912-46EA-953C-ADE52D090A60}" srcOrd="0" destOrd="0" parTransId="{85C51483-9014-474C-BD89-25F018584C8E}" sibTransId="{F09B5289-2059-498B-9896-82DD643791F4}"/>
    <dgm:cxn modelId="{4969AE27-B8C2-4C8D-87A7-7F2FB92EA599}" type="presOf" srcId="{53753451-DE4F-4470-A09C-D0BB22258F1A}" destId="{855E9B1E-B0CC-4D3D-A1C9-0FC2181579A4}" srcOrd="0" destOrd="1" presId="urn:microsoft.com/office/officeart/2005/8/layout/target3"/>
    <dgm:cxn modelId="{2D9ED7EC-2CA7-4488-92AB-3EDBC7FBC647}" type="presParOf" srcId="{1F4BB2AC-4092-4257-B1FC-80D1F4B17709}" destId="{C7221113-E906-4624-9FCD-1A18283A4BA4}" srcOrd="0" destOrd="0" presId="urn:microsoft.com/office/officeart/2005/8/layout/target3"/>
    <dgm:cxn modelId="{ABBC818B-3A64-43BF-9297-1839178B0FC0}" type="presParOf" srcId="{1F4BB2AC-4092-4257-B1FC-80D1F4B17709}" destId="{2EF3D44C-1B87-48DD-B0B5-B7A55B5CA9A4}" srcOrd="1" destOrd="0" presId="urn:microsoft.com/office/officeart/2005/8/layout/target3"/>
    <dgm:cxn modelId="{41A04456-2635-497C-AD35-1FBC8466CAD0}" type="presParOf" srcId="{1F4BB2AC-4092-4257-B1FC-80D1F4B17709}" destId="{D8B2AACD-D723-4D7B-8E49-7441F1CAC583}" srcOrd="2" destOrd="0" presId="urn:microsoft.com/office/officeart/2005/8/layout/target3"/>
    <dgm:cxn modelId="{495B20BE-45DB-4B52-8E23-60B7E088F066}" type="presParOf" srcId="{1F4BB2AC-4092-4257-B1FC-80D1F4B17709}" destId="{E8CF0F98-EA31-43B8-B2A2-97F30AD654BC}" srcOrd="3" destOrd="0" presId="urn:microsoft.com/office/officeart/2005/8/layout/target3"/>
    <dgm:cxn modelId="{712863F7-1CD9-49F7-A83A-D4AC12F02E2E}" type="presParOf" srcId="{1F4BB2AC-4092-4257-B1FC-80D1F4B17709}" destId="{E3DDDD11-F850-466C-8E35-9358A1FB187A}" srcOrd="4" destOrd="0" presId="urn:microsoft.com/office/officeart/2005/8/layout/target3"/>
    <dgm:cxn modelId="{ABFC9182-72EB-4344-A06C-74881043018E}" type="presParOf" srcId="{1F4BB2AC-4092-4257-B1FC-80D1F4B17709}" destId="{B2636D3C-A9AF-4091-87E1-BB4678315EF3}" srcOrd="5" destOrd="0" presId="urn:microsoft.com/office/officeart/2005/8/layout/target3"/>
    <dgm:cxn modelId="{36FC898D-9C9D-4D62-9FE1-CD8702562E37}" type="presParOf" srcId="{1F4BB2AC-4092-4257-B1FC-80D1F4B17709}" destId="{641587FF-9345-48E5-AF69-425E8E4BF761}" srcOrd="6" destOrd="0" presId="urn:microsoft.com/office/officeart/2005/8/layout/target3"/>
    <dgm:cxn modelId="{DA0E5EC1-AAA0-4701-9B88-4EA6A8800DB9}" type="presParOf" srcId="{1F4BB2AC-4092-4257-B1FC-80D1F4B17709}" destId="{CC16F05B-4DDC-4D76-891E-063FF1CDC79A}" srcOrd="7" destOrd="0" presId="urn:microsoft.com/office/officeart/2005/8/layout/target3"/>
    <dgm:cxn modelId="{8C77D1F3-52CE-460B-8EBD-76BFACD65CA1}" type="presParOf" srcId="{1F4BB2AC-4092-4257-B1FC-80D1F4B17709}" destId="{472ED348-306C-4A4A-BF60-B47FBB9883ED}" srcOrd="8" destOrd="0" presId="urn:microsoft.com/office/officeart/2005/8/layout/target3"/>
    <dgm:cxn modelId="{3CB1FB2C-7DC9-4AA8-9EE6-9487E8F9CF0A}" type="presParOf" srcId="{1F4BB2AC-4092-4257-B1FC-80D1F4B17709}" destId="{3B434165-03BC-421C-9B0D-CAE17F631093}" srcOrd="9" destOrd="0" presId="urn:microsoft.com/office/officeart/2005/8/layout/target3"/>
    <dgm:cxn modelId="{1583C59C-53C3-4E2A-BD6A-C414D655C176}" type="presParOf" srcId="{1F4BB2AC-4092-4257-B1FC-80D1F4B17709}" destId="{1BEE82EC-65A4-48B6-8AF8-1A8D2EF4C1BE}" srcOrd="10" destOrd="0" presId="urn:microsoft.com/office/officeart/2005/8/layout/target3"/>
    <dgm:cxn modelId="{863B5676-53CC-45D6-9E6B-B36361F56E2C}" type="presParOf" srcId="{1F4BB2AC-4092-4257-B1FC-80D1F4B17709}" destId="{8B7B47F6-8DE6-400C-A023-5BE04046844B}" srcOrd="11" destOrd="0" presId="urn:microsoft.com/office/officeart/2005/8/layout/target3"/>
    <dgm:cxn modelId="{FECC61D9-803D-425E-A878-55787ACF2863}" type="presParOf" srcId="{1F4BB2AC-4092-4257-B1FC-80D1F4B17709}" destId="{855E9B1E-B0CC-4D3D-A1C9-0FC2181579A4}" srcOrd="12" destOrd="0" presId="urn:microsoft.com/office/officeart/2005/8/layout/target3"/>
    <dgm:cxn modelId="{08205D09-A82F-4467-8DBA-01E98E7E8E3A}" type="presParOf" srcId="{1F4BB2AC-4092-4257-B1FC-80D1F4B17709}" destId="{CDD1D666-9F83-4DE4-9BD8-E877A95CF381}" srcOrd="13" destOrd="0" presId="urn:microsoft.com/office/officeart/2005/8/layout/target3"/>
    <dgm:cxn modelId="{83327835-6F15-4C53-B91D-F212BA81123C}" type="presParOf" srcId="{1F4BB2AC-4092-4257-B1FC-80D1F4B17709}" destId="{B7669CC4-7EBF-4538-BFAE-666008E32574}" srcOrd="14"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A631DF-67FE-44C6-B329-C7BA7634174B}" type="doc">
      <dgm:prSet loTypeId="urn:microsoft.com/office/officeart/2005/8/layout/list1" loCatId="list" qsTypeId="urn:microsoft.com/office/officeart/2005/8/quickstyle/simple2" qsCatId="simple" csTypeId="urn:microsoft.com/office/officeart/2005/8/colors/accent1_2#32" csCatId="accent1" phldr="1"/>
      <dgm:spPr/>
      <dgm:t>
        <a:bodyPr/>
        <a:lstStyle/>
        <a:p>
          <a:endParaRPr lang="en-US"/>
        </a:p>
      </dgm:t>
    </dgm:pt>
    <dgm:pt modelId="{BE99E72D-EFDE-4E03-9FFC-83543AFF6AD9}">
      <dgm:prSet custT="1"/>
      <dgm:spPr/>
      <dgm:t>
        <a:bodyPr/>
        <a:lstStyle/>
        <a:p>
          <a:pPr rtl="0"/>
          <a:r>
            <a:rPr lang="en-US" sz="1600" b="1" dirty="0" smtClean="0"/>
            <a:t>Driving for Results</a:t>
          </a:r>
          <a:r>
            <a:rPr lang="en-US" sz="1600" dirty="0" smtClean="0"/>
            <a:t> – the turnaround leader’s strong desire to achieve outstanding results and the task-oriented actions required for success.  </a:t>
          </a:r>
          <a:endParaRPr lang="en-US" sz="1600" dirty="0"/>
        </a:p>
      </dgm:t>
    </dgm:pt>
    <dgm:pt modelId="{530D2137-0306-4F78-AF89-9A1651A231A4}" type="parTrans" cxnId="{30176244-6B2B-4461-ABB5-D6AEE45EDBB0}">
      <dgm:prSet/>
      <dgm:spPr/>
      <dgm:t>
        <a:bodyPr/>
        <a:lstStyle/>
        <a:p>
          <a:endParaRPr lang="en-US"/>
        </a:p>
      </dgm:t>
    </dgm:pt>
    <dgm:pt modelId="{005E52EE-FE1C-482B-BE3B-DA7093018331}" type="sibTrans" cxnId="{30176244-6B2B-4461-ABB5-D6AEE45EDBB0}">
      <dgm:prSet/>
      <dgm:spPr/>
      <dgm:t>
        <a:bodyPr/>
        <a:lstStyle/>
        <a:p>
          <a:endParaRPr lang="en-US"/>
        </a:p>
      </dgm:t>
    </dgm:pt>
    <dgm:pt modelId="{544EE088-E4A9-4D1F-B407-5328FFC97848}">
      <dgm:prSet custT="1"/>
      <dgm:spPr/>
      <dgm:t>
        <a:bodyPr/>
        <a:lstStyle/>
        <a:p>
          <a:pPr rtl="0"/>
          <a:r>
            <a:rPr lang="en-US" sz="1600" b="1" dirty="0" smtClean="0"/>
            <a:t>Influencing for Results </a:t>
          </a:r>
          <a:r>
            <a:rPr lang="en-US" sz="1600" dirty="0" smtClean="0"/>
            <a:t>– motivating others and influencing their thinking and behavior to obtain results.  Turnaround leaders cannot accomplish change alone, but instead must rely on the work of others. </a:t>
          </a:r>
          <a:endParaRPr lang="en-US" sz="1600" dirty="0"/>
        </a:p>
      </dgm:t>
    </dgm:pt>
    <dgm:pt modelId="{68B8D8DB-4A65-46A7-8CB7-782D903D629A}" type="parTrans" cxnId="{0B11A45A-74A1-495C-99C8-845904D68AE0}">
      <dgm:prSet/>
      <dgm:spPr/>
      <dgm:t>
        <a:bodyPr/>
        <a:lstStyle/>
        <a:p>
          <a:endParaRPr lang="en-US"/>
        </a:p>
      </dgm:t>
    </dgm:pt>
    <dgm:pt modelId="{4D7D4B0F-9735-4188-B8F8-36A6FDD11320}" type="sibTrans" cxnId="{0B11A45A-74A1-495C-99C8-845904D68AE0}">
      <dgm:prSet/>
      <dgm:spPr/>
      <dgm:t>
        <a:bodyPr/>
        <a:lstStyle/>
        <a:p>
          <a:endParaRPr lang="en-US"/>
        </a:p>
      </dgm:t>
    </dgm:pt>
    <dgm:pt modelId="{0CD82EB7-3A46-461C-BE9B-B7D766814485}">
      <dgm:prSet custT="1"/>
      <dgm:spPr/>
      <dgm:t>
        <a:bodyPr/>
        <a:lstStyle/>
        <a:p>
          <a:pPr rtl="0"/>
          <a:r>
            <a:rPr lang="en-US" sz="1600" b="1" dirty="0" smtClean="0"/>
            <a:t>Problem Solving </a:t>
          </a:r>
          <a:r>
            <a:rPr lang="en-US" sz="1600" dirty="0" smtClean="0"/>
            <a:t>– including analysis of data to inform decisions; making clear, logical plans that people can follow; and ensuring a strong connection between school learning goals and classroom activity.  </a:t>
          </a:r>
          <a:endParaRPr lang="en-US" sz="1600" dirty="0"/>
        </a:p>
      </dgm:t>
    </dgm:pt>
    <dgm:pt modelId="{020B6B5E-D447-4EC7-A397-36CD3CF80C47}" type="parTrans" cxnId="{75FA67EA-9557-4C1D-8022-23E36ACDE549}">
      <dgm:prSet/>
      <dgm:spPr/>
      <dgm:t>
        <a:bodyPr/>
        <a:lstStyle/>
        <a:p>
          <a:endParaRPr lang="en-US"/>
        </a:p>
      </dgm:t>
    </dgm:pt>
    <dgm:pt modelId="{2384D0E7-CAD7-4958-B4B9-D15AC19F4F6E}" type="sibTrans" cxnId="{75FA67EA-9557-4C1D-8022-23E36ACDE549}">
      <dgm:prSet/>
      <dgm:spPr/>
      <dgm:t>
        <a:bodyPr/>
        <a:lstStyle/>
        <a:p>
          <a:endParaRPr lang="en-US"/>
        </a:p>
      </dgm:t>
    </dgm:pt>
    <dgm:pt modelId="{1930F32C-4BD6-458F-BCC2-73663C795E3C}">
      <dgm:prSet custT="1"/>
      <dgm:spPr/>
      <dgm:t>
        <a:bodyPr/>
        <a:lstStyle/>
        <a:p>
          <a:pPr rtl="0"/>
          <a:r>
            <a:rPr lang="en-US" sz="1600" b="1" dirty="0" smtClean="0"/>
            <a:t>Showing Confidence to Lead</a:t>
          </a:r>
          <a:r>
            <a:rPr lang="en-US" sz="1600" dirty="0" smtClean="0"/>
            <a:t> – staying visibly focused, committed, and self-assured despite the barrage of personal and professional attacks common during turnarounds. </a:t>
          </a:r>
          <a:endParaRPr lang="en-US" sz="1600" dirty="0"/>
        </a:p>
      </dgm:t>
    </dgm:pt>
    <dgm:pt modelId="{CC6AB662-C07C-477F-B06A-9378A945603A}" type="parTrans" cxnId="{A2B1D769-559E-443B-9110-B532EEF21FC9}">
      <dgm:prSet/>
      <dgm:spPr/>
      <dgm:t>
        <a:bodyPr/>
        <a:lstStyle/>
        <a:p>
          <a:endParaRPr lang="en-US"/>
        </a:p>
      </dgm:t>
    </dgm:pt>
    <dgm:pt modelId="{ABE34106-6392-4373-8617-B4577680735F}" type="sibTrans" cxnId="{A2B1D769-559E-443B-9110-B532EEF21FC9}">
      <dgm:prSet/>
      <dgm:spPr/>
      <dgm:t>
        <a:bodyPr/>
        <a:lstStyle/>
        <a:p>
          <a:endParaRPr lang="en-US"/>
        </a:p>
      </dgm:t>
    </dgm:pt>
    <dgm:pt modelId="{62FC9755-F602-4000-A3F4-E6137F2D4DB5}">
      <dgm:prSet custT="1"/>
      <dgm:spPr/>
      <dgm:t>
        <a:bodyPr/>
        <a:lstStyle/>
        <a:p>
          <a:pPr rtl="0"/>
          <a:r>
            <a:rPr lang="en-US" sz="1600" b="1" i="1" dirty="0" smtClean="0"/>
            <a:t>Source: Public Impact (2008). School Turnaround Leaders: Competencies for Success.</a:t>
          </a:r>
          <a:endParaRPr lang="en-US" sz="1600" b="1" i="1" dirty="0"/>
        </a:p>
      </dgm:t>
    </dgm:pt>
    <dgm:pt modelId="{335361B7-BF3C-422C-B645-B657EBF94A50}" type="parTrans" cxnId="{D6792464-694E-436D-B5C9-D7783B9660E3}">
      <dgm:prSet/>
      <dgm:spPr/>
      <dgm:t>
        <a:bodyPr/>
        <a:lstStyle/>
        <a:p>
          <a:endParaRPr lang="en-US"/>
        </a:p>
      </dgm:t>
    </dgm:pt>
    <dgm:pt modelId="{23497E7B-E345-4BF3-86D9-2AB88CD8C669}" type="sibTrans" cxnId="{D6792464-694E-436D-B5C9-D7783B9660E3}">
      <dgm:prSet/>
      <dgm:spPr/>
      <dgm:t>
        <a:bodyPr/>
        <a:lstStyle/>
        <a:p>
          <a:endParaRPr lang="en-US"/>
        </a:p>
      </dgm:t>
    </dgm:pt>
    <dgm:pt modelId="{75D03065-B1C2-43EF-BD41-48525FA15735}" type="pres">
      <dgm:prSet presAssocID="{41A631DF-67FE-44C6-B329-C7BA7634174B}" presName="linear" presStyleCnt="0">
        <dgm:presLayoutVars>
          <dgm:dir/>
          <dgm:animLvl val="lvl"/>
          <dgm:resizeHandles val="exact"/>
        </dgm:presLayoutVars>
      </dgm:prSet>
      <dgm:spPr/>
      <dgm:t>
        <a:bodyPr/>
        <a:lstStyle/>
        <a:p>
          <a:endParaRPr lang="en-US"/>
        </a:p>
      </dgm:t>
    </dgm:pt>
    <dgm:pt modelId="{233674AE-6706-4B53-9631-0C77C4D8ADA7}" type="pres">
      <dgm:prSet presAssocID="{BE99E72D-EFDE-4E03-9FFC-83543AFF6AD9}" presName="parentLin" presStyleCnt="0"/>
      <dgm:spPr/>
    </dgm:pt>
    <dgm:pt modelId="{EECB14B7-D8AA-4910-9F9B-C14657791054}" type="pres">
      <dgm:prSet presAssocID="{BE99E72D-EFDE-4E03-9FFC-83543AFF6AD9}" presName="parentLeftMargin" presStyleLbl="node1" presStyleIdx="0" presStyleCnt="5"/>
      <dgm:spPr/>
      <dgm:t>
        <a:bodyPr/>
        <a:lstStyle/>
        <a:p>
          <a:endParaRPr lang="en-US"/>
        </a:p>
      </dgm:t>
    </dgm:pt>
    <dgm:pt modelId="{F7156698-F961-4DFE-8856-0FA53FDF9B82}" type="pres">
      <dgm:prSet presAssocID="{BE99E72D-EFDE-4E03-9FFC-83543AFF6AD9}" presName="parentText" presStyleLbl="node1" presStyleIdx="0" presStyleCnt="5" custScaleX="142857" custScaleY="158246">
        <dgm:presLayoutVars>
          <dgm:chMax val="0"/>
          <dgm:bulletEnabled val="1"/>
        </dgm:presLayoutVars>
      </dgm:prSet>
      <dgm:spPr/>
      <dgm:t>
        <a:bodyPr/>
        <a:lstStyle/>
        <a:p>
          <a:endParaRPr lang="en-US"/>
        </a:p>
      </dgm:t>
    </dgm:pt>
    <dgm:pt modelId="{20A3F9C6-BA23-47EF-B4DA-453A0085B38E}" type="pres">
      <dgm:prSet presAssocID="{BE99E72D-EFDE-4E03-9FFC-83543AFF6AD9}" presName="negativeSpace" presStyleCnt="0"/>
      <dgm:spPr/>
    </dgm:pt>
    <dgm:pt modelId="{B9144F7A-AFCB-4938-AB74-BB83976F3DD5}" type="pres">
      <dgm:prSet presAssocID="{BE99E72D-EFDE-4E03-9FFC-83543AFF6AD9}" presName="childText" presStyleLbl="conFgAcc1" presStyleIdx="0" presStyleCnt="5">
        <dgm:presLayoutVars>
          <dgm:bulletEnabled val="1"/>
        </dgm:presLayoutVars>
      </dgm:prSet>
      <dgm:spPr/>
    </dgm:pt>
    <dgm:pt modelId="{BD66F2C9-8B00-463D-9161-A8355BF2F050}" type="pres">
      <dgm:prSet presAssocID="{005E52EE-FE1C-482B-BE3B-DA7093018331}" presName="spaceBetweenRectangles" presStyleCnt="0"/>
      <dgm:spPr/>
    </dgm:pt>
    <dgm:pt modelId="{870967D2-C844-4087-BDC2-AE3BBF813D0B}" type="pres">
      <dgm:prSet presAssocID="{544EE088-E4A9-4D1F-B407-5328FFC97848}" presName="parentLin" presStyleCnt="0"/>
      <dgm:spPr/>
    </dgm:pt>
    <dgm:pt modelId="{C2111739-E274-4A0E-BCDE-3D8D3848EB7F}" type="pres">
      <dgm:prSet presAssocID="{544EE088-E4A9-4D1F-B407-5328FFC97848}" presName="parentLeftMargin" presStyleLbl="node1" presStyleIdx="0" presStyleCnt="5"/>
      <dgm:spPr/>
      <dgm:t>
        <a:bodyPr/>
        <a:lstStyle/>
        <a:p>
          <a:endParaRPr lang="en-US"/>
        </a:p>
      </dgm:t>
    </dgm:pt>
    <dgm:pt modelId="{6D76F088-9C09-4658-9000-7DCC105CE000}" type="pres">
      <dgm:prSet presAssocID="{544EE088-E4A9-4D1F-B407-5328FFC97848}" presName="parentText" presStyleLbl="node1" presStyleIdx="1" presStyleCnt="5" custScaleX="142857" custScaleY="158246">
        <dgm:presLayoutVars>
          <dgm:chMax val="0"/>
          <dgm:bulletEnabled val="1"/>
        </dgm:presLayoutVars>
      </dgm:prSet>
      <dgm:spPr/>
      <dgm:t>
        <a:bodyPr/>
        <a:lstStyle/>
        <a:p>
          <a:endParaRPr lang="en-US"/>
        </a:p>
      </dgm:t>
    </dgm:pt>
    <dgm:pt modelId="{B79F555B-7555-40B7-84FF-AB836935EC13}" type="pres">
      <dgm:prSet presAssocID="{544EE088-E4A9-4D1F-B407-5328FFC97848}" presName="negativeSpace" presStyleCnt="0"/>
      <dgm:spPr/>
    </dgm:pt>
    <dgm:pt modelId="{76A2A7B2-EC56-4C75-BED2-A0C7AA96204B}" type="pres">
      <dgm:prSet presAssocID="{544EE088-E4A9-4D1F-B407-5328FFC97848}" presName="childText" presStyleLbl="conFgAcc1" presStyleIdx="1" presStyleCnt="5">
        <dgm:presLayoutVars>
          <dgm:bulletEnabled val="1"/>
        </dgm:presLayoutVars>
      </dgm:prSet>
      <dgm:spPr/>
    </dgm:pt>
    <dgm:pt modelId="{ED096D5A-E102-46D4-B77A-882D4E36E4DC}" type="pres">
      <dgm:prSet presAssocID="{4D7D4B0F-9735-4188-B8F8-36A6FDD11320}" presName="spaceBetweenRectangles" presStyleCnt="0"/>
      <dgm:spPr/>
    </dgm:pt>
    <dgm:pt modelId="{42D39799-AB34-46E0-B404-CBB70F82C722}" type="pres">
      <dgm:prSet presAssocID="{0CD82EB7-3A46-461C-BE9B-B7D766814485}" presName="parentLin" presStyleCnt="0"/>
      <dgm:spPr/>
    </dgm:pt>
    <dgm:pt modelId="{3DBA1A05-4272-41BD-AC8E-B9F48C24D4AB}" type="pres">
      <dgm:prSet presAssocID="{0CD82EB7-3A46-461C-BE9B-B7D766814485}" presName="parentLeftMargin" presStyleLbl="node1" presStyleIdx="1" presStyleCnt="5"/>
      <dgm:spPr/>
      <dgm:t>
        <a:bodyPr/>
        <a:lstStyle/>
        <a:p>
          <a:endParaRPr lang="en-US"/>
        </a:p>
      </dgm:t>
    </dgm:pt>
    <dgm:pt modelId="{CA9E3A5F-07A0-4C6F-8934-2CCBF2060517}" type="pres">
      <dgm:prSet presAssocID="{0CD82EB7-3A46-461C-BE9B-B7D766814485}" presName="parentText" presStyleLbl="node1" presStyleIdx="2" presStyleCnt="5" custScaleX="142857" custScaleY="158246">
        <dgm:presLayoutVars>
          <dgm:chMax val="0"/>
          <dgm:bulletEnabled val="1"/>
        </dgm:presLayoutVars>
      </dgm:prSet>
      <dgm:spPr/>
      <dgm:t>
        <a:bodyPr/>
        <a:lstStyle/>
        <a:p>
          <a:endParaRPr lang="en-US"/>
        </a:p>
      </dgm:t>
    </dgm:pt>
    <dgm:pt modelId="{1E54BEF4-8FA8-4654-B8F0-13C4297433F8}" type="pres">
      <dgm:prSet presAssocID="{0CD82EB7-3A46-461C-BE9B-B7D766814485}" presName="negativeSpace" presStyleCnt="0"/>
      <dgm:spPr/>
    </dgm:pt>
    <dgm:pt modelId="{4B12CE6C-4623-42A5-AB4C-DA035AF76715}" type="pres">
      <dgm:prSet presAssocID="{0CD82EB7-3A46-461C-BE9B-B7D766814485}" presName="childText" presStyleLbl="conFgAcc1" presStyleIdx="2" presStyleCnt="5">
        <dgm:presLayoutVars>
          <dgm:bulletEnabled val="1"/>
        </dgm:presLayoutVars>
      </dgm:prSet>
      <dgm:spPr/>
    </dgm:pt>
    <dgm:pt modelId="{B2F8E890-E9C1-4908-8DB7-6D933845B654}" type="pres">
      <dgm:prSet presAssocID="{2384D0E7-CAD7-4958-B4B9-D15AC19F4F6E}" presName="spaceBetweenRectangles" presStyleCnt="0"/>
      <dgm:spPr/>
    </dgm:pt>
    <dgm:pt modelId="{1D4784D4-ACB8-4408-95A0-5D7B3E7FC0FA}" type="pres">
      <dgm:prSet presAssocID="{1930F32C-4BD6-458F-BCC2-73663C795E3C}" presName="parentLin" presStyleCnt="0"/>
      <dgm:spPr/>
    </dgm:pt>
    <dgm:pt modelId="{0127FA04-B839-4425-96E2-B24C580E2E70}" type="pres">
      <dgm:prSet presAssocID="{1930F32C-4BD6-458F-BCC2-73663C795E3C}" presName="parentLeftMargin" presStyleLbl="node1" presStyleIdx="2" presStyleCnt="5"/>
      <dgm:spPr/>
      <dgm:t>
        <a:bodyPr/>
        <a:lstStyle/>
        <a:p>
          <a:endParaRPr lang="en-US"/>
        </a:p>
      </dgm:t>
    </dgm:pt>
    <dgm:pt modelId="{C4D22761-808A-4748-A02F-72B6747004F1}" type="pres">
      <dgm:prSet presAssocID="{1930F32C-4BD6-458F-BCC2-73663C795E3C}" presName="parentText" presStyleLbl="node1" presStyleIdx="3" presStyleCnt="5" custScaleX="142857" custScaleY="158246">
        <dgm:presLayoutVars>
          <dgm:chMax val="0"/>
          <dgm:bulletEnabled val="1"/>
        </dgm:presLayoutVars>
      </dgm:prSet>
      <dgm:spPr/>
      <dgm:t>
        <a:bodyPr/>
        <a:lstStyle/>
        <a:p>
          <a:endParaRPr lang="en-US"/>
        </a:p>
      </dgm:t>
    </dgm:pt>
    <dgm:pt modelId="{892BE9BB-B791-40CE-AE42-3878853F44A9}" type="pres">
      <dgm:prSet presAssocID="{1930F32C-4BD6-458F-BCC2-73663C795E3C}" presName="negativeSpace" presStyleCnt="0"/>
      <dgm:spPr/>
    </dgm:pt>
    <dgm:pt modelId="{7EE7ECFC-D867-4F8F-98F1-32B31F246339}" type="pres">
      <dgm:prSet presAssocID="{1930F32C-4BD6-458F-BCC2-73663C795E3C}" presName="childText" presStyleLbl="conFgAcc1" presStyleIdx="3" presStyleCnt="5">
        <dgm:presLayoutVars>
          <dgm:bulletEnabled val="1"/>
        </dgm:presLayoutVars>
      </dgm:prSet>
      <dgm:spPr/>
    </dgm:pt>
    <dgm:pt modelId="{43580869-F685-4DBF-A71C-8D001AAFA902}" type="pres">
      <dgm:prSet presAssocID="{ABE34106-6392-4373-8617-B4577680735F}" presName="spaceBetweenRectangles" presStyleCnt="0"/>
      <dgm:spPr/>
    </dgm:pt>
    <dgm:pt modelId="{EBD9C342-881B-4951-88A4-7EC870F2AD97}" type="pres">
      <dgm:prSet presAssocID="{62FC9755-F602-4000-A3F4-E6137F2D4DB5}" presName="parentLin" presStyleCnt="0"/>
      <dgm:spPr/>
    </dgm:pt>
    <dgm:pt modelId="{B8896C7C-4C20-400A-B71A-AC82DDFC9574}" type="pres">
      <dgm:prSet presAssocID="{62FC9755-F602-4000-A3F4-E6137F2D4DB5}" presName="parentLeftMargin" presStyleLbl="node1" presStyleIdx="3" presStyleCnt="5"/>
      <dgm:spPr/>
      <dgm:t>
        <a:bodyPr/>
        <a:lstStyle/>
        <a:p>
          <a:endParaRPr lang="en-US"/>
        </a:p>
      </dgm:t>
    </dgm:pt>
    <dgm:pt modelId="{74D4371A-3CB1-4808-90EB-4E6204D8618C}" type="pres">
      <dgm:prSet presAssocID="{62FC9755-F602-4000-A3F4-E6137F2D4DB5}" presName="parentText" presStyleLbl="node1" presStyleIdx="4" presStyleCnt="5" custScaleX="142857" custScaleY="158246">
        <dgm:presLayoutVars>
          <dgm:chMax val="0"/>
          <dgm:bulletEnabled val="1"/>
        </dgm:presLayoutVars>
      </dgm:prSet>
      <dgm:spPr/>
      <dgm:t>
        <a:bodyPr/>
        <a:lstStyle/>
        <a:p>
          <a:endParaRPr lang="en-US"/>
        </a:p>
      </dgm:t>
    </dgm:pt>
    <dgm:pt modelId="{A21C09CB-D87B-465D-9EEF-653414B70DE3}" type="pres">
      <dgm:prSet presAssocID="{62FC9755-F602-4000-A3F4-E6137F2D4DB5}" presName="negativeSpace" presStyleCnt="0"/>
      <dgm:spPr/>
    </dgm:pt>
    <dgm:pt modelId="{09600C14-0AD4-4B8A-ADA2-2760339E7945}" type="pres">
      <dgm:prSet presAssocID="{62FC9755-F602-4000-A3F4-E6137F2D4DB5}" presName="childText" presStyleLbl="conFgAcc1" presStyleIdx="4" presStyleCnt="5">
        <dgm:presLayoutVars>
          <dgm:bulletEnabled val="1"/>
        </dgm:presLayoutVars>
      </dgm:prSet>
      <dgm:spPr/>
    </dgm:pt>
  </dgm:ptLst>
  <dgm:cxnLst>
    <dgm:cxn modelId="{8E703566-E944-4078-A6AA-7EED955DFFDC}" type="presOf" srcId="{BE99E72D-EFDE-4E03-9FFC-83543AFF6AD9}" destId="{EECB14B7-D8AA-4910-9F9B-C14657791054}" srcOrd="0" destOrd="0" presId="urn:microsoft.com/office/officeart/2005/8/layout/list1"/>
    <dgm:cxn modelId="{3B23B49D-8AEE-457B-8860-0C25874C89DB}" type="presOf" srcId="{1930F32C-4BD6-458F-BCC2-73663C795E3C}" destId="{C4D22761-808A-4748-A02F-72B6747004F1}" srcOrd="1" destOrd="0" presId="urn:microsoft.com/office/officeart/2005/8/layout/list1"/>
    <dgm:cxn modelId="{402BF1E3-8743-41D6-BF90-F8B6FC4C5295}" type="presOf" srcId="{62FC9755-F602-4000-A3F4-E6137F2D4DB5}" destId="{74D4371A-3CB1-4808-90EB-4E6204D8618C}" srcOrd="1" destOrd="0" presId="urn:microsoft.com/office/officeart/2005/8/layout/list1"/>
    <dgm:cxn modelId="{C9B45886-B295-4064-9273-ED48F766804A}" type="presOf" srcId="{544EE088-E4A9-4D1F-B407-5328FFC97848}" destId="{C2111739-E274-4A0E-BCDE-3D8D3848EB7F}" srcOrd="0" destOrd="0" presId="urn:microsoft.com/office/officeart/2005/8/layout/list1"/>
    <dgm:cxn modelId="{75FA67EA-9557-4C1D-8022-23E36ACDE549}" srcId="{41A631DF-67FE-44C6-B329-C7BA7634174B}" destId="{0CD82EB7-3A46-461C-BE9B-B7D766814485}" srcOrd="2" destOrd="0" parTransId="{020B6B5E-D447-4EC7-A397-36CD3CF80C47}" sibTransId="{2384D0E7-CAD7-4958-B4B9-D15AC19F4F6E}"/>
    <dgm:cxn modelId="{30176244-6B2B-4461-ABB5-D6AEE45EDBB0}" srcId="{41A631DF-67FE-44C6-B329-C7BA7634174B}" destId="{BE99E72D-EFDE-4E03-9FFC-83543AFF6AD9}" srcOrd="0" destOrd="0" parTransId="{530D2137-0306-4F78-AF89-9A1651A231A4}" sibTransId="{005E52EE-FE1C-482B-BE3B-DA7093018331}"/>
    <dgm:cxn modelId="{566B07D3-2252-49DA-A9D9-38A68D110D2B}" type="presOf" srcId="{544EE088-E4A9-4D1F-B407-5328FFC97848}" destId="{6D76F088-9C09-4658-9000-7DCC105CE000}" srcOrd="1" destOrd="0" presId="urn:microsoft.com/office/officeart/2005/8/layout/list1"/>
    <dgm:cxn modelId="{90F9AA8C-7DD8-46A3-AE2F-A94B1328FDD9}" type="presOf" srcId="{BE99E72D-EFDE-4E03-9FFC-83543AFF6AD9}" destId="{F7156698-F961-4DFE-8856-0FA53FDF9B82}" srcOrd="1" destOrd="0" presId="urn:microsoft.com/office/officeart/2005/8/layout/list1"/>
    <dgm:cxn modelId="{B9039543-C33F-441D-BB05-57F8F1D19790}" type="presOf" srcId="{41A631DF-67FE-44C6-B329-C7BA7634174B}" destId="{75D03065-B1C2-43EF-BD41-48525FA15735}" srcOrd="0" destOrd="0" presId="urn:microsoft.com/office/officeart/2005/8/layout/list1"/>
    <dgm:cxn modelId="{EE83AC87-07EB-4D28-ABA2-8336C8C0D133}" type="presOf" srcId="{62FC9755-F602-4000-A3F4-E6137F2D4DB5}" destId="{B8896C7C-4C20-400A-B71A-AC82DDFC9574}" srcOrd="0" destOrd="0" presId="urn:microsoft.com/office/officeart/2005/8/layout/list1"/>
    <dgm:cxn modelId="{E58EED5D-10D6-408B-8C4C-7FCE648B0A5C}" type="presOf" srcId="{0CD82EB7-3A46-461C-BE9B-B7D766814485}" destId="{3DBA1A05-4272-41BD-AC8E-B9F48C24D4AB}" srcOrd="0" destOrd="0" presId="urn:microsoft.com/office/officeart/2005/8/layout/list1"/>
    <dgm:cxn modelId="{D49ECD47-03DD-4625-AD00-BF1F0FB687EF}" type="presOf" srcId="{1930F32C-4BD6-458F-BCC2-73663C795E3C}" destId="{0127FA04-B839-4425-96E2-B24C580E2E70}" srcOrd="0" destOrd="0" presId="urn:microsoft.com/office/officeart/2005/8/layout/list1"/>
    <dgm:cxn modelId="{D6792464-694E-436D-B5C9-D7783B9660E3}" srcId="{41A631DF-67FE-44C6-B329-C7BA7634174B}" destId="{62FC9755-F602-4000-A3F4-E6137F2D4DB5}" srcOrd="4" destOrd="0" parTransId="{335361B7-BF3C-422C-B645-B657EBF94A50}" sibTransId="{23497E7B-E345-4BF3-86D9-2AB88CD8C669}"/>
    <dgm:cxn modelId="{A7757E6C-A734-4FB4-95EF-96FD8A99CD1E}" type="presOf" srcId="{0CD82EB7-3A46-461C-BE9B-B7D766814485}" destId="{CA9E3A5F-07A0-4C6F-8934-2CCBF2060517}" srcOrd="1" destOrd="0" presId="urn:microsoft.com/office/officeart/2005/8/layout/list1"/>
    <dgm:cxn modelId="{A2B1D769-559E-443B-9110-B532EEF21FC9}" srcId="{41A631DF-67FE-44C6-B329-C7BA7634174B}" destId="{1930F32C-4BD6-458F-BCC2-73663C795E3C}" srcOrd="3" destOrd="0" parTransId="{CC6AB662-C07C-477F-B06A-9378A945603A}" sibTransId="{ABE34106-6392-4373-8617-B4577680735F}"/>
    <dgm:cxn modelId="{0B11A45A-74A1-495C-99C8-845904D68AE0}" srcId="{41A631DF-67FE-44C6-B329-C7BA7634174B}" destId="{544EE088-E4A9-4D1F-B407-5328FFC97848}" srcOrd="1" destOrd="0" parTransId="{68B8D8DB-4A65-46A7-8CB7-782D903D629A}" sibTransId="{4D7D4B0F-9735-4188-B8F8-36A6FDD11320}"/>
    <dgm:cxn modelId="{68C3B701-EDBB-4047-A5AA-0191F18A9F85}" type="presParOf" srcId="{75D03065-B1C2-43EF-BD41-48525FA15735}" destId="{233674AE-6706-4B53-9631-0C77C4D8ADA7}" srcOrd="0" destOrd="0" presId="urn:microsoft.com/office/officeart/2005/8/layout/list1"/>
    <dgm:cxn modelId="{0639D090-6F66-43E4-9055-20E58B907C5E}" type="presParOf" srcId="{233674AE-6706-4B53-9631-0C77C4D8ADA7}" destId="{EECB14B7-D8AA-4910-9F9B-C14657791054}" srcOrd="0" destOrd="0" presId="urn:microsoft.com/office/officeart/2005/8/layout/list1"/>
    <dgm:cxn modelId="{90A4163D-EC32-4198-BEFB-003F50AA6ECC}" type="presParOf" srcId="{233674AE-6706-4B53-9631-0C77C4D8ADA7}" destId="{F7156698-F961-4DFE-8856-0FA53FDF9B82}" srcOrd="1" destOrd="0" presId="urn:microsoft.com/office/officeart/2005/8/layout/list1"/>
    <dgm:cxn modelId="{254777A8-9F5A-4316-A677-16746B453D7C}" type="presParOf" srcId="{75D03065-B1C2-43EF-BD41-48525FA15735}" destId="{20A3F9C6-BA23-47EF-B4DA-453A0085B38E}" srcOrd="1" destOrd="0" presId="urn:microsoft.com/office/officeart/2005/8/layout/list1"/>
    <dgm:cxn modelId="{3C013FEA-9AEA-4E65-A815-2344A4C69571}" type="presParOf" srcId="{75D03065-B1C2-43EF-BD41-48525FA15735}" destId="{B9144F7A-AFCB-4938-AB74-BB83976F3DD5}" srcOrd="2" destOrd="0" presId="urn:microsoft.com/office/officeart/2005/8/layout/list1"/>
    <dgm:cxn modelId="{E089A73C-E1FA-4455-A98F-1FDFD6EC547D}" type="presParOf" srcId="{75D03065-B1C2-43EF-BD41-48525FA15735}" destId="{BD66F2C9-8B00-463D-9161-A8355BF2F050}" srcOrd="3" destOrd="0" presId="urn:microsoft.com/office/officeart/2005/8/layout/list1"/>
    <dgm:cxn modelId="{2A70B922-3649-4FD7-934C-B0422B2154A4}" type="presParOf" srcId="{75D03065-B1C2-43EF-BD41-48525FA15735}" destId="{870967D2-C844-4087-BDC2-AE3BBF813D0B}" srcOrd="4" destOrd="0" presId="urn:microsoft.com/office/officeart/2005/8/layout/list1"/>
    <dgm:cxn modelId="{1B8D6CF2-CCD3-4BB7-973E-D03D4EE66A16}" type="presParOf" srcId="{870967D2-C844-4087-BDC2-AE3BBF813D0B}" destId="{C2111739-E274-4A0E-BCDE-3D8D3848EB7F}" srcOrd="0" destOrd="0" presId="urn:microsoft.com/office/officeart/2005/8/layout/list1"/>
    <dgm:cxn modelId="{E11DBA7C-3F1C-482C-8E63-8B2630D78F34}" type="presParOf" srcId="{870967D2-C844-4087-BDC2-AE3BBF813D0B}" destId="{6D76F088-9C09-4658-9000-7DCC105CE000}" srcOrd="1" destOrd="0" presId="urn:microsoft.com/office/officeart/2005/8/layout/list1"/>
    <dgm:cxn modelId="{83905C11-46E2-406D-8917-AC37DF8A5690}" type="presParOf" srcId="{75D03065-B1C2-43EF-BD41-48525FA15735}" destId="{B79F555B-7555-40B7-84FF-AB836935EC13}" srcOrd="5" destOrd="0" presId="urn:microsoft.com/office/officeart/2005/8/layout/list1"/>
    <dgm:cxn modelId="{1D341F5B-8104-42DB-860D-89BF3598DADF}" type="presParOf" srcId="{75D03065-B1C2-43EF-BD41-48525FA15735}" destId="{76A2A7B2-EC56-4C75-BED2-A0C7AA96204B}" srcOrd="6" destOrd="0" presId="urn:microsoft.com/office/officeart/2005/8/layout/list1"/>
    <dgm:cxn modelId="{EEF68BDB-519F-4376-BECC-E3709F829954}" type="presParOf" srcId="{75D03065-B1C2-43EF-BD41-48525FA15735}" destId="{ED096D5A-E102-46D4-B77A-882D4E36E4DC}" srcOrd="7" destOrd="0" presId="urn:microsoft.com/office/officeart/2005/8/layout/list1"/>
    <dgm:cxn modelId="{48C982D2-F922-4DCF-9FF1-4C9334A8F84A}" type="presParOf" srcId="{75D03065-B1C2-43EF-BD41-48525FA15735}" destId="{42D39799-AB34-46E0-B404-CBB70F82C722}" srcOrd="8" destOrd="0" presId="urn:microsoft.com/office/officeart/2005/8/layout/list1"/>
    <dgm:cxn modelId="{3ED43CA1-F2CF-449C-9BF5-525F15C27EAA}" type="presParOf" srcId="{42D39799-AB34-46E0-B404-CBB70F82C722}" destId="{3DBA1A05-4272-41BD-AC8E-B9F48C24D4AB}" srcOrd="0" destOrd="0" presId="urn:microsoft.com/office/officeart/2005/8/layout/list1"/>
    <dgm:cxn modelId="{84424941-04A6-4F06-9336-528FC5283B31}" type="presParOf" srcId="{42D39799-AB34-46E0-B404-CBB70F82C722}" destId="{CA9E3A5F-07A0-4C6F-8934-2CCBF2060517}" srcOrd="1" destOrd="0" presId="urn:microsoft.com/office/officeart/2005/8/layout/list1"/>
    <dgm:cxn modelId="{B8D745E0-5B8E-44A0-BDE3-41CA85142D95}" type="presParOf" srcId="{75D03065-B1C2-43EF-BD41-48525FA15735}" destId="{1E54BEF4-8FA8-4654-B8F0-13C4297433F8}" srcOrd="9" destOrd="0" presId="urn:microsoft.com/office/officeart/2005/8/layout/list1"/>
    <dgm:cxn modelId="{56007D4D-F7E6-48DE-979A-2431E6FB5DB9}" type="presParOf" srcId="{75D03065-B1C2-43EF-BD41-48525FA15735}" destId="{4B12CE6C-4623-42A5-AB4C-DA035AF76715}" srcOrd="10" destOrd="0" presId="urn:microsoft.com/office/officeart/2005/8/layout/list1"/>
    <dgm:cxn modelId="{4E5CF2F1-3E47-4894-9C23-C38FD450D00E}" type="presParOf" srcId="{75D03065-B1C2-43EF-BD41-48525FA15735}" destId="{B2F8E890-E9C1-4908-8DB7-6D933845B654}" srcOrd="11" destOrd="0" presId="urn:microsoft.com/office/officeart/2005/8/layout/list1"/>
    <dgm:cxn modelId="{409EFE86-00AF-467C-89D3-568018243EB9}" type="presParOf" srcId="{75D03065-B1C2-43EF-BD41-48525FA15735}" destId="{1D4784D4-ACB8-4408-95A0-5D7B3E7FC0FA}" srcOrd="12" destOrd="0" presId="urn:microsoft.com/office/officeart/2005/8/layout/list1"/>
    <dgm:cxn modelId="{2E94B12B-C336-4C37-B332-7B40DBA5469F}" type="presParOf" srcId="{1D4784D4-ACB8-4408-95A0-5D7B3E7FC0FA}" destId="{0127FA04-B839-4425-96E2-B24C580E2E70}" srcOrd="0" destOrd="0" presId="urn:microsoft.com/office/officeart/2005/8/layout/list1"/>
    <dgm:cxn modelId="{4F1F5808-A42A-4EBB-ACDF-C1D761E2D60B}" type="presParOf" srcId="{1D4784D4-ACB8-4408-95A0-5D7B3E7FC0FA}" destId="{C4D22761-808A-4748-A02F-72B6747004F1}" srcOrd="1" destOrd="0" presId="urn:microsoft.com/office/officeart/2005/8/layout/list1"/>
    <dgm:cxn modelId="{DEDEC94B-1CA0-461F-817E-AF2123B85ABB}" type="presParOf" srcId="{75D03065-B1C2-43EF-BD41-48525FA15735}" destId="{892BE9BB-B791-40CE-AE42-3878853F44A9}" srcOrd="13" destOrd="0" presId="urn:microsoft.com/office/officeart/2005/8/layout/list1"/>
    <dgm:cxn modelId="{88FB1E40-A21C-4298-B930-261EBA5927F8}" type="presParOf" srcId="{75D03065-B1C2-43EF-BD41-48525FA15735}" destId="{7EE7ECFC-D867-4F8F-98F1-32B31F246339}" srcOrd="14" destOrd="0" presId="urn:microsoft.com/office/officeart/2005/8/layout/list1"/>
    <dgm:cxn modelId="{C9CA9AA3-39AC-40A7-BE9D-E4FC18B98229}" type="presParOf" srcId="{75D03065-B1C2-43EF-BD41-48525FA15735}" destId="{43580869-F685-4DBF-A71C-8D001AAFA902}" srcOrd="15" destOrd="0" presId="urn:microsoft.com/office/officeart/2005/8/layout/list1"/>
    <dgm:cxn modelId="{F5785BA8-9081-4082-BCBB-89C3F4BDB190}" type="presParOf" srcId="{75D03065-B1C2-43EF-BD41-48525FA15735}" destId="{EBD9C342-881B-4951-88A4-7EC870F2AD97}" srcOrd="16" destOrd="0" presId="urn:microsoft.com/office/officeart/2005/8/layout/list1"/>
    <dgm:cxn modelId="{2C2FCD0B-508D-4D45-A382-457EA491D53E}" type="presParOf" srcId="{EBD9C342-881B-4951-88A4-7EC870F2AD97}" destId="{B8896C7C-4C20-400A-B71A-AC82DDFC9574}" srcOrd="0" destOrd="0" presId="urn:microsoft.com/office/officeart/2005/8/layout/list1"/>
    <dgm:cxn modelId="{AFCD050D-A924-4A40-87E2-2BA1ECE29437}" type="presParOf" srcId="{EBD9C342-881B-4951-88A4-7EC870F2AD97}" destId="{74D4371A-3CB1-4808-90EB-4E6204D8618C}" srcOrd="1" destOrd="0" presId="urn:microsoft.com/office/officeart/2005/8/layout/list1"/>
    <dgm:cxn modelId="{D108DD4B-F8C9-46EA-9176-12B180DDA3CF}" type="presParOf" srcId="{75D03065-B1C2-43EF-BD41-48525FA15735}" destId="{A21C09CB-D87B-465D-9EEF-653414B70DE3}" srcOrd="17" destOrd="0" presId="urn:microsoft.com/office/officeart/2005/8/layout/list1"/>
    <dgm:cxn modelId="{8B7CEFBB-C7AD-4076-981C-4E168FBC5D09}" type="presParOf" srcId="{75D03065-B1C2-43EF-BD41-48525FA15735}" destId="{09600C14-0AD4-4B8A-ADA2-2760339E7945}"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D59FD8-A521-4686-8326-CA742D47E9BF}" type="doc">
      <dgm:prSet loTypeId="urn:microsoft.com/office/officeart/2005/8/layout/vList2" loCatId="list" qsTypeId="urn:microsoft.com/office/officeart/2005/8/quickstyle/simple1#32" qsCatId="simple" csTypeId="urn:microsoft.com/office/officeart/2005/8/colors/accent1_2#33" csCatId="accent1" phldr="1"/>
      <dgm:spPr/>
      <dgm:t>
        <a:bodyPr/>
        <a:lstStyle/>
        <a:p>
          <a:endParaRPr lang="en-US"/>
        </a:p>
      </dgm:t>
    </dgm:pt>
    <dgm:pt modelId="{16B2A7E4-582E-4A52-82EB-9C5CE7641012}">
      <dgm:prSet/>
      <dgm:spPr/>
      <dgm:t>
        <a:bodyPr/>
        <a:lstStyle/>
        <a:p>
          <a:pPr algn="ctr" rtl="0"/>
          <a:r>
            <a:rPr lang="en-US" dirty="0" smtClean="0"/>
            <a:t>Early</a:t>
          </a:r>
          <a:endParaRPr lang="en-US" i="1" dirty="0"/>
        </a:p>
      </dgm:t>
    </dgm:pt>
    <dgm:pt modelId="{593B094F-AB58-411C-8D76-C8B0AD8C37DC}" type="parTrans" cxnId="{5B2E0373-5951-4542-8CCC-0B5116D580D9}">
      <dgm:prSet/>
      <dgm:spPr/>
      <dgm:t>
        <a:bodyPr/>
        <a:lstStyle/>
        <a:p>
          <a:endParaRPr lang="en-US"/>
        </a:p>
      </dgm:t>
    </dgm:pt>
    <dgm:pt modelId="{2B5C6FAD-6BE5-4CD1-A5EA-FEE7AAB83736}" type="sibTrans" cxnId="{5B2E0373-5951-4542-8CCC-0B5116D580D9}">
      <dgm:prSet/>
      <dgm:spPr/>
      <dgm:t>
        <a:bodyPr/>
        <a:lstStyle/>
        <a:p>
          <a:endParaRPr lang="en-US"/>
        </a:p>
      </dgm:t>
    </dgm:pt>
    <dgm:pt modelId="{9B12C462-6068-4EE6-9645-F96FB5146F88}">
      <dgm:prSet/>
      <dgm:spPr/>
      <dgm:t>
        <a:bodyPr/>
        <a:lstStyle/>
        <a:p>
          <a:pPr algn="ctr" rtl="0"/>
          <a:r>
            <a:rPr lang="en-US" dirty="0" smtClean="0"/>
            <a:t>Visible</a:t>
          </a:r>
          <a:endParaRPr lang="en-US" dirty="0"/>
        </a:p>
      </dgm:t>
    </dgm:pt>
    <dgm:pt modelId="{3E3D6F8C-E0B7-407F-A36E-55ED64EBBFC6}" type="parTrans" cxnId="{ABD8F7FB-F5FC-42A1-B854-C1D54BCB24DC}">
      <dgm:prSet/>
      <dgm:spPr/>
      <dgm:t>
        <a:bodyPr/>
        <a:lstStyle/>
        <a:p>
          <a:endParaRPr lang="en-US"/>
        </a:p>
      </dgm:t>
    </dgm:pt>
    <dgm:pt modelId="{F7AF3469-3DD6-4B92-8173-2F924E32616C}" type="sibTrans" cxnId="{ABD8F7FB-F5FC-42A1-B854-C1D54BCB24DC}">
      <dgm:prSet/>
      <dgm:spPr/>
      <dgm:t>
        <a:bodyPr/>
        <a:lstStyle/>
        <a:p>
          <a:endParaRPr lang="en-US"/>
        </a:p>
      </dgm:t>
    </dgm:pt>
    <dgm:pt modelId="{64A2BCC1-C4EA-45A1-8171-E99451D366CE}">
      <dgm:prSet/>
      <dgm:spPr/>
      <dgm:t>
        <a:bodyPr/>
        <a:lstStyle/>
        <a:p>
          <a:pPr algn="ctr" rtl="0"/>
          <a:r>
            <a:rPr lang="en-US" dirty="0" smtClean="0"/>
            <a:t>Meaningful </a:t>
          </a:r>
          <a:endParaRPr lang="en-US" dirty="0"/>
        </a:p>
      </dgm:t>
    </dgm:pt>
    <dgm:pt modelId="{8B8EF4AE-BDD0-4AD4-81EB-68BA0D143DCC}" type="parTrans" cxnId="{73838D59-52E5-4D4E-95E1-888A3A36C7E8}">
      <dgm:prSet/>
      <dgm:spPr/>
      <dgm:t>
        <a:bodyPr/>
        <a:lstStyle/>
        <a:p>
          <a:endParaRPr lang="en-US"/>
        </a:p>
      </dgm:t>
    </dgm:pt>
    <dgm:pt modelId="{AE201463-11C4-4B4B-8CB0-E98F9958CC23}" type="sibTrans" cxnId="{73838D59-52E5-4D4E-95E1-888A3A36C7E8}">
      <dgm:prSet/>
      <dgm:spPr/>
      <dgm:t>
        <a:bodyPr/>
        <a:lstStyle/>
        <a:p>
          <a:endParaRPr lang="en-US"/>
        </a:p>
      </dgm:t>
    </dgm:pt>
    <dgm:pt modelId="{61B0A51E-09F9-47E8-ADF8-8D648FF497F5}" type="pres">
      <dgm:prSet presAssocID="{19D59FD8-A521-4686-8326-CA742D47E9BF}" presName="linear" presStyleCnt="0">
        <dgm:presLayoutVars>
          <dgm:animLvl val="lvl"/>
          <dgm:resizeHandles val="exact"/>
        </dgm:presLayoutVars>
      </dgm:prSet>
      <dgm:spPr/>
      <dgm:t>
        <a:bodyPr/>
        <a:lstStyle/>
        <a:p>
          <a:endParaRPr lang="en-US"/>
        </a:p>
      </dgm:t>
    </dgm:pt>
    <dgm:pt modelId="{C55D9435-2EB9-4B57-B86B-8075B7086DB5}" type="pres">
      <dgm:prSet presAssocID="{16B2A7E4-582E-4A52-82EB-9C5CE7641012}" presName="parentText" presStyleLbl="node1" presStyleIdx="0" presStyleCnt="3" custScaleX="43284">
        <dgm:presLayoutVars>
          <dgm:chMax val="0"/>
          <dgm:bulletEnabled val="1"/>
        </dgm:presLayoutVars>
      </dgm:prSet>
      <dgm:spPr/>
      <dgm:t>
        <a:bodyPr/>
        <a:lstStyle/>
        <a:p>
          <a:endParaRPr lang="en-US"/>
        </a:p>
      </dgm:t>
    </dgm:pt>
    <dgm:pt modelId="{D120BC10-1E41-4606-BBFC-7D8604185486}" type="pres">
      <dgm:prSet presAssocID="{2B5C6FAD-6BE5-4CD1-A5EA-FEE7AAB83736}" presName="spacer" presStyleCnt="0"/>
      <dgm:spPr/>
      <dgm:t>
        <a:bodyPr/>
        <a:lstStyle/>
        <a:p>
          <a:endParaRPr lang="en-US"/>
        </a:p>
      </dgm:t>
    </dgm:pt>
    <dgm:pt modelId="{E7B95D18-4C60-43C0-8194-1524EED2D9DA}" type="pres">
      <dgm:prSet presAssocID="{9B12C462-6068-4EE6-9645-F96FB5146F88}" presName="parentText" presStyleLbl="node1" presStyleIdx="1" presStyleCnt="3" custScaleX="52941">
        <dgm:presLayoutVars>
          <dgm:chMax val="0"/>
          <dgm:bulletEnabled val="1"/>
        </dgm:presLayoutVars>
      </dgm:prSet>
      <dgm:spPr/>
      <dgm:t>
        <a:bodyPr/>
        <a:lstStyle/>
        <a:p>
          <a:endParaRPr lang="en-US"/>
        </a:p>
      </dgm:t>
    </dgm:pt>
    <dgm:pt modelId="{E6B5CE78-0DA6-4913-8432-47840D3A2F8A}" type="pres">
      <dgm:prSet presAssocID="{F7AF3469-3DD6-4B92-8173-2F924E32616C}" presName="spacer" presStyleCnt="0"/>
      <dgm:spPr/>
      <dgm:t>
        <a:bodyPr/>
        <a:lstStyle/>
        <a:p>
          <a:endParaRPr lang="en-US"/>
        </a:p>
      </dgm:t>
    </dgm:pt>
    <dgm:pt modelId="{1BC1C86E-29AA-4321-900A-06EA98DAFD6C}" type="pres">
      <dgm:prSet presAssocID="{64A2BCC1-C4EA-45A1-8171-E99451D366CE}" presName="parentText" presStyleLbl="node1" presStyleIdx="2" presStyleCnt="3" custScaleX="73529" custLinFactNeighborY="33830">
        <dgm:presLayoutVars>
          <dgm:chMax val="0"/>
          <dgm:bulletEnabled val="1"/>
        </dgm:presLayoutVars>
      </dgm:prSet>
      <dgm:spPr/>
      <dgm:t>
        <a:bodyPr/>
        <a:lstStyle/>
        <a:p>
          <a:endParaRPr lang="en-US"/>
        </a:p>
      </dgm:t>
    </dgm:pt>
  </dgm:ptLst>
  <dgm:cxnLst>
    <dgm:cxn modelId="{FC7715E4-1581-4B77-BE95-5CD36435F90C}" type="presOf" srcId="{64A2BCC1-C4EA-45A1-8171-E99451D366CE}" destId="{1BC1C86E-29AA-4321-900A-06EA98DAFD6C}" srcOrd="0" destOrd="0" presId="urn:microsoft.com/office/officeart/2005/8/layout/vList2"/>
    <dgm:cxn modelId="{7677EF88-FB4B-4767-8931-22DC2E4F9E1B}" type="presOf" srcId="{9B12C462-6068-4EE6-9645-F96FB5146F88}" destId="{E7B95D18-4C60-43C0-8194-1524EED2D9DA}" srcOrd="0" destOrd="0" presId="urn:microsoft.com/office/officeart/2005/8/layout/vList2"/>
    <dgm:cxn modelId="{5B2E0373-5951-4542-8CCC-0B5116D580D9}" srcId="{19D59FD8-A521-4686-8326-CA742D47E9BF}" destId="{16B2A7E4-582E-4A52-82EB-9C5CE7641012}" srcOrd="0" destOrd="0" parTransId="{593B094F-AB58-411C-8D76-C8B0AD8C37DC}" sibTransId="{2B5C6FAD-6BE5-4CD1-A5EA-FEE7AAB83736}"/>
    <dgm:cxn modelId="{ABD8F7FB-F5FC-42A1-B854-C1D54BCB24DC}" srcId="{19D59FD8-A521-4686-8326-CA742D47E9BF}" destId="{9B12C462-6068-4EE6-9645-F96FB5146F88}" srcOrd="1" destOrd="0" parTransId="{3E3D6F8C-E0B7-407F-A36E-55ED64EBBFC6}" sibTransId="{F7AF3469-3DD6-4B92-8173-2F924E32616C}"/>
    <dgm:cxn modelId="{73838D59-52E5-4D4E-95E1-888A3A36C7E8}" srcId="{19D59FD8-A521-4686-8326-CA742D47E9BF}" destId="{64A2BCC1-C4EA-45A1-8171-E99451D366CE}" srcOrd="2" destOrd="0" parTransId="{8B8EF4AE-BDD0-4AD4-81EB-68BA0D143DCC}" sibTransId="{AE201463-11C4-4B4B-8CB0-E98F9958CC23}"/>
    <dgm:cxn modelId="{A5A6549F-4ED1-47D9-A250-EFEDC144DA32}" type="presOf" srcId="{19D59FD8-A521-4686-8326-CA742D47E9BF}" destId="{61B0A51E-09F9-47E8-ADF8-8D648FF497F5}" srcOrd="0" destOrd="0" presId="urn:microsoft.com/office/officeart/2005/8/layout/vList2"/>
    <dgm:cxn modelId="{E872F2B9-245F-49B8-8A9B-E05D94119D12}" type="presOf" srcId="{16B2A7E4-582E-4A52-82EB-9C5CE7641012}" destId="{C55D9435-2EB9-4B57-B86B-8075B7086DB5}" srcOrd="0" destOrd="0" presId="urn:microsoft.com/office/officeart/2005/8/layout/vList2"/>
    <dgm:cxn modelId="{85698C88-A806-46C3-AA70-D05719AEF58A}" type="presParOf" srcId="{61B0A51E-09F9-47E8-ADF8-8D648FF497F5}" destId="{C55D9435-2EB9-4B57-B86B-8075B7086DB5}" srcOrd="0" destOrd="0" presId="urn:microsoft.com/office/officeart/2005/8/layout/vList2"/>
    <dgm:cxn modelId="{2BB6E855-3816-4113-9288-74B8E3FAD570}" type="presParOf" srcId="{61B0A51E-09F9-47E8-ADF8-8D648FF497F5}" destId="{D120BC10-1E41-4606-BBFC-7D8604185486}" srcOrd="1" destOrd="0" presId="urn:microsoft.com/office/officeart/2005/8/layout/vList2"/>
    <dgm:cxn modelId="{86BFA7EB-2C11-4687-9AEA-017101B19424}" type="presParOf" srcId="{61B0A51E-09F9-47E8-ADF8-8D648FF497F5}" destId="{E7B95D18-4C60-43C0-8194-1524EED2D9DA}" srcOrd="2" destOrd="0" presId="urn:microsoft.com/office/officeart/2005/8/layout/vList2"/>
    <dgm:cxn modelId="{6A809FAE-C3B1-4D06-9ACE-5B5059E08B72}" type="presParOf" srcId="{61B0A51E-09F9-47E8-ADF8-8D648FF497F5}" destId="{E6B5CE78-0DA6-4913-8432-47840D3A2F8A}" srcOrd="3" destOrd="0" presId="urn:microsoft.com/office/officeart/2005/8/layout/vList2"/>
    <dgm:cxn modelId="{1D0A1567-7A4A-4D1B-9527-9C2BDE0EBA27}" type="presParOf" srcId="{61B0A51E-09F9-47E8-ADF8-8D648FF497F5}" destId="{1BC1C86E-29AA-4321-900A-06EA98DAFD6C}"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5173FD-4CCA-428F-BECC-21194663AF0E}">
      <dsp:nvSpPr>
        <dsp:cNvPr id="0" name=""/>
        <dsp:cNvSpPr/>
      </dsp:nvSpPr>
      <dsp:spPr>
        <a:xfrm>
          <a:off x="0" y="1841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Definition of the school turnaround model</a:t>
          </a:r>
          <a:endParaRPr lang="en-US" sz="2200" kern="1200" dirty="0"/>
        </a:p>
      </dsp:txBody>
      <dsp:txXfrm>
        <a:off x="0" y="18419"/>
        <a:ext cx="8153400" cy="501930"/>
      </dsp:txXfrm>
    </dsp:sp>
    <dsp:sp modelId="{73A8C4E4-1932-4FBB-99FA-AF32753232A1}">
      <dsp:nvSpPr>
        <dsp:cNvPr id="0" name=""/>
        <dsp:cNvSpPr/>
      </dsp:nvSpPr>
      <dsp:spPr>
        <a:xfrm>
          <a:off x="0" y="58370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Theory of action</a:t>
          </a:r>
          <a:endParaRPr lang="en-US" sz="2200" kern="1200" dirty="0"/>
        </a:p>
      </dsp:txBody>
      <dsp:txXfrm>
        <a:off x="0" y="583709"/>
        <a:ext cx="8153400" cy="501930"/>
      </dsp:txXfrm>
    </dsp:sp>
    <dsp:sp modelId="{6A43F343-FC2A-4F5E-88F3-F0D47A562058}">
      <dsp:nvSpPr>
        <dsp:cNvPr id="0" name=""/>
        <dsp:cNvSpPr/>
      </dsp:nvSpPr>
      <dsp:spPr>
        <a:xfrm>
          <a:off x="0" y="114899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Strategies to maximize positive impact of school turnaround</a:t>
          </a:r>
          <a:endParaRPr lang="en-US" sz="2200" kern="1200" dirty="0"/>
        </a:p>
      </dsp:txBody>
      <dsp:txXfrm>
        <a:off x="0" y="1148999"/>
        <a:ext cx="8153400" cy="501930"/>
      </dsp:txXfrm>
    </dsp:sp>
    <dsp:sp modelId="{45C777AA-4AD2-4930-8468-F09B40785BC3}">
      <dsp:nvSpPr>
        <dsp:cNvPr id="0" name=""/>
        <dsp:cNvSpPr/>
      </dsp:nvSpPr>
      <dsp:spPr>
        <a:xfrm>
          <a:off x="0" y="171428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Role of state and district in turnaround</a:t>
          </a:r>
          <a:endParaRPr lang="en-US" sz="2200" kern="1200" dirty="0"/>
        </a:p>
      </dsp:txBody>
      <dsp:txXfrm>
        <a:off x="0" y="1714289"/>
        <a:ext cx="8153400" cy="501930"/>
      </dsp:txXfrm>
    </dsp:sp>
    <dsp:sp modelId="{3E19CA44-6825-4026-A051-45D1B4E5D7EA}">
      <dsp:nvSpPr>
        <dsp:cNvPr id="0" name=""/>
        <dsp:cNvSpPr/>
      </dsp:nvSpPr>
      <dsp:spPr>
        <a:xfrm>
          <a:off x="0" y="227957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Timelines</a:t>
          </a:r>
          <a:endParaRPr lang="en-US" sz="2200" kern="1200" dirty="0"/>
        </a:p>
      </dsp:txBody>
      <dsp:txXfrm>
        <a:off x="0" y="2279579"/>
        <a:ext cx="8153400" cy="501930"/>
      </dsp:txXfrm>
    </dsp:sp>
    <dsp:sp modelId="{82FD7836-92D2-47A0-B343-5D0D8D197A33}">
      <dsp:nvSpPr>
        <dsp:cNvPr id="0" name=""/>
        <dsp:cNvSpPr/>
      </dsp:nvSpPr>
      <dsp:spPr>
        <a:xfrm>
          <a:off x="0" y="284487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Pitfalls to avoid</a:t>
          </a:r>
          <a:endParaRPr lang="en-US" sz="2200" i="1" kern="1200" dirty="0"/>
        </a:p>
      </dsp:txBody>
      <dsp:txXfrm>
        <a:off x="0" y="2844870"/>
        <a:ext cx="8153400" cy="501930"/>
      </dsp:txXfrm>
    </dsp:sp>
    <dsp:sp modelId="{3CBCBFA2-B4CC-4473-8142-813B34ADCF62}">
      <dsp:nvSpPr>
        <dsp:cNvPr id="0" name=""/>
        <dsp:cNvSpPr/>
      </dsp:nvSpPr>
      <dsp:spPr>
        <a:xfrm>
          <a:off x="0" y="341016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Guiding questions</a:t>
          </a:r>
          <a:endParaRPr lang="en-US" sz="2200" kern="1200" dirty="0"/>
        </a:p>
      </dsp:txBody>
      <dsp:txXfrm>
        <a:off x="0" y="3410160"/>
        <a:ext cx="8153400" cy="501930"/>
      </dsp:txXfrm>
    </dsp:sp>
    <dsp:sp modelId="{624809CC-CD6F-4EFC-9454-7E6758099A7B}">
      <dsp:nvSpPr>
        <dsp:cNvPr id="0" name=""/>
        <dsp:cNvSpPr/>
      </dsp:nvSpPr>
      <dsp:spPr>
        <a:xfrm>
          <a:off x="0" y="397545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Key resources </a:t>
          </a:r>
          <a:endParaRPr lang="en-US" sz="2200" kern="1200" dirty="0"/>
        </a:p>
      </dsp:txBody>
      <dsp:txXfrm>
        <a:off x="0" y="3975450"/>
        <a:ext cx="8153400" cy="50193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679E39-816F-4F9D-B27F-B8E3A1FFB097}">
      <dsp:nvSpPr>
        <dsp:cNvPr id="0" name=""/>
        <dsp:cNvSpPr/>
      </dsp:nvSpPr>
      <dsp:spPr>
        <a:xfrm>
          <a:off x="3094" y="1863"/>
          <a:ext cx="8375811"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Deviate from Norms</a:t>
          </a:r>
          <a:endParaRPr lang="en-US" sz="6500" kern="1200" dirty="0"/>
        </a:p>
      </dsp:txBody>
      <dsp:txXfrm>
        <a:off x="3094" y="1863"/>
        <a:ext cx="8375811" cy="2210618"/>
      </dsp:txXfrm>
    </dsp:sp>
    <dsp:sp modelId="{609B9DB4-E5D0-4E62-AAA8-BA1481714F38}">
      <dsp:nvSpPr>
        <dsp:cNvPr id="0" name=""/>
        <dsp:cNvSpPr/>
      </dsp:nvSpPr>
      <dsp:spPr>
        <a:xfrm>
          <a:off x="3094" y="2435718"/>
          <a:ext cx="4019103"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Break organization norms or rules to deploy new tactics needed for early wins</a:t>
          </a:r>
          <a:endParaRPr lang="en-US" sz="3200" kern="1200" dirty="0"/>
        </a:p>
      </dsp:txBody>
      <dsp:txXfrm>
        <a:off x="3094" y="2435718"/>
        <a:ext cx="4019103" cy="2210618"/>
      </dsp:txXfrm>
    </dsp:sp>
    <dsp:sp modelId="{7F149AD5-3D84-4917-9128-F76CB81E8A72}">
      <dsp:nvSpPr>
        <dsp:cNvPr id="0" name=""/>
        <dsp:cNvSpPr/>
      </dsp:nvSpPr>
      <dsp:spPr>
        <a:xfrm>
          <a:off x="4359802" y="2435718"/>
          <a:ext cx="4019103"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Discard failed rules and routines when they inhibit success (e.g., “Cage busting”)</a:t>
          </a:r>
          <a:endParaRPr lang="en-US" sz="3200" kern="1200" dirty="0"/>
        </a:p>
      </dsp:txBody>
      <dsp:txXfrm>
        <a:off x="4359802" y="2435718"/>
        <a:ext cx="4019103" cy="221061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6CF25B-36D5-4037-94C9-693EC000499D}">
      <dsp:nvSpPr>
        <dsp:cNvPr id="0" name=""/>
        <dsp:cNvSpPr/>
      </dsp:nvSpPr>
      <dsp:spPr>
        <a:xfrm>
          <a:off x="734340" y="2664"/>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1. Analyze and Problem Solve</a:t>
          </a:r>
        </a:p>
      </dsp:txBody>
      <dsp:txXfrm>
        <a:off x="734340" y="2664"/>
        <a:ext cx="3600059" cy="2160035"/>
      </dsp:txXfrm>
    </dsp:sp>
    <dsp:sp modelId="{DF637A9F-6320-40DD-8497-7E6D65F69A3E}">
      <dsp:nvSpPr>
        <dsp:cNvPr id="0" name=""/>
        <dsp:cNvSpPr/>
      </dsp:nvSpPr>
      <dsp:spPr>
        <a:xfrm>
          <a:off x="4352400" y="2664"/>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2. Drive for Results</a:t>
          </a:r>
        </a:p>
      </dsp:txBody>
      <dsp:txXfrm>
        <a:off x="4352400" y="2664"/>
        <a:ext cx="3600059" cy="2160035"/>
      </dsp:txXfrm>
    </dsp:sp>
    <dsp:sp modelId="{958E37D9-2BEB-4AE9-A4D3-63129C7486BD}">
      <dsp:nvSpPr>
        <dsp:cNvPr id="0" name=""/>
        <dsp:cNvSpPr/>
      </dsp:nvSpPr>
      <dsp:spPr>
        <a:xfrm>
          <a:off x="734340" y="2180700"/>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3. Influence Inside and Outside</a:t>
          </a:r>
        </a:p>
      </dsp:txBody>
      <dsp:txXfrm>
        <a:off x="734340" y="2180700"/>
        <a:ext cx="3600059" cy="2160035"/>
      </dsp:txXfrm>
    </dsp:sp>
    <dsp:sp modelId="{362E2F2E-4DCD-4221-B0C5-0CD457DFA445}">
      <dsp:nvSpPr>
        <dsp:cNvPr id="0" name=""/>
        <dsp:cNvSpPr/>
      </dsp:nvSpPr>
      <dsp:spPr>
        <a:xfrm>
          <a:off x="4352400" y="2180700"/>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4. Measure and Report</a:t>
          </a:r>
        </a:p>
      </dsp:txBody>
      <dsp:txXfrm>
        <a:off x="4352400" y="2180700"/>
        <a:ext cx="3600059" cy="216003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CFEAE6-430F-4B5C-9E74-8E368ADA1F11}">
      <dsp:nvSpPr>
        <dsp:cNvPr id="0" name=""/>
        <dsp:cNvSpPr/>
      </dsp:nvSpPr>
      <dsp:spPr>
        <a:xfrm>
          <a:off x="13" y="23617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Serve each of its Tier I schools, unless the LEA demonstrates that it lacks sufficient capacity or sufficient funds.</a:t>
          </a:r>
          <a:endParaRPr lang="en-US" sz="2000" kern="1200" dirty="0"/>
        </a:p>
      </dsp:txBody>
      <dsp:txXfrm>
        <a:off x="13" y="236172"/>
        <a:ext cx="4023303" cy="1920245"/>
      </dsp:txXfrm>
    </dsp:sp>
    <dsp:sp modelId="{893D169E-8385-4799-A2B3-8C08EEB6BA7F}">
      <dsp:nvSpPr>
        <dsp:cNvPr id="0" name=""/>
        <dsp:cNvSpPr/>
      </dsp:nvSpPr>
      <dsp:spPr>
        <a:xfrm>
          <a:off x="4053882" y="23617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Implement one of the four models in each Tier I and Tier II school the LEA has the capacity to serve.</a:t>
          </a:r>
          <a:endParaRPr lang="en-US" sz="2000" kern="1200" dirty="0"/>
        </a:p>
      </dsp:txBody>
      <dsp:txXfrm>
        <a:off x="4053882" y="236172"/>
        <a:ext cx="4023303" cy="1920245"/>
      </dsp:txXfrm>
    </dsp:sp>
    <dsp:sp modelId="{1873CF17-3E16-487A-9E3D-7E6CE1E7C073}">
      <dsp:nvSpPr>
        <dsp:cNvPr id="0" name=""/>
        <dsp:cNvSpPr/>
      </dsp:nvSpPr>
      <dsp:spPr>
        <a:xfrm>
          <a:off x="13" y="218698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Provide adequate resources to each Tier I and Tier II school it commits to serve in order to implement fully one of the four school intervention models.</a:t>
          </a:r>
          <a:endParaRPr lang="en-US" sz="2000" kern="1200" dirty="0"/>
        </a:p>
      </dsp:txBody>
      <dsp:txXfrm>
        <a:off x="13" y="2186982"/>
        <a:ext cx="4023303" cy="1920245"/>
      </dsp:txXfrm>
    </dsp:sp>
    <dsp:sp modelId="{95479341-3052-4EE5-90E8-2FEC456C722A}">
      <dsp:nvSpPr>
        <dsp:cNvPr id="0" name=""/>
        <dsp:cNvSpPr/>
      </dsp:nvSpPr>
      <dsp:spPr>
        <a:xfrm>
          <a:off x="4053882" y="218698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solidFill>
                <a:srgbClr val="FF0000"/>
              </a:solidFill>
            </a:rPr>
            <a:t>Establish three-year student achievement goals in reading/language arts and mathematics and hold each Tier I, II and III school accountable annually for meeting, or being on track to meet, those goals</a:t>
          </a:r>
          <a:r>
            <a:rPr lang="en-US" sz="2000" kern="1200" dirty="0" smtClean="0"/>
            <a:t>.</a:t>
          </a:r>
          <a:endParaRPr lang="en-US" sz="2000" kern="1200" dirty="0"/>
        </a:p>
      </dsp:txBody>
      <dsp:txXfrm>
        <a:off x="4053882" y="2186982"/>
        <a:ext cx="4023303" cy="192024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2635D3-E646-4CEE-AAE1-3FA39F80D8F1}">
      <dsp:nvSpPr>
        <dsp:cNvPr id="0" name=""/>
        <dsp:cNvSpPr/>
      </dsp:nvSpPr>
      <dsp:spPr>
        <a:xfrm>
          <a:off x="448277"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100000"/>
            </a:lnSpc>
            <a:spcBef>
              <a:spcPct val="0"/>
            </a:spcBef>
            <a:spcAft>
              <a:spcPts val="0"/>
            </a:spcAft>
          </a:pPr>
          <a:r>
            <a:rPr lang="en-US" sz="3000" kern="1200" dirty="0" smtClean="0">
              <a:solidFill>
                <a:srgbClr val="FF0000"/>
              </a:solidFill>
            </a:rPr>
            <a:t>Develop </a:t>
          </a:r>
          <a:r>
            <a:rPr lang="en-US" sz="3000" b="1" i="1" kern="1200" dirty="0" smtClean="0">
              <a:solidFill>
                <a:srgbClr val="FF0000"/>
              </a:solidFill>
            </a:rPr>
            <a:t>intentional</a:t>
          </a:r>
          <a:r>
            <a:rPr lang="en-US" sz="3000" kern="1200" dirty="0" smtClean="0">
              <a:solidFill>
                <a:srgbClr val="FF0000"/>
              </a:solidFill>
            </a:rPr>
            <a:t> turnaround leader hiring practices</a:t>
          </a:r>
          <a:endParaRPr lang="en-US" sz="3000" kern="1200" dirty="0">
            <a:solidFill>
              <a:srgbClr val="FF0000"/>
            </a:solidFill>
          </a:endParaRPr>
        </a:p>
      </dsp:txBody>
      <dsp:txXfrm>
        <a:off x="448277" y="1733"/>
        <a:ext cx="3455640" cy="2073384"/>
      </dsp:txXfrm>
    </dsp:sp>
    <dsp:sp modelId="{B4A3FC9D-5273-4982-B4BF-AD72B08CC83A}">
      <dsp:nvSpPr>
        <dsp:cNvPr id="0" name=""/>
        <dsp:cNvSpPr/>
      </dsp:nvSpPr>
      <dsp:spPr>
        <a:xfrm>
          <a:off x="4249482"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100000"/>
            </a:lnSpc>
            <a:spcBef>
              <a:spcPct val="0"/>
            </a:spcBef>
            <a:spcAft>
              <a:spcPts val="0"/>
            </a:spcAft>
          </a:pPr>
          <a:r>
            <a:rPr lang="en-US" sz="3000" kern="1200" dirty="0" smtClean="0"/>
            <a:t>Align systems to support rapid change and effective instructional practices</a:t>
          </a:r>
          <a:endParaRPr lang="en-US" sz="3000" kern="1200" dirty="0"/>
        </a:p>
      </dsp:txBody>
      <dsp:txXfrm>
        <a:off x="4249482" y="1733"/>
        <a:ext cx="3455640" cy="2073384"/>
      </dsp:txXfrm>
    </dsp:sp>
    <dsp:sp modelId="{0457F68D-EE78-40F0-84DB-EB407E71BCB4}">
      <dsp:nvSpPr>
        <dsp:cNvPr id="0" name=""/>
        <dsp:cNvSpPr/>
      </dsp:nvSpPr>
      <dsp:spPr>
        <a:xfrm>
          <a:off x="448277"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100000"/>
            </a:lnSpc>
            <a:spcBef>
              <a:spcPct val="0"/>
            </a:spcBef>
            <a:spcAft>
              <a:spcPts val="0"/>
            </a:spcAft>
          </a:pPr>
          <a:r>
            <a:rPr lang="en-US" sz="3000" kern="1200" dirty="0" smtClean="0"/>
            <a:t>Grant flexibility</a:t>
          </a:r>
        </a:p>
        <a:p>
          <a:pPr lvl="0" algn="ctr" defTabSz="1333500" rtl="0">
            <a:lnSpc>
              <a:spcPct val="100000"/>
            </a:lnSpc>
            <a:spcBef>
              <a:spcPct val="0"/>
            </a:spcBef>
            <a:spcAft>
              <a:spcPts val="0"/>
            </a:spcAft>
          </a:pPr>
          <a:r>
            <a:rPr lang="en-US" sz="3000" kern="1200" dirty="0" smtClean="0"/>
            <a:t>to act</a:t>
          </a:r>
          <a:endParaRPr lang="en-US" sz="3000" kern="1200" dirty="0"/>
        </a:p>
      </dsp:txBody>
      <dsp:txXfrm>
        <a:off x="448277" y="2420682"/>
        <a:ext cx="3455640" cy="2073384"/>
      </dsp:txXfrm>
    </dsp:sp>
    <dsp:sp modelId="{2BDCF735-E157-4F48-9472-8361036DD925}">
      <dsp:nvSpPr>
        <dsp:cNvPr id="0" name=""/>
        <dsp:cNvSpPr/>
      </dsp:nvSpPr>
      <dsp:spPr>
        <a:xfrm>
          <a:off x="4249482"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100000"/>
            </a:lnSpc>
            <a:spcBef>
              <a:spcPct val="0"/>
            </a:spcBef>
            <a:spcAft>
              <a:spcPts val="0"/>
            </a:spcAft>
          </a:pPr>
          <a:r>
            <a:rPr lang="en-US" sz="3000" kern="1200" dirty="0" smtClean="0">
              <a:solidFill>
                <a:schemeClr val="bg1"/>
              </a:solidFill>
            </a:rPr>
            <a:t>Prioritize teacher hiring and assignment in turnaround schools</a:t>
          </a:r>
          <a:endParaRPr lang="en-US" sz="3000" kern="1200" dirty="0">
            <a:solidFill>
              <a:schemeClr val="bg1"/>
            </a:solidFill>
          </a:endParaRPr>
        </a:p>
      </dsp:txBody>
      <dsp:txXfrm>
        <a:off x="4249482" y="2420682"/>
        <a:ext cx="3455640" cy="207338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C0CCA8-DBD1-4FCA-83E6-55D80086C0DA}">
      <dsp:nvSpPr>
        <dsp:cNvPr id="0" name=""/>
        <dsp:cNvSpPr/>
      </dsp:nvSpPr>
      <dsp:spPr>
        <a:xfrm>
          <a:off x="0" y="115402"/>
          <a:ext cx="8153400" cy="1067834"/>
        </a:xfrm>
        <a:prstGeom prst="rect">
          <a:avLst/>
        </a:prstGeom>
        <a:solidFill>
          <a:schemeClr val="accent1">
            <a:shade val="5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rtl="0">
            <a:lnSpc>
              <a:spcPct val="90000"/>
            </a:lnSpc>
            <a:spcBef>
              <a:spcPct val="0"/>
            </a:spcBef>
            <a:spcAft>
              <a:spcPct val="35000"/>
            </a:spcAft>
          </a:pPr>
          <a:r>
            <a:rPr lang="en-US" sz="3200" b="1" kern="1200" dirty="0" smtClean="0"/>
            <a:t>Practice intentional and targeted recruitment &amp; selection of school leaders</a:t>
          </a:r>
          <a:endParaRPr lang="en-US" sz="3200" kern="1200" dirty="0"/>
        </a:p>
      </dsp:txBody>
      <dsp:txXfrm>
        <a:off x="0" y="115402"/>
        <a:ext cx="8153400" cy="1067834"/>
      </dsp:txXfrm>
    </dsp:sp>
    <dsp:sp modelId="{6BDAC542-106F-43D2-A86B-B43CC0C3389E}">
      <dsp:nvSpPr>
        <dsp:cNvPr id="0" name=""/>
        <dsp:cNvSpPr/>
      </dsp:nvSpPr>
      <dsp:spPr>
        <a:xfrm>
          <a:off x="0" y="1183237"/>
          <a:ext cx="8153400" cy="342576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rtl="0">
            <a:lnSpc>
              <a:spcPct val="90000"/>
            </a:lnSpc>
            <a:spcBef>
              <a:spcPct val="0"/>
            </a:spcBef>
            <a:spcAft>
              <a:spcPct val="15000"/>
            </a:spcAft>
            <a:buChar char="••"/>
          </a:pPr>
          <a:r>
            <a:rPr lang="en-US" sz="3200" b="1" kern="1200" dirty="0" smtClean="0"/>
            <a:t>Recognize different schools require different leader skill sets </a:t>
          </a:r>
          <a:endParaRPr lang="en-US" sz="3200" kern="1200" dirty="0"/>
        </a:p>
        <a:p>
          <a:pPr marL="285750" lvl="1" indent="-285750" algn="l" defTabSz="1422400" rtl="0">
            <a:lnSpc>
              <a:spcPct val="90000"/>
            </a:lnSpc>
            <a:spcBef>
              <a:spcPct val="0"/>
            </a:spcBef>
            <a:spcAft>
              <a:spcPct val="15000"/>
            </a:spcAft>
            <a:buChar char="••"/>
          </a:pPr>
          <a:r>
            <a:rPr lang="en-US" sz="3200" b="1" kern="1200" dirty="0" smtClean="0"/>
            <a:t>Actively cultivate leadership pipeline</a:t>
          </a:r>
          <a:endParaRPr lang="en-US" sz="3200" kern="1200" dirty="0"/>
        </a:p>
        <a:p>
          <a:pPr marL="285750" lvl="1" indent="-285750" algn="l" defTabSz="1422400" rtl="0">
            <a:lnSpc>
              <a:spcPct val="90000"/>
            </a:lnSpc>
            <a:spcBef>
              <a:spcPct val="0"/>
            </a:spcBef>
            <a:spcAft>
              <a:spcPct val="15000"/>
            </a:spcAft>
            <a:buChar char="••"/>
          </a:pPr>
          <a:r>
            <a:rPr lang="en-US" sz="3200" b="1" kern="1200" dirty="0" smtClean="0"/>
            <a:t>Practice portfolio hiring to address goodness-of-fit  (i.e., most likely won’t find one person with all the requisite skills)</a:t>
          </a:r>
          <a:endParaRPr lang="en-US" sz="3200" b="1" kern="1200" dirty="0"/>
        </a:p>
        <a:p>
          <a:pPr marL="285750" lvl="1" indent="-285750" algn="l" defTabSz="1422400" rtl="0">
            <a:lnSpc>
              <a:spcPct val="90000"/>
            </a:lnSpc>
            <a:spcBef>
              <a:spcPct val="0"/>
            </a:spcBef>
            <a:spcAft>
              <a:spcPct val="15000"/>
            </a:spcAft>
            <a:buChar char="••"/>
          </a:pPr>
          <a:endParaRPr lang="en-US" sz="3200" kern="1200" dirty="0"/>
        </a:p>
      </dsp:txBody>
      <dsp:txXfrm>
        <a:off x="0" y="1183237"/>
        <a:ext cx="8153400" cy="342576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ED98D0-1299-44D1-8766-91794CBADA26}">
      <dsp:nvSpPr>
        <dsp:cNvPr id="0" name=""/>
        <dsp:cNvSpPr/>
      </dsp:nvSpPr>
      <dsp:spPr>
        <a:xfrm>
          <a:off x="0" y="24639"/>
          <a:ext cx="8153400" cy="8363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Cultivate pipelines and recruit inside and outside districts</a:t>
          </a:r>
          <a:endParaRPr lang="en-US" sz="2300" kern="1200" dirty="0"/>
        </a:p>
      </dsp:txBody>
      <dsp:txXfrm>
        <a:off x="0" y="24639"/>
        <a:ext cx="8153400" cy="836312"/>
      </dsp:txXfrm>
    </dsp:sp>
    <dsp:sp modelId="{6BEC893C-DDBA-4568-8E82-6D256044C337}">
      <dsp:nvSpPr>
        <dsp:cNvPr id="0" name=""/>
        <dsp:cNvSpPr/>
      </dsp:nvSpPr>
      <dsp:spPr>
        <a:xfrm>
          <a:off x="0" y="927191"/>
          <a:ext cx="8153400" cy="8363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Differentiate using competency-based hiring practices</a:t>
          </a:r>
          <a:endParaRPr lang="en-US" sz="2300" kern="1200" dirty="0"/>
        </a:p>
      </dsp:txBody>
      <dsp:txXfrm>
        <a:off x="0" y="927191"/>
        <a:ext cx="8153400" cy="836312"/>
      </dsp:txXfrm>
    </dsp:sp>
    <dsp:sp modelId="{19182E28-B50F-4D8D-BAD0-12A36D8E6905}">
      <dsp:nvSpPr>
        <dsp:cNvPr id="0" name=""/>
        <dsp:cNvSpPr/>
      </dsp:nvSpPr>
      <dsp:spPr>
        <a:xfrm>
          <a:off x="0" y="1829743"/>
          <a:ext cx="8153400" cy="8363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Consider traditional and alternative routes (e.g., business or military)</a:t>
          </a:r>
          <a:endParaRPr lang="en-US" sz="2300" kern="1200" dirty="0"/>
        </a:p>
      </dsp:txBody>
      <dsp:txXfrm>
        <a:off x="0" y="1829743"/>
        <a:ext cx="8153400" cy="836312"/>
      </dsp:txXfrm>
    </dsp:sp>
    <dsp:sp modelId="{86E629C6-B5C6-4FFA-B7C8-1F4D1AC0B531}">
      <dsp:nvSpPr>
        <dsp:cNvPr id="0" name=""/>
        <dsp:cNvSpPr/>
      </dsp:nvSpPr>
      <dsp:spPr>
        <a:xfrm>
          <a:off x="0" y="2732296"/>
          <a:ext cx="8153400" cy="8363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Blend experienced and inexperienced</a:t>
          </a:r>
          <a:endParaRPr lang="en-US" sz="2300" kern="1200" dirty="0"/>
        </a:p>
      </dsp:txBody>
      <dsp:txXfrm>
        <a:off x="0" y="2732296"/>
        <a:ext cx="8153400" cy="836312"/>
      </dsp:txXfrm>
    </dsp:sp>
    <dsp:sp modelId="{D77B17AD-0515-4E86-BFCA-755961DF97F9}">
      <dsp:nvSpPr>
        <dsp:cNvPr id="0" name=""/>
        <dsp:cNvSpPr/>
      </dsp:nvSpPr>
      <dsp:spPr>
        <a:xfrm>
          <a:off x="0" y="3634848"/>
          <a:ext cx="8153400" cy="8363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Ensure that in aggregate the leadership team has a strong background in effective instructional practices</a:t>
          </a:r>
          <a:endParaRPr lang="en-US" sz="2300" kern="1200" dirty="0"/>
        </a:p>
      </dsp:txBody>
      <dsp:txXfrm>
        <a:off x="0" y="3634848"/>
        <a:ext cx="8153400" cy="83631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B0EFDF-78E5-4338-84F1-42720FE6A22A}">
      <dsp:nvSpPr>
        <dsp:cNvPr id="0" name=""/>
        <dsp:cNvSpPr/>
      </dsp:nvSpPr>
      <dsp:spPr>
        <a:xfrm>
          <a:off x="0" y="18959"/>
          <a:ext cx="8153400" cy="1051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Reinforce positive work habits, commit not to tolerate negative work habits</a:t>
          </a:r>
          <a:endParaRPr lang="en-US" sz="2900" kern="1200" dirty="0"/>
        </a:p>
      </dsp:txBody>
      <dsp:txXfrm>
        <a:off x="0" y="18959"/>
        <a:ext cx="8153400" cy="1051830"/>
      </dsp:txXfrm>
    </dsp:sp>
    <dsp:sp modelId="{C1690CBC-4472-4A1D-BECC-C951222184E5}">
      <dsp:nvSpPr>
        <dsp:cNvPr id="0" name=""/>
        <dsp:cNvSpPr/>
      </dsp:nvSpPr>
      <dsp:spPr>
        <a:xfrm>
          <a:off x="0" y="1154310"/>
          <a:ext cx="8153400" cy="1051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Boost employee morale by acknowledging success and addressing underperformance</a:t>
          </a:r>
          <a:endParaRPr lang="en-US" sz="2900" kern="1200" dirty="0"/>
        </a:p>
      </dsp:txBody>
      <dsp:txXfrm>
        <a:off x="0" y="1154310"/>
        <a:ext cx="8153400" cy="1051830"/>
      </dsp:txXfrm>
    </dsp:sp>
    <dsp:sp modelId="{677666DE-1256-4121-A655-244B81FA6AF5}">
      <dsp:nvSpPr>
        <dsp:cNvPr id="0" name=""/>
        <dsp:cNvSpPr/>
      </dsp:nvSpPr>
      <dsp:spPr>
        <a:xfrm>
          <a:off x="0" y="2289660"/>
          <a:ext cx="8153400" cy="1051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Recruiting: failure to dismiss low-performing teachers impedes recruitment of high performing teachers </a:t>
          </a:r>
          <a:endParaRPr lang="en-US" sz="2900" kern="1200" dirty="0"/>
        </a:p>
      </dsp:txBody>
      <dsp:txXfrm>
        <a:off x="0" y="2289660"/>
        <a:ext cx="8153400" cy="1051830"/>
      </dsp:txXfrm>
    </dsp:sp>
    <dsp:sp modelId="{87516A87-64DE-48D2-886A-2D92E91C3DE7}">
      <dsp:nvSpPr>
        <dsp:cNvPr id="0" name=""/>
        <dsp:cNvSpPr/>
      </dsp:nvSpPr>
      <dsp:spPr>
        <a:xfrm>
          <a:off x="0" y="3425010"/>
          <a:ext cx="8153400" cy="10518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Source: Performance-Based Dismissals (2009) Center on Innovation &amp; Improvement</a:t>
          </a:r>
          <a:endParaRPr lang="en-US" sz="1800" kern="1200" dirty="0"/>
        </a:p>
      </dsp:txBody>
      <dsp:txXfrm>
        <a:off x="0" y="3425010"/>
        <a:ext cx="8153400" cy="105183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CA93FE-2CBE-48CD-ADFE-34EFA004E797}">
      <dsp:nvSpPr>
        <dsp:cNvPr id="0" name=""/>
        <dsp:cNvSpPr/>
      </dsp:nvSpPr>
      <dsp:spPr>
        <a:xfrm>
          <a:off x="0" y="29894"/>
          <a:ext cx="8153400" cy="8342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Negotiate Expedited Processes for Performance-Based Dismissals in Turnaround Schools</a:t>
          </a:r>
          <a:endParaRPr lang="en-US" sz="2300" kern="1200" dirty="0"/>
        </a:p>
      </dsp:txBody>
      <dsp:txXfrm>
        <a:off x="0" y="29894"/>
        <a:ext cx="8153400" cy="834210"/>
      </dsp:txXfrm>
    </dsp:sp>
    <dsp:sp modelId="{DE0F125C-7606-4DAB-AD6C-F42CF718DEF0}">
      <dsp:nvSpPr>
        <dsp:cNvPr id="0" name=""/>
        <dsp:cNvSpPr/>
      </dsp:nvSpPr>
      <dsp:spPr>
        <a:xfrm>
          <a:off x="0" y="930344"/>
          <a:ext cx="8153400" cy="8342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Enable Greater Flexibility Over Class Sizes and Classroom Assignments</a:t>
          </a:r>
          <a:endParaRPr lang="en-US" sz="2300" kern="1200" dirty="0"/>
        </a:p>
      </dsp:txBody>
      <dsp:txXfrm>
        <a:off x="0" y="930344"/>
        <a:ext cx="8153400" cy="834210"/>
      </dsp:txXfrm>
    </dsp:sp>
    <dsp:sp modelId="{25307A17-6486-4092-9037-79E1E640E01D}">
      <dsp:nvSpPr>
        <dsp:cNvPr id="0" name=""/>
        <dsp:cNvSpPr/>
      </dsp:nvSpPr>
      <dsp:spPr>
        <a:xfrm>
          <a:off x="0" y="1830795"/>
          <a:ext cx="8153400" cy="8342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Prioritize Recruitment, Hiring, and Placement for Turnaround Schools</a:t>
          </a:r>
          <a:endParaRPr lang="en-US" sz="2300" kern="1200" dirty="0"/>
        </a:p>
      </dsp:txBody>
      <dsp:txXfrm>
        <a:off x="0" y="1830795"/>
        <a:ext cx="8153400" cy="834210"/>
      </dsp:txXfrm>
    </dsp:sp>
    <dsp:sp modelId="{A8615EB4-B9FD-4B18-8AE2-EF713DD9F65C}">
      <dsp:nvSpPr>
        <dsp:cNvPr id="0" name=""/>
        <dsp:cNvSpPr/>
      </dsp:nvSpPr>
      <dsp:spPr>
        <a:xfrm>
          <a:off x="0" y="2731245"/>
          <a:ext cx="8153400" cy="8342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Assemble “Swat” or Intervention Teams in the State Department or District Offices to Support School Leaders with Dismissal Procedures</a:t>
          </a:r>
          <a:endParaRPr lang="en-US" sz="2300" kern="1200" dirty="0"/>
        </a:p>
      </dsp:txBody>
      <dsp:txXfrm>
        <a:off x="0" y="2731245"/>
        <a:ext cx="8153400" cy="834210"/>
      </dsp:txXfrm>
    </dsp:sp>
    <dsp:sp modelId="{FE9D7369-95A6-497A-B0FD-1BD1BC6F78AF}">
      <dsp:nvSpPr>
        <dsp:cNvPr id="0" name=""/>
        <dsp:cNvSpPr/>
      </dsp:nvSpPr>
      <dsp:spPr>
        <a:xfrm>
          <a:off x="0" y="3631695"/>
          <a:ext cx="8153400" cy="8342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Source: Performance-Based Dismissals (2009) Center on Innovation &amp; Improvement</a:t>
          </a:r>
          <a:endParaRPr lang="en-US" sz="1800" kern="1200" dirty="0"/>
        </a:p>
      </dsp:txBody>
      <dsp:txXfrm>
        <a:off x="0" y="3631695"/>
        <a:ext cx="8153400" cy="83421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657D74-841D-4926-80B0-CF1356D14EB3}">
      <dsp:nvSpPr>
        <dsp:cNvPr id="0" name=""/>
        <dsp:cNvSpPr/>
      </dsp:nvSpPr>
      <dsp:spPr>
        <a:xfrm>
          <a:off x="0" y="54195"/>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Communicate a Vision</a:t>
          </a:r>
          <a:endParaRPr lang="en-US" sz="2900" kern="1200" dirty="0"/>
        </a:p>
      </dsp:txBody>
      <dsp:txXfrm>
        <a:off x="0" y="54195"/>
        <a:ext cx="8153400" cy="661635"/>
      </dsp:txXfrm>
    </dsp:sp>
    <dsp:sp modelId="{1B6EDB8C-6F78-41AA-98FE-8C2C499D3555}">
      <dsp:nvSpPr>
        <dsp:cNvPr id="0" name=""/>
        <dsp:cNvSpPr/>
      </dsp:nvSpPr>
      <dsp:spPr>
        <a:xfrm>
          <a:off x="0" y="799350"/>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Gather and Analyze a Variety of Data</a:t>
          </a:r>
          <a:endParaRPr lang="en-US" sz="2900" kern="1200" dirty="0"/>
        </a:p>
      </dsp:txBody>
      <dsp:txXfrm>
        <a:off x="0" y="799350"/>
        <a:ext cx="8153400" cy="661635"/>
      </dsp:txXfrm>
    </dsp:sp>
    <dsp:sp modelId="{DC850859-AB50-486B-A161-5E1BD7FAFD0B}">
      <dsp:nvSpPr>
        <dsp:cNvPr id="0" name=""/>
        <dsp:cNvSpPr/>
      </dsp:nvSpPr>
      <dsp:spPr>
        <a:xfrm>
          <a:off x="0" y="1544505"/>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Conduct Targeted Evaluations</a:t>
          </a:r>
          <a:endParaRPr lang="en-US" sz="2900" kern="1200" dirty="0"/>
        </a:p>
      </dsp:txBody>
      <dsp:txXfrm>
        <a:off x="0" y="1544505"/>
        <a:ext cx="8153400" cy="661635"/>
      </dsp:txXfrm>
    </dsp:sp>
    <dsp:sp modelId="{F1D8B409-EF07-4EBA-9572-FA028623B086}">
      <dsp:nvSpPr>
        <dsp:cNvPr id="0" name=""/>
        <dsp:cNvSpPr/>
      </dsp:nvSpPr>
      <dsp:spPr>
        <a:xfrm>
          <a:off x="0" y="2289660"/>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Examine Performance Improvements</a:t>
          </a:r>
          <a:endParaRPr lang="en-US" sz="2900" kern="1200" dirty="0"/>
        </a:p>
      </dsp:txBody>
      <dsp:txXfrm>
        <a:off x="0" y="2289660"/>
        <a:ext cx="8153400" cy="661635"/>
      </dsp:txXfrm>
    </dsp:sp>
    <dsp:sp modelId="{CB9EE53A-031A-4C0B-AF50-7D4C1FCE25B2}">
      <dsp:nvSpPr>
        <dsp:cNvPr id="0" name=""/>
        <dsp:cNvSpPr/>
      </dsp:nvSpPr>
      <dsp:spPr>
        <a:xfrm>
          <a:off x="0" y="3034815"/>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Access District Support</a:t>
          </a:r>
          <a:endParaRPr lang="en-US" sz="2900" kern="1200" dirty="0"/>
        </a:p>
      </dsp:txBody>
      <dsp:txXfrm>
        <a:off x="0" y="3034815"/>
        <a:ext cx="8153400" cy="661635"/>
      </dsp:txXfrm>
    </dsp:sp>
    <dsp:sp modelId="{6EF72DBA-E06B-4C24-AE89-19C1174C3530}">
      <dsp:nvSpPr>
        <dsp:cNvPr id="0" name=""/>
        <dsp:cNvSpPr/>
      </dsp:nvSpPr>
      <dsp:spPr>
        <a:xfrm>
          <a:off x="0" y="3779970"/>
          <a:ext cx="8153400" cy="6616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Source: Performance-Based Dismissals (2009) Center on Innovation &amp; Improvement</a:t>
          </a:r>
          <a:endParaRPr lang="en-US" sz="1800" kern="1200" dirty="0"/>
        </a:p>
      </dsp:txBody>
      <dsp:txXfrm>
        <a:off x="0" y="3779970"/>
        <a:ext cx="8153400" cy="66163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A0ED08-BC23-44AA-BC1A-FFA5CDD0F3BD}">
      <dsp:nvSpPr>
        <dsp:cNvPr id="0" name=""/>
        <dsp:cNvSpPr/>
      </dsp:nvSpPr>
      <dsp:spPr>
        <a:xfrm>
          <a:off x="0" y="347459"/>
          <a:ext cx="8534400" cy="529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36B5ECA-1F92-4750-8D83-BE6AE03E3478}">
      <dsp:nvSpPr>
        <dsp:cNvPr id="0" name=""/>
        <dsp:cNvSpPr/>
      </dsp:nvSpPr>
      <dsp:spPr>
        <a:xfrm>
          <a:off x="423802" y="37499"/>
          <a:ext cx="810534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066800" rtl="0">
            <a:lnSpc>
              <a:spcPct val="90000"/>
            </a:lnSpc>
            <a:spcBef>
              <a:spcPct val="0"/>
            </a:spcBef>
            <a:spcAft>
              <a:spcPct val="35000"/>
            </a:spcAft>
          </a:pPr>
          <a:r>
            <a:rPr lang="en-US" sz="2400" kern="1200" dirty="0" smtClean="0"/>
            <a:t>Remove state regulatory obstacles that hinder change</a:t>
          </a:r>
          <a:endParaRPr lang="en-US" sz="2400" kern="1200" dirty="0"/>
        </a:p>
      </dsp:txBody>
      <dsp:txXfrm>
        <a:off x="423802" y="37499"/>
        <a:ext cx="8105341" cy="619920"/>
      </dsp:txXfrm>
    </dsp:sp>
    <dsp:sp modelId="{52D05C3B-4866-47D6-AAAD-3DBAC84FBDDD}">
      <dsp:nvSpPr>
        <dsp:cNvPr id="0" name=""/>
        <dsp:cNvSpPr/>
      </dsp:nvSpPr>
      <dsp:spPr>
        <a:xfrm>
          <a:off x="0" y="1300019"/>
          <a:ext cx="8534400" cy="529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72093D7-575D-4E52-9936-B0873B8F77C0}">
      <dsp:nvSpPr>
        <dsp:cNvPr id="0" name=""/>
        <dsp:cNvSpPr/>
      </dsp:nvSpPr>
      <dsp:spPr>
        <a:xfrm>
          <a:off x="423802" y="990059"/>
          <a:ext cx="810534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066800" rtl="0">
            <a:lnSpc>
              <a:spcPct val="90000"/>
            </a:lnSpc>
            <a:spcBef>
              <a:spcPct val="0"/>
            </a:spcBef>
            <a:spcAft>
              <a:spcPct val="35000"/>
            </a:spcAft>
          </a:pPr>
          <a:r>
            <a:rPr lang="en-US" sz="2400" i="1" kern="1200" dirty="0" smtClean="0"/>
            <a:t>Build system technical capacity</a:t>
          </a:r>
          <a:endParaRPr lang="en-US" sz="2400" kern="1200" dirty="0"/>
        </a:p>
      </dsp:txBody>
      <dsp:txXfrm>
        <a:off x="423802" y="990059"/>
        <a:ext cx="8105341" cy="619920"/>
      </dsp:txXfrm>
    </dsp:sp>
    <dsp:sp modelId="{3C113FD8-5008-48D9-B916-18FDCBAA1C5F}">
      <dsp:nvSpPr>
        <dsp:cNvPr id="0" name=""/>
        <dsp:cNvSpPr/>
      </dsp:nvSpPr>
      <dsp:spPr>
        <a:xfrm>
          <a:off x="0" y="2252579"/>
          <a:ext cx="8534400" cy="529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4D67FAE-8480-49C5-90F5-1D49B0882EA6}">
      <dsp:nvSpPr>
        <dsp:cNvPr id="0" name=""/>
        <dsp:cNvSpPr/>
      </dsp:nvSpPr>
      <dsp:spPr>
        <a:xfrm>
          <a:off x="423802" y="1942619"/>
          <a:ext cx="810534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066800" rtl="0">
            <a:lnSpc>
              <a:spcPct val="90000"/>
            </a:lnSpc>
            <a:spcBef>
              <a:spcPct val="0"/>
            </a:spcBef>
            <a:spcAft>
              <a:spcPct val="35000"/>
            </a:spcAft>
          </a:pPr>
          <a:r>
            <a:rPr lang="en-US" sz="2400" i="1" kern="1200" dirty="0" smtClean="0"/>
            <a:t>Communicate sense of urgency and instill “</a:t>
          </a:r>
          <a:r>
            <a:rPr lang="en-US" sz="2400" b="1" i="1" kern="1200" dirty="0" smtClean="0"/>
            <a:t>reform press</a:t>
          </a:r>
          <a:r>
            <a:rPr lang="en-US" sz="2400" i="1" kern="1200" dirty="0" smtClean="0"/>
            <a:t>”</a:t>
          </a:r>
          <a:endParaRPr lang="en-US" sz="2400" kern="1200" dirty="0"/>
        </a:p>
      </dsp:txBody>
      <dsp:txXfrm>
        <a:off x="423802" y="1942619"/>
        <a:ext cx="8105341" cy="619920"/>
      </dsp:txXfrm>
    </dsp:sp>
    <dsp:sp modelId="{1F86BDCC-F871-48BD-B370-B32E8992894D}">
      <dsp:nvSpPr>
        <dsp:cNvPr id="0" name=""/>
        <dsp:cNvSpPr/>
      </dsp:nvSpPr>
      <dsp:spPr>
        <a:xfrm>
          <a:off x="0" y="3205140"/>
          <a:ext cx="8534400" cy="529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958D31B-3353-4433-94A9-682B8E62BD94}">
      <dsp:nvSpPr>
        <dsp:cNvPr id="0" name=""/>
        <dsp:cNvSpPr/>
      </dsp:nvSpPr>
      <dsp:spPr>
        <a:xfrm>
          <a:off x="423802" y="2895180"/>
          <a:ext cx="810534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066800" rtl="0">
            <a:lnSpc>
              <a:spcPct val="90000"/>
            </a:lnSpc>
            <a:spcBef>
              <a:spcPct val="0"/>
            </a:spcBef>
            <a:spcAft>
              <a:spcPct val="35000"/>
            </a:spcAft>
          </a:pPr>
          <a:r>
            <a:rPr lang="en-US" sz="2400" kern="1200" dirty="0" smtClean="0"/>
            <a:t>Ensure high-capacity school leaders have power to manage staff, funding, and time to get results</a:t>
          </a:r>
          <a:endParaRPr lang="en-US" sz="2400" kern="1200" dirty="0"/>
        </a:p>
      </dsp:txBody>
      <dsp:txXfrm>
        <a:off x="423802" y="2895180"/>
        <a:ext cx="8105341" cy="619920"/>
      </dsp:txXfrm>
    </dsp:sp>
    <dsp:sp modelId="{8463E573-375E-4E57-B076-B523FAA4C9B0}">
      <dsp:nvSpPr>
        <dsp:cNvPr id="0" name=""/>
        <dsp:cNvSpPr/>
      </dsp:nvSpPr>
      <dsp:spPr>
        <a:xfrm>
          <a:off x="0" y="4157700"/>
          <a:ext cx="8534400" cy="529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1ED0031-D78F-4D0B-BEFD-4A6CB767BD6E}">
      <dsp:nvSpPr>
        <dsp:cNvPr id="0" name=""/>
        <dsp:cNvSpPr/>
      </dsp:nvSpPr>
      <dsp:spPr>
        <a:xfrm>
          <a:off x="423802" y="3847740"/>
          <a:ext cx="810534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066800" rtl="0">
            <a:lnSpc>
              <a:spcPct val="90000"/>
            </a:lnSpc>
            <a:spcBef>
              <a:spcPct val="0"/>
            </a:spcBef>
            <a:spcAft>
              <a:spcPct val="35000"/>
            </a:spcAft>
          </a:pPr>
          <a:r>
            <a:rPr lang="en-US" sz="2400" kern="1200" dirty="0" smtClean="0"/>
            <a:t>Create state turnaround office to provide direct and indirect support to schools identified for turnaround</a:t>
          </a:r>
          <a:endParaRPr lang="en-US" sz="2400" kern="1200" dirty="0"/>
        </a:p>
      </dsp:txBody>
      <dsp:txXfrm>
        <a:off x="423802" y="3847740"/>
        <a:ext cx="8105341" cy="619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B81F37-6A4D-448C-8E9C-A357314ECF6E}">
      <dsp:nvSpPr>
        <dsp:cNvPr id="0" name=""/>
        <dsp:cNvSpPr/>
      </dsp:nvSpPr>
      <dsp:spPr>
        <a:xfrm>
          <a:off x="448277"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solidFill>
                <a:srgbClr val="FF0000"/>
              </a:solidFill>
            </a:rPr>
            <a:t>Turnaround</a:t>
          </a:r>
          <a:endParaRPr lang="en-US" sz="4200" kern="1200" dirty="0">
            <a:solidFill>
              <a:srgbClr val="FF0000"/>
            </a:solidFill>
          </a:endParaRPr>
        </a:p>
      </dsp:txBody>
      <dsp:txXfrm>
        <a:off x="448277" y="1733"/>
        <a:ext cx="3455640" cy="2073384"/>
      </dsp:txXfrm>
    </dsp:sp>
    <dsp:sp modelId="{BA4B3D7F-5089-490C-9332-CBBCF802F6A7}">
      <dsp:nvSpPr>
        <dsp:cNvPr id="0" name=""/>
        <dsp:cNvSpPr/>
      </dsp:nvSpPr>
      <dsp:spPr>
        <a:xfrm>
          <a:off x="4249482"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Restart</a:t>
          </a:r>
          <a:endParaRPr lang="en-US" sz="4200" kern="1200" dirty="0"/>
        </a:p>
      </dsp:txBody>
      <dsp:txXfrm>
        <a:off x="4249482" y="1733"/>
        <a:ext cx="3455640" cy="2073384"/>
      </dsp:txXfrm>
    </dsp:sp>
    <dsp:sp modelId="{3EF838E0-9130-4562-9657-4229299B6FD6}">
      <dsp:nvSpPr>
        <dsp:cNvPr id="0" name=""/>
        <dsp:cNvSpPr/>
      </dsp:nvSpPr>
      <dsp:spPr>
        <a:xfrm>
          <a:off x="448277"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Closure</a:t>
          </a:r>
          <a:endParaRPr lang="en-US" sz="4200" kern="1200" dirty="0"/>
        </a:p>
      </dsp:txBody>
      <dsp:txXfrm>
        <a:off x="448277" y="2420682"/>
        <a:ext cx="3455640" cy="2073384"/>
      </dsp:txXfrm>
    </dsp:sp>
    <dsp:sp modelId="{5C347ED4-BDA7-4751-8939-362CA97A10E8}">
      <dsp:nvSpPr>
        <dsp:cNvPr id="0" name=""/>
        <dsp:cNvSpPr/>
      </dsp:nvSpPr>
      <dsp:spPr>
        <a:xfrm>
          <a:off x="4249482"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Transformation</a:t>
          </a:r>
          <a:endParaRPr lang="en-US" sz="4200" kern="1200" dirty="0"/>
        </a:p>
      </dsp:txBody>
      <dsp:txXfrm>
        <a:off x="4249482" y="2420682"/>
        <a:ext cx="3455640" cy="207338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F759C-DF79-49C0-BE06-85A3075F743F}">
      <dsp:nvSpPr>
        <dsp:cNvPr id="0" name=""/>
        <dsp:cNvSpPr/>
      </dsp:nvSpPr>
      <dsp:spPr>
        <a:xfrm>
          <a:off x="0" y="425219"/>
          <a:ext cx="81534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6D3DA8D-FBC5-4923-952F-36C55DD0D032}">
      <dsp:nvSpPr>
        <dsp:cNvPr id="0" name=""/>
        <dsp:cNvSpPr/>
      </dsp:nvSpPr>
      <dsp:spPr>
        <a:xfrm>
          <a:off x="407670" y="11939"/>
          <a:ext cx="7339576"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1066800" rtl="0">
            <a:lnSpc>
              <a:spcPct val="90000"/>
            </a:lnSpc>
            <a:spcBef>
              <a:spcPct val="0"/>
            </a:spcBef>
            <a:spcAft>
              <a:spcPct val="35000"/>
            </a:spcAft>
          </a:pPr>
          <a:r>
            <a:rPr lang="en-US" sz="2400" kern="1200" dirty="0" smtClean="0"/>
            <a:t>Develop </a:t>
          </a:r>
          <a:r>
            <a:rPr lang="en-US" sz="2400" b="1" i="1" kern="1200" dirty="0" smtClean="0"/>
            <a:t>intentional</a:t>
          </a:r>
          <a:r>
            <a:rPr lang="en-US" sz="2400" kern="1200" dirty="0" smtClean="0"/>
            <a:t> turnaround leader hiring practices</a:t>
          </a:r>
          <a:endParaRPr lang="en-US" sz="2400" kern="1200" dirty="0"/>
        </a:p>
      </dsp:txBody>
      <dsp:txXfrm>
        <a:off x="407670" y="11939"/>
        <a:ext cx="7339576" cy="826560"/>
      </dsp:txXfrm>
    </dsp:sp>
    <dsp:sp modelId="{0F45971F-EE38-4891-9B98-77990F4A0818}">
      <dsp:nvSpPr>
        <dsp:cNvPr id="0" name=""/>
        <dsp:cNvSpPr/>
      </dsp:nvSpPr>
      <dsp:spPr>
        <a:xfrm>
          <a:off x="0" y="1695300"/>
          <a:ext cx="81534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9F133E87-DF9D-439B-A866-07B9E08CCCB8}">
      <dsp:nvSpPr>
        <dsp:cNvPr id="0" name=""/>
        <dsp:cNvSpPr/>
      </dsp:nvSpPr>
      <dsp:spPr>
        <a:xfrm>
          <a:off x="407670" y="1282020"/>
          <a:ext cx="7339576"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1066800" rtl="0">
            <a:lnSpc>
              <a:spcPct val="90000"/>
            </a:lnSpc>
            <a:spcBef>
              <a:spcPct val="0"/>
            </a:spcBef>
            <a:spcAft>
              <a:spcPct val="35000"/>
            </a:spcAft>
          </a:pPr>
          <a:r>
            <a:rPr lang="en-US" sz="2400" kern="1200" dirty="0" smtClean="0"/>
            <a:t>Align systems to support rapid change</a:t>
          </a:r>
          <a:endParaRPr lang="en-US" sz="2400" kern="1200" dirty="0"/>
        </a:p>
      </dsp:txBody>
      <dsp:txXfrm>
        <a:off x="407670" y="1282020"/>
        <a:ext cx="7339576" cy="826560"/>
      </dsp:txXfrm>
    </dsp:sp>
    <dsp:sp modelId="{45000F96-1D66-4DD8-ABB8-10A6C72B68E7}">
      <dsp:nvSpPr>
        <dsp:cNvPr id="0" name=""/>
        <dsp:cNvSpPr/>
      </dsp:nvSpPr>
      <dsp:spPr>
        <a:xfrm>
          <a:off x="0" y="2965380"/>
          <a:ext cx="81534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137F343-44C8-4677-83E4-99E145220CA0}">
      <dsp:nvSpPr>
        <dsp:cNvPr id="0" name=""/>
        <dsp:cNvSpPr/>
      </dsp:nvSpPr>
      <dsp:spPr>
        <a:xfrm>
          <a:off x="407670" y="2552100"/>
          <a:ext cx="7339576"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1066800" rtl="0">
            <a:lnSpc>
              <a:spcPct val="90000"/>
            </a:lnSpc>
            <a:spcBef>
              <a:spcPct val="0"/>
            </a:spcBef>
            <a:spcAft>
              <a:spcPct val="35000"/>
            </a:spcAft>
          </a:pPr>
          <a:r>
            <a:rPr lang="en-US" sz="2400" kern="1200" dirty="0" smtClean="0"/>
            <a:t>Grant freedom to act</a:t>
          </a:r>
          <a:endParaRPr lang="en-US" sz="2400" kern="1200" dirty="0"/>
        </a:p>
      </dsp:txBody>
      <dsp:txXfrm>
        <a:off x="407670" y="2552100"/>
        <a:ext cx="7339576" cy="826560"/>
      </dsp:txXfrm>
    </dsp:sp>
    <dsp:sp modelId="{887C935F-FB06-4C3A-9625-3D73E58BAEE0}">
      <dsp:nvSpPr>
        <dsp:cNvPr id="0" name=""/>
        <dsp:cNvSpPr/>
      </dsp:nvSpPr>
      <dsp:spPr>
        <a:xfrm>
          <a:off x="0" y="4235460"/>
          <a:ext cx="81534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662A059-EC7A-423B-AC63-5F1B74ED43C7}">
      <dsp:nvSpPr>
        <dsp:cNvPr id="0" name=""/>
        <dsp:cNvSpPr/>
      </dsp:nvSpPr>
      <dsp:spPr>
        <a:xfrm>
          <a:off x="407670" y="3822180"/>
          <a:ext cx="7339576"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1066800" rtl="0">
            <a:lnSpc>
              <a:spcPct val="90000"/>
            </a:lnSpc>
            <a:spcBef>
              <a:spcPct val="0"/>
            </a:spcBef>
            <a:spcAft>
              <a:spcPct val="35000"/>
            </a:spcAft>
          </a:pPr>
          <a:r>
            <a:rPr lang="en-US" sz="2400" kern="1200" dirty="0" smtClean="0"/>
            <a:t>Prioritize teacher hiring and assignment in turnaround schools</a:t>
          </a:r>
          <a:endParaRPr lang="en-US" sz="2400" kern="1200" dirty="0"/>
        </a:p>
      </dsp:txBody>
      <dsp:txXfrm>
        <a:off x="407670" y="3822180"/>
        <a:ext cx="7339576" cy="82656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B6CC8-4337-4A8B-B836-01A9766F1F0B}">
      <dsp:nvSpPr>
        <dsp:cNvPr id="0" name=""/>
        <dsp:cNvSpPr/>
      </dsp:nvSpPr>
      <dsp:spPr>
        <a:xfrm>
          <a:off x="2531"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Feb ’10</a:t>
          </a:r>
          <a:endParaRPr lang="en-US" sz="2000" kern="1200" dirty="0"/>
        </a:p>
      </dsp:txBody>
      <dsp:txXfrm>
        <a:off x="2531" y="863900"/>
        <a:ext cx="2218134" cy="887253"/>
      </dsp:txXfrm>
    </dsp:sp>
    <dsp:sp modelId="{F53A39D3-3832-4EC6-8DF6-9EFD827F6E43}">
      <dsp:nvSpPr>
        <dsp:cNvPr id="0" name=""/>
        <dsp:cNvSpPr/>
      </dsp:nvSpPr>
      <dsp:spPr>
        <a:xfrm>
          <a:off x="2531"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Feb 2010 SEAs’ SIG applications due to ED</a:t>
          </a:r>
          <a:endParaRPr lang="en-US" sz="2000" kern="1200" dirty="0"/>
        </a:p>
        <a:p>
          <a:pPr marL="228600" lvl="1" indent="-228600" algn="l" defTabSz="889000">
            <a:lnSpc>
              <a:spcPct val="90000"/>
            </a:lnSpc>
            <a:spcBef>
              <a:spcPct val="0"/>
            </a:spcBef>
            <a:spcAft>
              <a:spcPct val="15000"/>
            </a:spcAft>
            <a:buChar char="••"/>
          </a:pPr>
          <a:r>
            <a:rPr lang="en-US" sz="2000" kern="1200" dirty="0" smtClean="0"/>
            <a:t>ED awards SIG grants to States</a:t>
          </a:r>
          <a:endParaRPr lang="en-US" sz="2000" kern="1200" dirty="0"/>
        </a:p>
      </dsp:txBody>
      <dsp:txXfrm>
        <a:off x="2531" y="1862061"/>
        <a:ext cx="1774507" cy="1800000"/>
      </dsp:txXfrm>
    </dsp:sp>
    <dsp:sp modelId="{5B46EC25-FF61-44FF-98AD-5D5473139665}">
      <dsp:nvSpPr>
        <dsp:cNvPr id="0" name=""/>
        <dsp:cNvSpPr/>
      </dsp:nvSpPr>
      <dsp:spPr>
        <a:xfrm>
          <a:off x="2004665"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March-April ’10</a:t>
          </a:r>
          <a:endParaRPr lang="en-US" sz="2000" kern="1200" dirty="0"/>
        </a:p>
      </dsp:txBody>
      <dsp:txXfrm>
        <a:off x="2004665" y="863900"/>
        <a:ext cx="2218134" cy="887253"/>
      </dsp:txXfrm>
    </dsp:sp>
    <dsp:sp modelId="{B09689D3-B92D-480F-9323-F21ABDF86341}">
      <dsp:nvSpPr>
        <dsp:cNvPr id="0" name=""/>
        <dsp:cNvSpPr/>
      </dsp:nvSpPr>
      <dsp:spPr>
        <a:xfrm>
          <a:off x="2004665"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LEA application process</a:t>
          </a:r>
          <a:endParaRPr lang="en-US" sz="2000" kern="1200" dirty="0"/>
        </a:p>
      </dsp:txBody>
      <dsp:txXfrm>
        <a:off x="2004665" y="1862061"/>
        <a:ext cx="1774507" cy="1800000"/>
      </dsp:txXfrm>
    </dsp:sp>
    <dsp:sp modelId="{7A9AA565-5363-4E56-A407-C2125DC64D27}">
      <dsp:nvSpPr>
        <dsp:cNvPr id="0" name=""/>
        <dsp:cNvSpPr/>
      </dsp:nvSpPr>
      <dsp:spPr>
        <a:xfrm>
          <a:off x="4006800"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May ’10</a:t>
          </a:r>
          <a:endParaRPr lang="en-US" sz="2000" kern="1200" dirty="0"/>
        </a:p>
      </dsp:txBody>
      <dsp:txXfrm>
        <a:off x="4006800" y="863900"/>
        <a:ext cx="2218134" cy="887253"/>
      </dsp:txXfrm>
    </dsp:sp>
    <dsp:sp modelId="{3DF66E4B-1AB8-4FFD-91F7-A75BE81056AC}">
      <dsp:nvSpPr>
        <dsp:cNvPr id="0" name=""/>
        <dsp:cNvSpPr/>
      </dsp:nvSpPr>
      <dsp:spPr>
        <a:xfrm>
          <a:off x="4006800"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SEA awards grants to LEAs</a:t>
          </a:r>
          <a:endParaRPr lang="en-US" sz="2000" kern="1200" dirty="0"/>
        </a:p>
        <a:p>
          <a:pPr marL="228600" lvl="1" indent="-228600" algn="l" defTabSz="889000">
            <a:lnSpc>
              <a:spcPct val="90000"/>
            </a:lnSpc>
            <a:spcBef>
              <a:spcPct val="0"/>
            </a:spcBef>
            <a:spcAft>
              <a:spcPct val="15000"/>
            </a:spcAft>
            <a:buChar char="••"/>
          </a:pPr>
          <a:r>
            <a:rPr lang="en-US" sz="2000" kern="1200" dirty="0" smtClean="0"/>
            <a:t>LEAs begin implementation</a:t>
          </a:r>
          <a:endParaRPr lang="en-US" sz="2000" kern="1200" dirty="0"/>
        </a:p>
      </dsp:txBody>
      <dsp:txXfrm>
        <a:off x="4006800" y="1862061"/>
        <a:ext cx="1774507" cy="1800000"/>
      </dsp:txXfrm>
    </dsp:sp>
    <dsp:sp modelId="{873F5935-8990-43F8-80D0-823467517C5D}">
      <dsp:nvSpPr>
        <dsp:cNvPr id="0" name=""/>
        <dsp:cNvSpPr/>
      </dsp:nvSpPr>
      <dsp:spPr>
        <a:xfrm>
          <a:off x="6008934"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Fall ’10</a:t>
          </a:r>
          <a:endParaRPr lang="en-US" sz="2000" kern="1200" dirty="0"/>
        </a:p>
      </dsp:txBody>
      <dsp:txXfrm>
        <a:off x="6008934" y="863900"/>
        <a:ext cx="2218134" cy="887253"/>
      </dsp:txXfrm>
    </dsp:sp>
    <dsp:sp modelId="{8693C617-080C-4EB5-8197-9FA4167F0EAD}">
      <dsp:nvSpPr>
        <dsp:cNvPr id="0" name=""/>
        <dsp:cNvSpPr/>
      </dsp:nvSpPr>
      <dsp:spPr>
        <a:xfrm>
          <a:off x="6008934"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SIG schools open/reopen</a:t>
          </a:r>
          <a:endParaRPr lang="en-US" sz="2000" kern="1200" dirty="0"/>
        </a:p>
      </dsp:txBody>
      <dsp:txXfrm>
        <a:off x="6008934" y="1862061"/>
        <a:ext cx="1774507" cy="180000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46EC25-FF61-44FF-98AD-5D5473139665}">
      <dsp:nvSpPr>
        <dsp:cNvPr id="0" name=""/>
        <dsp:cNvSpPr/>
      </dsp:nvSpPr>
      <dsp:spPr>
        <a:xfrm>
          <a:off x="5148"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March-April ’10</a:t>
          </a:r>
          <a:endParaRPr lang="en-US" sz="1300" kern="1200" dirty="0"/>
        </a:p>
      </dsp:txBody>
      <dsp:txXfrm>
        <a:off x="5148" y="212609"/>
        <a:ext cx="1638783" cy="655513"/>
      </dsp:txXfrm>
    </dsp:sp>
    <dsp:sp modelId="{B09689D3-B92D-480F-9323-F21ABDF86341}">
      <dsp:nvSpPr>
        <dsp:cNvPr id="0" name=""/>
        <dsp:cNvSpPr/>
      </dsp:nvSpPr>
      <dsp:spPr>
        <a:xfrm>
          <a:off x="5148"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0" algn="l" defTabSz="622300">
            <a:lnSpc>
              <a:spcPct val="90000"/>
            </a:lnSpc>
            <a:spcBef>
              <a:spcPct val="0"/>
            </a:spcBef>
            <a:spcAft>
              <a:spcPct val="15000"/>
            </a:spcAft>
            <a:buChar char="••"/>
          </a:pPr>
          <a:r>
            <a:rPr lang="en-US" sz="1300" kern="1200" dirty="0" smtClean="0"/>
            <a:t>LEA application process</a:t>
          </a:r>
          <a:endParaRPr lang="en-US" sz="1300" kern="1200" dirty="0"/>
        </a:p>
        <a:p>
          <a:pPr marL="114300" lvl="1" indent="0" algn="l" defTabSz="622300">
            <a:lnSpc>
              <a:spcPct val="90000"/>
            </a:lnSpc>
            <a:spcBef>
              <a:spcPct val="0"/>
            </a:spcBef>
            <a:spcAft>
              <a:spcPct val="15000"/>
            </a:spcAft>
            <a:buChar char="••"/>
          </a:pPr>
          <a:r>
            <a:rPr lang="en-US" sz="1300" kern="1200" dirty="0" smtClean="0"/>
            <a:t>Identify turnaround schools </a:t>
          </a:r>
          <a:endParaRPr lang="en-US" sz="1300" kern="1200" dirty="0"/>
        </a:p>
        <a:p>
          <a:pPr marL="114300" lvl="1" indent="0" algn="l" defTabSz="622300">
            <a:lnSpc>
              <a:spcPct val="90000"/>
            </a:lnSpc>
            <a:spcBef>
              <a:spcPct val="0"/>
            </a:spcBef>
            <a:spcAft>
              <a:spcPct val="15000"/>
            </a:spcAft>
            <a:buChar char="••"/>
          </a:pPr>
          <a:r>
            <a:rPr lang="en-US" sz="1300" kern="1200" dirty="0" smtClean="0"/>
            <a:t>Initiate recruitment campaign to recruit principal and teachers to work in turnaround school</a:t>
          </a:r>
          <a:endParaRPr lang="en-US" sz="1300" kern="1200" dirty="0"/>
        </a:p>
        <a:p>
          <a:pPr marL="114300" lvl="1" indent="0" algn="l" defTabSz="622300">
            <a:lnSpc>
              <a:spcPct val="90000"/>
            </a:lnSpc>
            <a:spcBef>
              <a:spcPct val="0"/>
            </a:spcBef>
            <a:spcAft>
              <a:spcPct val="15000"/>
            </a:spcAft>
            <a:buChar char="••"/>
          </a:pPr>
          <a:r>
            <a:rPr lang="en-US" sz="1300" kern="1200" dirty="0" smtClean="0"/>
            <a:t>Organize special recruiting events</a:t>
          </a:r>
          <a:endParaRPr lang="en-US" sz="1300" kern="1200" dirty="0"/>
        </a:p>
        <a:p>
          <a:pPr marL="114300" lvl="1" indent="0" algn="l" defTabSz="622300">
            <a:lnSpc>
              <a:spcPct val="90000"/>
            </a:lnSpc>
            <a:spcBef>
              <a:spcPct val="0"/>
            </a:spcBef>
            <a:spcAft>
              <a:spcPct val="15000"/>
            </a:spcAft>
            <a:buChar char="••"/>
          </a:pPr>
          <a:r>
            <a:rPr lang="en-US" sz="1300" kern="1200" dirty="0" smtClean="0"/>
            <a:t>Develop competency based hiring processes</a:t>
          </a:r>
          <a:endParaRPr lang="en-US" sz="1300" kern="1200" dirty="0"/>
        </a:p>
      </dsp:txBody>
      <dsp:txXfrm>
        <a:off x="5148" y="950061"/>
        <a:ext cx="1311026" cy="3333128"/>
      </dsp:txXfrm>
    </dsp:sp>
    <dsp:sp modelId="{7A9AA565-5363-4E56-A407-C2125DC64D27}">
      <dsp:nvSpPr>
        <dsp:cNvPr id="0" name=""/>
        <dsp:cNvSpPr/>
      </dsp:nvSpPr>
      <dsp:spPr>
        <a:xfrm>
          <a:off x="1427932"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May ’10</a:t>
          </a:r>
          <a:endParaRPr lang="en-US" sz="1300" kern="1200" dirty="0"/>
        </a:p>
      </dsp:txBody>
      <dsp:txXfrm>
        <a:off x="1427932" y="212609"/>
        <a:ext cx="1638783" cy="655513"/>
      </dsp:txXfrm>
    </dsp:sp>
    <dsp:sp modelId="{3DF66E4B-1AB8-4FFD-91F7-A75BE81056AC}">
      <dsp:nvSpPr>
        <dsp:cNvPr id="0" name=""/>
        <dsp:cNvSpPr/>
      </dsp:nvSpPr>
      <dsp:spPr>
        <a:xfrm>
          <a:off x="1427932"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SEA awards grants to LEAs</a:t>
          </a:r>
          <a:endParaRPr lang="en-US" sz="1300" kern="1200" dirty="0"/>
        </a:p>
        <a:p>
          <a:pPr marL="114300" lvl="1" indent="-114300" algn="l" defTabSz="577850">
            <a:lnSpc>
              <a:spcPct val="90000"/>
            </a:lnSpc>
            <a:spcBef>
              <a:spcPct val="0"/>
            </a:spcBef>
            <a:spcAft>
              <a:spcPct val="15000"/>
            </a:spcAft>
            <a:buChar char="••"/>
          </a:pPr>
          <a:r>
            <a:rPr lang="en-US" sz="1300" kern="1200" dirty="0" smtClean="0"/>
            <a:t>LEAs begin implementation</a:t>
          </a:r>
          <a:endParaRPr lang="en-US" sz="1300" kern="1200" dirty="0"/>
        </a:p>
        <a:p>
          <a:pPr marL="114300" marR="0" lvl="1" indent="-114300" algn="l" defTabSz="577850" eaLnBrk="1" fontAlgn="auto" latinLnBrk="0" hangingPunct="1">
            <a:lnSpc>
              <a:spcPct val="90000"/>
            </a:lnSpc>
            <a:spcBef>
              <a:spcPct val="0"/>
            </a:spcBef>
            <a:spcAft>
              <a:spcPct val="15000"/>
            </a:spcAft>
            <a:buClrTx/>
            <a:buSzTx/>
            <a:buFontTx/>
            <a:buChar char="••"/>
            <a:tabLst/>
            <a:defRPr/>
          </a:pPr>
          <a:r>
            <a:rPr lang="en-US" sz="1300" kern="1200" dirty="0" smtClean="0"/>
            <a:t>Hire highly capable turnaround leader</a:t>
          </a:r>
          <a:endParaRPr lang="en-US" sz="1300" kern="1200" dirty="0"/>
        </a:p>
        <a:p>
          <a:pPr marL="114300" marR="0" lvl="1" indent="-114300" algn="l" defTabSz="577850" eaLnBrk="1" fontAlgn="auto" latinLnBrk="0" hangingPunct="1">
            <a:lnSpc>
              <a:spcPct val="90000"/>
            </a:lnSpc>
            <a:spcBef>
              <a:spcPct val="0"/>
            </a:spcBef>
            <a:spcAft>
              <a:spcPct val="15000"/>
            </a:spcAft>
            <a:buClrTx/>
            <a:buSzTx/>
            <a:buFontTx/>
            <a:buChar char="••"/>
            <a:tabLst/>
            <a:defRPr/>
          </a:pPr>
          <a:r>
            <a:rPr lang="en-US" sz="1300" kern="1200" dirty="0" smtClean="0"/>
            <a:t>Prioritize hiring for turnaround schools </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campaign to inform community of intervention models</a:t>
          </a:r>
          <a:endParaRPr lang="en-US" sz="1300" kern="1200" dirty="0"/>
        </a:p>
        <a:p>
          <a:pPr marL="114300" lvl="1" indent="-114300" algn="l" defTabSz="577850">
            <a:lnSpc>
              <a:spcPct val="90000"/>
            </a:lnSpc>
            <a:spcBef>
              <a:spcPct val="0"/>
            </a:spcBef>
            <a:spcAft>
              <a:spcPct val="15000"/>
            </a:spcAft>
            <a:buChar char="••"/>
          </a:pPr>
          <a:r>
            <a:rPr lang="en-US" sz="1300" kern="1200" dirty="0" smtClean="0"/>
            <a:t>Analyze data to develop school turnaround plan</a:t>
          </a:r>
          <a:endParaRPr lang="en-US" sz="1300" kern="1200" dirty="0"/>
        </a:p>
      </dsp:txBody>
      <dsp:txXfrm>
        <a:off x="1427932" y="950061"/>
        <a:ext cx="1311026" cy="3333128"/>
      </dsp:txXfrm>
    </dsp:sp>
    <dsp:sp modelId="{64184076-7CA3-467B-B6F2-2D44F095665A}">
      <dsp:nvSpPr>
        <dsp:cNvPr id="0" name=""/>
        <dsp:cNvSpPr/>
      </dsp:nvSpPr>
      <dsp:spPr>
        <a:xfrm>
          <a:off x="2850716"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June ’10</a:t>
          </a:r>
          <a:endParaRPr lang="en-US" sz="1300" kern="1200" dirty="0"/>
        </a:p>
      </dsp:txBody>
      <dsp:txXfrm>
        <a:off x="2850716" y="212609"/>
        <a:ext cx="1638783" cy="655513"/>
      </dsp:txXfrm>
    </dsp:sp>
    <dsp:sp modelId="{61FCCCFF-0598-4E4C-8CD0-A82683B7E069}">
      <dsp:nvSpPr>
        <dsp:cNvPr id="0" name=""/>
        <dsp:cNvSpPr/>
      </dsp:nvSpPr>
      <dsp:spPr>
        <a:xfrm>
          <a:off x="2850716"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Develop plan to maximize key school assets: time, people, and resources</a:t>
          </a:r>
          <a:endParaRPr lang="en-US" sz="1300" kern="1200" dirty="0"/>
        </a:p>
        <a:p>
          <a:pPr marL="114300" lvl="1" indent="-114300" algn="l" defTabSz="577850">
            <a:lnSpc>
              <a:spcPct val="90000"/>
            </a:lnSpc>
            <a:spcBef>
              <a:spcPct val="0"/>
            </a:spcBef>
            <a:spcAft>
              <a:spcPct val="15000"/>
            </a:spcAft>
            <a:buChar char="••"/>
          </a:pPr>
          <a:r>
            <a:rPr lang="en-US" sz="1300" kern="1200" dirty="0" smtClean="0"/>
            <a:t>Codify turnaround leadership team</a:t>
          </a:r>
          <a:endParaRPr lang="en-US" sz="1300" kern="1200" dirty="0"/>
        </a:p>
        <a:p>
          <a:pPr marL="114300" lvl="1" indent="-114300" algn="l" defTabSz="577850">
            <a:lnSpc>
              <a:spcPct val="90000"/>
            </a:lnSpc>
            <a:spcBef>
              <a:spcPct val="0"/>
            </a:spcBef>
            <a:spcAft>
              <a:spcPct val="15000"/>
            </a:spcAft>
            <a:buChar char="••"/>
          </a:pPr>
          <a:r>
            <a:rPr lang="en-US" sz="1300" kern="1200" dirty="0" smtClean="0"/>
            <a:t>Identify and provide key operating flexibility to school leader</a:t>
          </a:r>
          <a:endParaRPr lang="en-US" sz="1300" kern="1200" dirty="0"/>
        </a:p>
      </dsp:txBody>
      <dsp:txXfrm>
        <a:off x="2850716" y="950061"/>
        <a:ext cx="1311026" cy="3333128"/>
      </dsp:txXfrm>
    </dsp:sp>
    <dsp:sp modelId="{E096CDA0-C122-4D94-9DA6-5B4B1BFE5434}">
      <dsp:nvSpPr>
        <dsp:cNvPr id="0" name=""/>
        <dsp:cNvSpPr/>
      </dsp:nvSpPr>
      <dsp:spPr>
        <a:xfrm>
          <a:off x="4273500"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July ’10</a:t>
          </a:r>
          <a:endParaRPr lang="en-US" sz="1300" kern="1200" dirty="0"/>
        </a:p>
      </dsp:txBody>
      <dsp:txXfrm>
        <a:off x="4273500" y="212609"/>
        <a:ext cx="1638783" cy="655513"/>
      </dsp:txXfrm>
    </dsp:sp>
    <dsp:sp modelId="{7F752D55-AE4D-47E0-9CE8-D5A3F7CBE2FE}">
      <dsp:nvSpPr>
        <dsp:cNvPr id="0" name=""/>
        <dsp:cNvSpPr/>
      </dsp:nvSpPr>
      <dsp:spPr>
        <a:xfrm>
          <a:off x="4273500"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Develop specific action plan with designated early wins and changes to standard operating procedures</a:t>
          </a:r>
          <a:endParaRPr lang="en-US" sz="1300" kern="1200" dirty="0"/>
        </a:p>
        <a:p>
          <a:pPr marL="114300" lvl="1" indent="-114300" algn="l" defTabSz="577850">
            <a:lnSpc>
              <a:spcPct val="90000"/>
            </a:lnSpc>
            <a:spcBef>
              <a:spcPct val="0"/>
            </a:spcBef>
            <a:spcAft>
              <a:spcPct val="15000"/>
            </a:spcAft>
            <a:buChar char="••"/>
          </a:pPr>
          <a:r>
            <a:rPr lang="en-US" sz="1300" kern="1200" dirty="0" smtClean="0"/>
            <a:t>Provide professional development to instructional personnel</a:t>
          </a:r>
          <a:endParaRPr lang="en-US" sz="1300" kern="1200" dirty="0"/>
        </a:p>
      </dsp:txBody>
      <dsp:txXfrm>
        <a:off x="4273500" y="950061"/>
        <a:ext cx="1311026" cy="3333128"/>
      </dsp:txXfrm>
    </dsp:sp>
    <dsp:sp modelId="{98DCAD25-F41A-4F84-AE44-815A90EBE3F5}">
      <dsp:nvSpPr>
        <dsp:cNvPr id="0" name=""/>
        <dsp:cNvSpPr/>
      </dsp:nvSpPr>
      <dsp:spPr>
        <a:xfrm>
          <a:off x="5696283"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August ’10</a:t>
          </a:r>
          <a:endParaRPr lang="en-US" sz="1300" kern="1200" dirty="0"/>
        </a:p>
      </dsp:txBody>
      <dsp:txXfrm>
        <a:off x="5696283" y="212609"/>
        <a:ext cx="1638783" cy="655513"/>
      </dsp:txXfrm>
    </dsp:sp>
    <dsp:sp modelId="{1B6DE51C-7267-4879-8E8B-E9C4E98A68C0}">
      <dsp:nvSpPr>
        <dsp:cNvPr id="0" name=""/>
        <dsp:cNvSpPr/>
      </dsp:nvSpPr>
      <dsp:spPr>
        <a:xfrm>
          <a:off x="5696283"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Analyze student data to inform instructional practice beginning day 1</a:t>
          </a:r>
          <a:endParaRPr lang="en-US" sz="1300" kern="1200" dirty="0"/>
        </a:p>
        <a:p>
          <a:pPr marL="114300" lvl="1" indent="-114300" algn="l" defTabSz="577850">
            <a:lnSpc>
              <a:spcPct val="90000"/>
            </a:lnSpc>
            <a:spcBef>
              <a:spcPct val="0"/>
            </a:spcBef>
            <a:spcAft>
              <a:spcPct val="15000"/>
            </a:spcAft>
            <a:buChar char="••"/>
          </a:pPr>
          <a:r>
            <a:rPr lang="en-US" sz="1300" kern="1200" dirty="0" smtClean="0"/>
            <a:t>Plan school-year kick-off event</a:t>
          </a:r>
          <a:endParaRPr lang="en-US" sz="1300" kern="1200" dirty="0"/>
        </a:p>
        <a:p>
          <a:pPr marL="114300" lvl="1" indent="-114300" algn="l" defTabSz="577850">
            <a:lnSpc>
              <a:spcPct val="90000"/>
            </a:lnSpc>
            <a:spcBef>
              <a:spcPct val="0"/>
            </a:spcBef>
            <a:spcAft>
              <a:spcPct val="15000"/>
            </a:spcAft>
            <a:buChar char="••"/>
          </a:pPr>
          <a:r>
            <a:rPr lang="en-US" sz="1300" kern="1200" dirty="0" smtClean="0"/>
            <a:t>Initiate turnaround campaign to communicate drive for results </a:t>
          </a:r>
          <a:endParaRPr lang="en-US" sz="1300" kern="1200" dirty="0"/>
        </a:p>
      </dsp:txBody>
      <dsp:txXfrm>
        <a:off x="5696283" y="950061"/>
        <a:ext cx="1311026" cy="3333128"/>
      </dsp:txXfrm>
    </dsp:sp>
    <dsp:sp modelId="{873F5935-8990-43F8-80D0-823467517C5D}">
      <dsp:nvSpPr>
        <dsp:cNvPr id="0" name=""/>
        <dsp:cNvSpPr/>
      </dsp:nvSpPr>
      <dsp:spPr>
        <a:xfrm>
          <a:off x="7119067" y="212609"/>
          <a:ext cx="1638783" cy="65551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Fall ’10 +</a:t>
          </a:r>
          <a:endParaRPr lang="en-US" sz="1300" kern="1200" dirty="0"/>
        </a:p>
      </dsp:txBody>
      <dsp:txXfrm>
        <a:off x="7119067" y="212609"/>
        <a:ext cx="1638783" cy="655513"/>
      </dsp:txXfrm>
    </dsp:sp>
    <dsp:sp modelId="{8693C617-080C-4EB5-8197-9FA4167F0EAD}">
      <dsp:nvSpPr>
        <dsp:cNvPr id="0" name=""/>
        <dsp:cNvSpPr/>
      </dsp:nvSpPr>
      <dsp:spPr>
        <a:xfrm>
          <a:off x="7119067" y="950061"/>
          <a:ext cx="1311026" cy="3333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SIG schools open</a:t>
          </a:r>
          <a:endParaRPr lang="en-US" sz="1300" kern="1200" dirty="0"/>
        </a:p>
        <a:p>
          <a:pPr marL="114300" lvl="1" indent="-114300" algn="l" defTabSz="577850">
            <a:lnSpc>
              <a:spcPct val="90000"/>
            </a:lnSpc>
            <a:spcBef>
              <a:spcPct val="0"/>
            </a:spcBef>
            <a:spcAft>
              <a:spcPct val="15000"/>
            </a:spcAft>
            <a:buChar char="••"/>
          </a:pPr>
          <a:r>
            <a:rPr lang="en-US" sz="1300" kern="1200" dirty="0" smtClean="0"/>
            <a:t>Initiate early wins</a:t>
          </a:r>
          <a:endParaRPr lang="en-US" sz="1300" kern="1200" dirty="0"/>
        </a:p>
        <a:p>
          <a:pPr marL="114300" lvl="1" indent="-114300" algn="l" defTabSz="577850">
            <a:lnSpc>
              <a:spcPct val="90000"/>
            </a:lnSpc>
            <a:spcBef>
              <a:spcPct val="0"/>
            </a:spcBef>
            <a:spcAft>
              <a:spcPct val="15000"/>
            </a:spcAft>
            <a:buChar char="••"/>
          </a:pPr>
          <a:r>
            <a:rPr lang="en-US" sz="1300" kern="1200" dirty="0" smtClean="0"/>
            <a:t>Provide ongoing job-embedded professional development</a:t>
          </a:r>
          <a:endParaRPr lang="en-US" sz="1300" kern="1200" dirty="0"/>
        </a:p>
        <a:p>
          <a:pPr marL="114300" lvl="1" indent="-114300" algn="l" defTabSz="577850">
            <a:lnSpc>
              <a:spcPct val="90000"/>
            </a:lnSpc>
            <a:spcBef>
              <a:spcPct val="0"/>
            </a:spcBef>
            <a:spcAft>
              <a:spcPct val="15000"/>
            </a:spcAft>
            <a:buChar char="••"/>
          </a:pPr>
          <a:r>
            <a:rPr lang="en-US" sz="1300" kern="1200" dirty="0" smtClean="0"/>
            <a:t>Provide social-emotional and community oriented services and supports</a:t>
          </a:r>
          <a:endParaRPr lang="en-US" sz="1300" kern="1200" dirty="0"/>
        </a:p>
        <a:p>
          <a:pPr marL="114300" lvl="1" indent="-114300" algn="l" defTabSz="577850">
            <a:lnSpc>
              <a:spcPct val="90000"/>
            </a:lnSpc>
            <a:spcBef>
              <a:spcPct val="0"/>
            </a:spcBef>
            <a:spcAft>
              <a:spcPct val="15000"/>
            </a:spcAft>
            <a:buChar char="••"/>
          </a:pPr>
          <a:r>
            <a:rPr lang="en-US" sz="1300" kern="1200" dirty="0" smtClean="0"/>
            <a:t>Monitor progress, anticipate mid-course corrections</a:t>
          </a:r>
          <a:endParaRPr lang="en-US" sz="1300" kern="1200" dirty="0"/>
        </a:p>
        <a:p>
          <a:pPr marL="114300" lvl="1" indent="-114300" algn="l" defTabSz="577850">
            <a:lnSpc>
              <a:spcPct val="90000"/>
            </a:lnSpc>
            <a:spcBef>
              <a:spcPct val="0"/>
            </a:spcBef>
            <a:spcAft>
              <a:spcPct val="15000"/>
            </a:spcAft>
            <a:buChar char="••"/>
          </a:pPr>
          <a:r>
            <a:rPr lang="en-US" sz="1300" kern="1200" dirty="0" smtClean="0"/>
            <a:t>Prepare for some efforts to fail and initiate rapid “retry”</a:t>
          </a: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7119067" y="950061"/>
        <a:ext cx="1311026" cy="3333128"/>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5CB486-154C-4B6C-99B9-C5C007EEEB53}">
      <dsp:nvSpPr>
        <dsp:cNvPr id="0" name=""/>
        <dsp:cNvSpPr/>
      </dsp:nvSpPr>
      <dsp:spPr>
        <a:xfrm>
          <a:off x="0" y="0"/>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Failing to intentionally cultivate a </a:t>
          </a:r>
          <a:r>
            <a:rPr lang="en-US" sz="2100" b="1" kern="1200" dirty="0" smtClean="0"/>
            <a:t>supply of leaders and operators</a:t>
          </a:r>
          <a:r>
            <a:rPr lang="en-US" sz="2100" kern="1200" dirty="0" smtClean="0"/>
            <a:t> to fix failing schools</a:t>
          </a:r>
          <a:endParaRPr lang="en-US" sz="2100" kern="1200" dirty="0"/>
        </a:p>
      </dsp:txBody>
      <dsp:txXfrm>
        <a:off x="1699829" y="0"/>
        <a:ext cx="6453570" cy="691492"/>
      </dsp:txXfrm>
    </dsp:sp>
    <dsp:sp modelId="{7B661ABF-ECBE-43C5-BDBB-13CF6B529156}">
      <dsp:nvSpPr>
        <dsp:cNvPr id="0" name=""/>
        <dsp:cNvSpPr/>
      </dsp:nvSpPr>
      <dsp:spPr>
        <a:xfrm>
          <a:off x="69149" y="69149"/>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A29DF8-1C66-4907-9C03-A3ABC9EA8E2B}">
      <dsp:nvSpPr>
        <dsp:cNvPr id="0" name=""/>
        <dsp:cNvSpPr/>
      </dsp:nvSpPr>
      <dsp:spPr>
        <a:xfrm>
          <a:off x="0" y="760641"/>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Selecting the </a:t>
          </a:r>
          <a:r>
            <a:rPr lang="en-US" sz="2100" b="1" kern="1200" dirty="0" smtClean="0"/>
            <a:t>most readily available </a:t>
          </a:r>
          <a:r>
            <a:rPr lang="en-US" sz="2100" kern="1200" dirty="0" smtClean="0"/>
            <a:t>rather than </a:t>
          </a:r>
          <a:r>
            <a:rPr lang="en-US" sz="2100" b="1" kern="1200" dirty="0" smtClean="0"/>
            <a:t>BEST</a:t>
          </a:r>
          <a:r>
            <a:rPr lang="en-US" sz="2100" kern="1200" dirty="0" smtClean="0"/>
            <a:t> leader to lead turnaround/transformation effort</a:t>
          </a:r>
          <a:endParaRPr lang="en-US" sz="2100" kern="1200" dirty="0"/>
        </a:p>
      </dsp:txBody>
      <dsp:txXfrm>
        <a:off x="1699829" y="760641"/>
        <a:ext cx="6453570" cy="691492"/>
      </dsp:txXfrm>
    </dsp:sp>
    <dsp:sp modelId="{EC97728C-95A7-4565-BAC6-E71F8427E86B}">
      <dsp:nvSpPr>
        <dsp:cNvPr id="0" name=""/>
        <dsp:cNvSpPr/>
      </dsp:nvSpPr>
      <dsp:spPr>
        <a:xfrm>
          <a:off x="69149" y="829791"/>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8F3D17-E0CB-483F-A938-8DFB8056A6C5}">
      <dsp:nvSpPr>
        <dsp:cNvPr id="0" name=""/>
        <dsp:cNvSpPr/>
      </dsp:nvSpPr>
      <dsp:spPr>
        <a:xfrm>
          <a:off x="0" y="1521283"/>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Permitting staff </a:t>
          </a:r>
          <a:r>
            <a:rPr lang="en-US" sz="2100" kern="1200" dirty="0" smtClean="0"/>
            <a:t>to avoid change</a:t>
          </a:r>
          <a:endParaRPr lang="en-US" sz="2100" kern="1200" dirty="0"/>
        </a:p>
      </dsp:txBody>
      <dsp:txXfrm>
        <a:off x="1699829" y="1521283"/>
        <a:ext cx="6453570" cy="691492"/>
      </dsp:txXfrm>
    </dsp:sp>
    <dsp:sp modelId="{913181CC-5D99-4105-B84E-0E91D3FC6642}">
      <dsp:nvSpPr>
        <dsp:cNvPr id="0" name=""/>
        <dsp:cNvSpPr/>
      </dsp:nvSpPr>
      <dsp:spPr>
        <a:xfrm>
          <a:off x="69149" y="1590433"/>
          <a:ext cx="1630680" cy="553194"/>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67C07F-337D-436D-A44B-C025C95C3394}">
      <dsp:nvSpPr>
        <dsp:cNvPr id="0" name=""/>
        <dsp:cNvSpPr/>
      </dsp:nvSpPr>
      <dsp:spPr>
        <a:xfrm>
          <a:off x="0" y="2281925"/>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Demonstrating </a:t>
          </a:r>
          <a:r>
            <a:rPr lang="en-US" sz="2100" b="1" kern="1200" dirty="0" smtClean="0"/>
            <a:t>lack of political will </a:t>
          </a:r>
          <a:r>
            <a:rPr lang="en-US" sz="2100" kern="1200" dirty="0" smtClean="0"/>
            <a:t>to pursue difficult strategies, including rapid “retry”</a:t>
          </a:r>
          <a:endParaRPr lang="en-US" sz="2100" kern="1200" dirty="0"/>
        </a:p>
      </dsp:txBody>
      <dsp:txXfrm>
        <a:off x="1699829" y="2281925"/>
        <a:ext cx="6453570" cy="691492"/>
      </dsp:txXfrm>
    </dsp:sp>
    <dsp:sp modelId="{B9828474-FE30-4BC5-B9CE-C1315C462BD9}">
      <dsp:nvSpPr>
        <dsp:cNvPr id="0" name=""/>
        <dsp:cNvSpPr/>
      </dsp:nvSpPr>
      <dsp:spPr>
        <a:xfrm>
          <a:off x="69149" y="2351075"/>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5FFA9C-22E2-4879-9946-57E9A1BCEFCD}">
      <dsp:nvSpPr>
        <dsp:cNvPr id="0" name=""/>
        <dsp:cNvSpPr/>
      </dsp:nvSpPr>
      <dsp:spPr>
        <a:xfrm>
          <a:off x="0" y="3042567"/>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Recycling underperforming teachers</a:t>
          </a:r>
          <a:endParaRPr lang="en-US" sz="2100" kern="1200" dirty="0"/>
        </a:p>
      </dsp:txBody>
      <dsp:txXfrm>
        <a:off x="1699829" y="3042567"/>
        <a:ext cx="6453570" cy="691492"/>
      </dsp:txXfrm>
    </dsp:sp>
    <dsp:sp modelId="{E23022F9-5F46-4E18-82AD-AAB9ABEE8E55}">
      <dsp:nvSpPr>
        <dsp:cNvPr id="0" name=""/>
        <dsp:cNvSpPr/>
      </dsp:nvSpPr>
      <dsp:spPr>
        <a:xfrm>
          <a:off x="69149" y="3111717"/>
          <a:ext cx="1630680" cy="553194"/>
        </a:xfrm>
        <a:prstGeom prst="roundRect">
          <a:avLst>
            <a:gd name="adj" fmla="val 10000"/>
          </a:avLst>
        </a:prstGeom>
        <a:blipFill rotWithShape="0">
          <a:blip xmlns:r="http://schemas.openxmlformats.org/officeDocument/2006/relationships" r:embed="rId3"/>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4323CD-E9AB-415B-BADE-AF097D4FCDDF}">
      <dsp:nvSpPr>
        <dsp:cNvPr id="0" name=""/>
        <dsp:cNvSpPr/>
      </dsp:nvSpPr>
      <dsp:spPr>
        <a:xfrm>
          <a:off x="0" y="3803209"/>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Allowing state and district policies and </a:t>
          </a:r>
          <a:r>
            <a:rPr lang="en-US" sz="2100" b="1" kern="1200" dirty="0" smtClean="0"/>
            <a:t>standard operating procedures</a:t>
          </a:r>
          <a:r>
            <a:rPr lang="en-US" sz="2100" kern="1200" dirty="0" smtClean="0"/>
            <a:t> to inhibit dramatic change</a:t>
          </a:r>
          <a:endParaRPr lang="en-US" sz="2100" kern="1200" dirty="0"/>
        </a:p>
      </dsp:txBody>
      <dsp:txXfrm>
        <a:off x="1699829" y="3803209"/>
        <a:ext cx="6453570" cy="691492"/>
      </dsp:txXfrm>
    </dsp:sp>
    <dsp:sp modelId="{FFEE724F-79A8-430C-B2CC-EACE1676064A}">
      <dsp:nvSpPr>
        <dsp:cNvPr id="0" name=""/>
        <dsp:cNvSpPr/>
      </dsp:nvSpPr>
      <dsp:spPr>
        <a:xfrm>
          <a:off x="69149" y="3872358"/>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58CEE1-39B3-446E-AF7D-22F0D181B46E}">
      <dsp:nvSpPr>
        <dsp:cNvPr id="0" name=""/>
        <dsp:cNvSpPr/>
      </dsp:nvSpPr>
      <dsp:spPr>
        <a:xfrm>
          <a:off x="3094" y="125343"/>
          <a:ext cx="1860500" cy="53165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Teachers and Leaders</a:t>
          </a:r>
          <a:endParaRPr lang="en-US" sz="1600" kern="1200" dirty="0"/>
        </a:p>
      </dsp:txBody>
      <dsp:txXfrm>
        <a:off x="3094" y="125343"/>
        <a:ext cx="1860500" cy="531650"/>
      </dsp:txXfrm>
    </dsp:sp>
    <dsp:sp modelId="{1D8FE14C-5813-426A-8843-CAE6A8E411A9}">
      <dsp:nvSpPr>
        <dsp:cNvPr id="0" name=""/>
        <dsp:cNvSpPr/>
      </dsp:nvSpPr>
      <dsp:spPr>
        <a:xfrm>
          <a:off x="3094" y="656993"/>
          <a:ext cx="1860500" cy="336262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Replace principal</a:t>
          </a:r>
          <a:endParaRPr lang="en-US" sz="1600" kern="1200" dirty="0"/>
        </a:p>
        <a:p>
          <a:pPr marL="171450" lvl="1" indent="-171450" algn="l" defTabSz="711200">
            <a:lnSpc>
              <a:spcPct val="90000"/>
            </a:lnSpc>
            <a:spcBef>
              <a:spcPct val="0"/>
            </a:spcBef>
            <a:spcAft>
              <a:spcPct val="15000"/>
            </a:spcAft>
            <a:buChar char="••"/>
          </a:pPr>
          <a:r>
            <a:rPr lang="en-US" sz="1600" kern="1200" dirty="0" smtClean="0"/>
            <a:t>Use locally adopted “turnaround” competencies to review and select staff for school (rehire no more than 50% of existing staff)</a:t>
          </a:r>
          <a:endParaRPr lang="en-US" sz="1600" kern="1200" dirty="0"/>
        </a:p>
        <a:p>
          <a:pPr marL="171450" lvl="1" indent="-171450" algn="l" defTabSz="711200">
            <a:lnSpc>
              <a:spcPct val="90000"/>
            </a:lnSpc>
            <a:spcBef>
              <a:spcPct val="0"/>
            </a:spcBef>
            <a:spcAft>
              <a:spcPct val="15000"/>
            </a:spcAft>
            <a:buChar char="••"/>
          </a:pPr>
          <a:r>
            <a:rPr lang="en-US" sz="1600" kern="1200" dirty="0" smtClean="0"/>
            <a:t>Implement strategies to recruit, place and retain staff</a:t>
          </a:r>
          <a:endParaRPr lang="en-US" sz="1600" kern="1200" dirty="0"/>
        </a:p>
      </dsp:txBody>
      <dsp:txXfrm>
        <a:off x="3094" y="656993"/>
        <a:ext cx="1860500" cy="3362625"/>
      </dsp:txXfrm>
    </dsp:sp>
    <dsp:sp modelId="{A75F3360-B3E0-43A4-89F9-F262EBAE597C}">
      <dsp:nvSpPr>
        <dsp:cNvPr id="0" name=""/>
        <dsp:cNvSpPr/>
      </dsp:nvSpPr>
      <dsp:spPr>
        <a:xfrm>
          <a:off x="2124064" y="125343"/>
          <a:ext cx="1860500" cy="53165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Instructional  and Support Strategies</a:t>
          </a:r>
          <a:endParaRPr lang="en-US" sz="1600" kern="1200" dirty="0"/>
        </a:p>
      </dsp:txBody>
      <dsp:txXfrm>
        <a:off x="2124064" y="125343"/>
        <a:ext cx="1860500" cy="531650"/>
      </dsp:txXfrm>
    </dsp:sp>
    <dsp:sp modelId="{93512C47-6D3C-4919-9A88-4707A4AB1DA8}">
      <dsp:nvSpPr>
        <dsp:cNvPr id="0" name=""/>
        <dsp:cNvSpPr/>
      </dsp:nvSpPr>
      <dsp:spPr>
        <a:xfrm>
          <a:off x="2124064" y="656993"/>
          <a:ext cx="1860500" cy="336262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Select and implement an instructional model based on student needs</a:t>
          </a:r>
          <a:endParaRPr lang="en-US" sz="1600" kern="1200" dirty="0"/>
        </a:p>
        <a:p>
          <a:pPr marL="171450" lvl="1" indent="-171450" algn="l" defTabSz="711200">
            <a:lnSpc>
              <a:spcPct val="90000"/>
            </a:lnSpc>
            <a:spcBef>
              <a:spcPct val="0"/>
            </a:spcBef>
            <a:spcAft>
              <a:spcPct val="15000"/>
            </a:spcAft>
            <a:buChar char="••"/>
          </a:pPr>
          <a:r>
            <a:rPr lang="en-US" sz="1600" kern="1200" dirty="0" smtClean="0"/>
            <a:t>Provide job-embedded PD designed to build capacity and support staff</a:t>
          </a:r>
          <a:endParaRPr lang="en-US" sz="1600" kern="1200" dirty="0"/>
        </a:p>
        <a:p>
          <a:pPr marL="171450" lvl="1" indent="-171450" algn="l" defTabSz="711200">
            <a:lnSpc>
              <a:spcPct val="90000"/>
            </a:lnSpc>
            <a:spcBef>
              <a:spcPct val="0"/>
            </a:spcBef>
            <a:spcAft>
              <a:spcPct val="15000"/>
            </a:spcAft>
            <a:buChar char="••"/>
          </a:pPr>
          <a:r>
            <a:rPr lang="en-US" sz="1600" kern="1200" dirty="0" smtClean="0"/>
            <a:t>Ensure continuous use of data to inform and differentiate instruction</a:t>
          </a:r>
          <a:endParaRPr lang="en-US" sz="1600" kern="1200" dirty="0"/>
        </a:p>
      </dsp:txBody>
      <dsp:txXfrm>
        <a:off x="2124064" y="656993"/>
        <a:ext cx="1860500" cy="3362625"/>
      </dsp:txXfrm>
    </dsp:sp>
    <dsp:sp modelId="{FC186913-E3D7-4618-B114-B7AB0DB18E9B}">
      <dsp:nvSpPr>
        <dsp:cNvPr id="0" name=""/>
        <dsp:cNvSpPr/>
      </dsp:nvSpPr>
      <dsp:spPr>
        <a:xfrm>
          <a:off x="4245035" y="125343"/>
          <a:ext cx="1860500" cy="53165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Time and Support</a:t>
          </a:r>
          <a:endParaRPr lang="en-US" sz="1600" kern="1200" dirty="0"/>
        </a:p>
      </dsp:txBody>
      <dsp:txXfrm>
        <a:off x="4245035" y="125343"/>
        <a:ext cx="1860500" cy="531650"/>
      </dsp:txXfrm>
    </dsp:sp>
    <dsp:sp modelId="{F40A1377-3EF2-4D5E-8DEF-17C6AB5CEECD}">
      <dsp:nvSpPr>
        <dsp:cNvPr id="0" name=""/>
        <dsp:cNvSpPr/>
      </dsp:nvSpPr>
      <dsp:spPr>
        <a:xfrm>
          <a:off x="4245035" y="656993"/>
          <a:ext cx="1860500" cy="336262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smtClean="0"/>
            <a:t>Provide </a:t>
          </a:r>
          <a:r>
            <a:rPr lang="en-US" sz="1600" b="0" i="1" kern="1200" dirty="0" smtClean="0"/>
            <a:t>increased learning time</a:t>
          </a:r>
          <a:endParaRPr lang="en-US" sz="1600" b="0" i="1" kern="1200" dirty="0"/>
        </a:p>
        <a:p>
          <a:pPr marL="342900" lvl="2" indent="-171450" algn="l" defTabSz="711200">
            <a:lnSpc>
              <a:spcPct val="90000"/>
            </a:lnSpc>
            <a:spcBef>
              <a:spcPct val="0"/>
            </a:spcBef>
            <a:spcAft>
              <a:spcPct val="15000"/>
            </a:spcAft>
            <a:buChar char="••"/>
          </a:pPr>
          <a:r>
            <a:rPr lang="en-US" sz="1600" kern="1200" dirty="0" smtClean="0"/>
            <a:t>Staff and students</a:t>
          </a:r>
          <a:endParaRPr lang="en-US" sz="1600" kern="1200" dirty="0"/>
        </a:p>
        <a:p>
          <a:pPr marL="171450" lvl="1" indent="-171450" algn="l" defTabSz="711200">
            <a:lnSpc>
              <a:spcPct val="90000"/>
            </a:lnSpc>
            <a:spcBef>
              <a:spcPct val="0"/>
            </a:spcBef>
            <a:spcAft>
              <a:spcPct val="15000"/>
            </a:spcAft>
            <a:buChar char="••"/>
          </a:pPr>
          <a:r>
            <a:rPr lang="en-US" sz="1600" kern="1200" dirty="0" smtClean="0"/>
            <a:t>Social-emotional and community- oriented services and supports</a:t>
          </a:r>
          <a:endParaRPr lang="en-US" sz="1600" kern="1200" dirty="0"/>
        </a:p>
      </dsp:txBody>
      <dsp:txXfrm>
        <a:off x="4245035" y="656993"/>
        <a:ext cx="1860500" cy="3362625"/>
      </dsp:txXfrm>
    </dsp:sp>
    <dsp:sp modelId="{C30B443B-D538-45AF-9D10-491F0F7E2CA0}">
      <dsp:nvSpPr>
        <dsp:cNvPr id="0" name=""/>
        <dsp:cNvSpPr/>
      </dsp:nvSpPr>
      <dsp:spPr>
        <a:xfrm>
          <a:off x="6366005" y="125343"/>
          <a:ext cx="1860500" cy="53165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Governance</a:t>
          </a:r>
          <a:endParaRPr lang="en-US" sz="1600" kern="1200" dirty="0"/>
        </a:p>
      </dsp:txBody>
      <dsp:txXfrm>
        <a:off x="6366005" y="125343"/>
        <a:ext cx="1860500" cy="531650"/>
      </dsp:txXfrm>
    </dsp:sp>
    <dsp:sp modelId="{77F4F77B-2937-4F9A-93AF-167706E1793C}">
      <dsp:nvSpPr>
        <dsp:cNvPr id="0" name=""/>
        <dsp:cNvSpPr/>
      </dsp:nvSpPr>
      <dsp:spPr>
        <a:xfrm>
          <a:off x="6366005" y="656993"/>
          <a:ext cx="1860500" cy="336262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New governance structure</a:t>
          </a:r>
          <a:endParaRPr lang="en-US" sz="1600" kern="1200" dirty="0"/>
        </a:p>
        <a:p>
          <a:pPr marL="171450" lvl="1" indent="-171450" algn="l" defTabSz="711200">
            <a:lnSpc>
              <a:spcPct val="90000"/>
            </a:lnSpc>
            <a:spcBef>
              <a:spcPct val="0"/>
            </a:spcBef>
            <a:spcAft>
              <a:spcPct val="15000"/>
            </a:spcAft>
            <a:buChar char="••"/>
          </a:pPr>
          <a:r>
            <a:rPr lang="en-US" sz="1600" kern="1200" dirty="0" smtClean="0"/>
            <a:t>Grant operating flexibility to school leader</a:t>
          </a:r>
          <a:endParaRPr lang="en-US" sz="1600" kern="1200" dirty="0"/>
        </a:p>
      </dsp:txBody>
      <dsp:txXfrm>
        <a:off x="6366005" y="656993"/>
        <a:ext cx="1860500" cy="33626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9FC44F-DF93-4834-88F6-A3235DA0FE30}">
      <dsp:nvSpPr>
        <dsp:cNvPr id="0" name=""/>
        <dsp:cNvSpPr/>
      </dsp:nvSpPr>
      <dsp:spPr>
        <a:xfrm>
          <a:off x="0" y="0"/>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Existing configuration of leadership and instructional personnel has not created a learning environment in which students are succeeding…</a:t>
          </a:r>
          <a:endParaRPr lang="en-US" sz="2200" kern="1200" dirty="0"/>
        </a:p>
      </dsp:txBody>
      <dsp:txXfrm>
        <a:off x="0" y="0"/>
        <a:ext cx="5554000" cy="1348740"/>
      </dsp:txXfrm>
    </dsp:sp>
    <dsp:sp modelId="{F73DDB59-A00A-4552-A015-1CA32E96430E}">
      <dsp:nvSpPr>
        <dsp:cNvPr id="0" name=""/>
        <dsp:cNvSpPr/>
      </dsp:nvSpPr>
      <dsp:spPr>
        <a:xfrm>
          <a:off x="611504" y="1573529"/>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To dramatically change the environment for the benefit of the children currently enrolled in the school, the adults must change…</a:t>
          </a:r>
          <a:endParaRPr lang="en-US" sz="2200" kern="1200" dirty="0"/>
        </a:p>
      </dsp:txBody>
      <dsp:txXfrm>
        <a:off x="611504" y="1573529"/>
        <a:ext cx="5442204" cy="1348740"/>
      </dsp:txXfrm>
    </dsp:sp>
    <dsp:sp modelId="{871D5595-9C11-4C93-899A-B68F4A4770A6}">
      <dsp:nvSpPr>
        <dsp:cNvPr id="0" name=""/>
        <dsp:cNvSpPr/>
      </dsp:nvSpPr>
      <dsp:spPr>
        <a:xfrm>
          <a:off x="1223009" y="3147059"/>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Change entails literal change of personnel as well as behavioral change by the high capacity personnel that remain</a:t>
          </a:r>
          <a:endParaRPr lang="en-US" sz="2200" kern="1200" dirty="0"/>
        </a:p>
      </dsp:txBody>
      <dsp:txXfrm>
        <a:off x="1223009" y="3147059"/>
        <a:ext cx="5442204" cy="1348740"/>
      </dsp:txXfrm>
    </dsp:sp>
    <dsp:sp modelId="{867E71A1-7718-4A4C-BA55-8F47A6A4D43D}">
      <dsp:nvSpPr>
        <dsp:cNvPr id="0" name=""/>
        <dsp:cNvSpPr/>
      </dsp:nvSpPr>
      <dsp:spPr>
        <a:xfrm>
          <a:off x="6053709" y="1022794"/>
          <a:ext cx="876681" cy="87668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053709" y="1022794"/>
        <a:ext cx="876681" cy="876681"/>
      </dsp:txXfrm>
    </dsp:sp>
    <dsp:sp modelId="{951F5DE3-583E-446B-808D-0A4332E68CBE}">
      <dsp:nvSpPr>
        <dsp:cNvPr id="0" name=""/>
        <dsp:cNvSpPr/>
      </dsp:nvSpPr>
      <dsp:spPr>
        <a:xfrm>
          <a:off x="6665214" y="2587332"/>
          <a:ext cx="876681" cy="87668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665214" y="2587332"/>
        <a:ext cx="876681" cy="87668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2EFD4-DB3F-414B-B05D-169BA30BFF4B}">
      <dsp:nvSpPr>
        <dsp:cNvPr id="0" name=""/>
        <dsp:cNvSpPr/>
      </dsp:nvSpPr>
      <dsp:spPr>
        <a:xfrm>
          <a:off x="2358988" y="12266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1269710"/>
        <a:ext cx="27031" cy="5411"/>
      </dsp:txXfrm>
    </dsp:sp>
    <dsp:sp modelId="{2E61F278-4988-4327-A6DB-ED3720C7589D}">
      <dsp:nvSpPr>
        <dsp:cNvPr id="0" name=""/>
        <dsp:cNvSpPr/>
      </dsp:nvSpPr>
      <dsp:spPr>
        <a:xfrm>
          <a:off x="10225"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Leader Capability/</a:t>
          </a:r>
        </a:p>
        <a:p>
          <a:pPr lvl="0" algn="ctr" defTabSz="1244600" rtl="0">
            <a:lnSpc>
              <a:spcPct val="90000"/>
            </a:lnSpc>
            <a:spcBef>
              <a:spcPct val="0"/>
            </a:spcBef>
            <a:spcAft>
              <a:spcPct val="35000"/>
            </a:spcAft>
          </a:pPr>
          <a:r>
            <a:rPr lang="en-US" sz="2800" kern="1200" dirty="0" smtClean="0"/>
            <a:t>Competencies</a:t>
          </a:r>
          <a:endParaRPr lang="en-US" sz="2800" kern="1200" dirty="0"/>
        </a:p>
      </dsp:txBody>
      <dsp:txXfrm>
        <a:off x="10225" y="567247"/>
        <a:ext cx="2350563" cy="1410337"/>
      </dsp:txXfrm>
    </dsp:sp>
    <dsp:sp modelId="{C0D3231A-8C7D-459B-9FDF-F44B97EB2D30}">
      <dsp:nvSpPr>
        <dsp:cNvPr id="0" name=""/>
        <dsp:cNvSpPr/>
      </dsp:nvSpPr>
      <dsp:spPr>
        <a:xfrm>
          <a:off x="5250181" y="12266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91680" y="1269710"/>
        <a:ext cx="27031" cy="5411"/>
      </dsp:txXfrm>
    </dsp:sp>
    <dsp:sp modelId="{D39F4AD1-3BEE-4291-BCF5-B20C022697FA}">
      <dsp:nvSpPr>
        <dsp:cNvPr id="0" name=""/>
        <dsp:cNvSpPr/>
      </dsp:nvSpPr>
      <dsp:spPr>
        <a:xfrm>
          <a:off x="2901418"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Leader Actions</a:t>
          </a:r>
          <a:endParaRPr lang="en-US" sz="2800" kern="1200" dirty="0"/>
        </a:p>
      </dsp:txBody>
      <dsp:txXfrm>
        <a:off x="2901418" y="567247"/>
        <a:ext cx="2350563" cy="1410337"/>
      </dsp:txXfrm>
    </dsp:sp>
    <dsp:sp modelId="{FAA2D47A-D7D5-4E94-A175-1F994AB3190D}">
      <dsp:nvSpPr>
        <dsp:cNvPr id="0" name=""/>
        <dsp:cNvSpPr/>
      </dsp:nvSpPr>
      <dsp:spPr>
        <a:xfrm>
          <a:off x="1185507" y="1975785"/>
          <a:ext cx="5782385" cy="510029"/>
        </a:xfrm>
        <a:custGeom>
          <a:avLst/>
          <a:gdLst/>
          <a:ahLst/>
          <a:cxnLst/>
          <a:rect l="0" t="0" r="0" b="0"/>
          <a:pathLst>
            <a:path>
              <a:moveTo>
                <a:pt x="5782385" y="0"/>
              </a:moveTo>
              <a:lnTo>
                <a:pt x="5782385" y="272114"/>
              </a:lnTo>
              <a:lnTo>
                <a:pt x="0" y="272114"/>
              </a:lnTo>
              <a:lnTo>
                <a:pt x="0" y="510029"/>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931509" y="2228094"/>
        <a:ext cx="290380" cy="5411"/>
      </dsp:txXfrm>
    </dsp:sp>
    <dsp:sp modelId="{D7FACC15-4EAB-4322-8AE5-9217117029F6}">
      <dsp:nvSpPr>
        <dsp:cNvPr id="0" name=""/>
        <dsp:cNvSpPr/>
      </dsp:nvSpPr>
      <dsp:spPr>
        <a:xfrm>
          <a:off x="5792611"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District governance/environment</a:t>
          </a:r>
          <a:endParaRPr lang="en-US" sz="2800" kern="1200" dirty="0"/>
        </a:p>
      </dsp:txBody>
      <dsp:txXfrm>
        <a:off x="5792611" y="567247"/>
        <a:ext cx="2350563" cy="1410337"/>
      </dsp:txXfrm>
    </dsp:sp>
    <dsp:sp modelId="{1CF13B4B-3695-4BE8-A82E-044F14A33EEB}">
      <dsp:nvSpPr>
        <dsp:cNvPr id="0" name=""/>
        <dsp:cNvSpPr/>
      </dsp:nvSpPr>
      <dsp:spPr>
        <a:xfrm>
          <a:off x="2358988" y="3177663"/>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3220677"/>
        <a:ext cx="27031" cy="5411"/>
      </dsp:txXfrm>
    </dsp:sp>
    <dsp:sp modelId="{4EE1F3B9-C529-4918-B25B-6CC7CCCB23E9}">
      <dsp:nvSpPr>
        <dsp:cNvPr id="0" name=""/>
        <dsp:cNvSpPr/>
      </dsp:nvSpPr>
      <dsp:spPr>
        <a:xfrm>
          <a:off x="10225" y="25182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Effective school practice</a:t>
          </a:r>
          <a:endParaRPr lang="en-US" sz="2800" kern="1200" dirty="0"/>
        </a:p>
      </dsp:txBody>
      <dsp:txXfrm>
        <a:off x="10225" y="2518214"/>
        <a:ext cx="2350563" cy="1410337"/>
      </dsp:txXfrm>
    </dsp:sp>
    <dsp:sp modelId="{511C664B-36F2-4BDF-96FA-B164AFD3481F}">
      <dsp:nvSpPr>
        <dsp:cNvPr id="0" name=""/>
        <dsp:cNvSpPr/>
      </dsp:nvSpPr>
      <dsp:spPr>
        <a:xfrm>
          <a:off x="2901418" y="25182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Substantively improved outcomes</a:t>
          </a:r>
          <a:endParaRPr lang="en-US" sz="2800" kern="1200" dirty="0"/>
        </a:p>
      </dsp:txBody>
      <dsp:txXfrm>
        <a:off x="2901418" y="2518214"/>
        <a:ext cx="2350563" cy="14103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2EFD4-DB3F-414B-B05D-169BA30BFF4B}">
      <dsp:nvSpPr>
        <dsp:cNvPr id="0" name=""/>
        <dsp:cNvSpPr/>
      </dsp:nvSpPr>
      <dsp:spPr>
        <a:xfrm>
          <a:off x="2358988" y="14933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1536410"/>
        <a:ext cx="27031" cy="5411"/>
      </dsp:txXfrm>
    </dsp:sp>
    <dsp:sp modelId="{2E61F278-4988-4327-A6DB-ED3720C7589D}">
      <dsp:nvSpPr>
        <dsp:cNvPr id="0" name=""/>
        <dsp:cNvSpPr/>
      </dsp:nvSpPr>
      <dsp:spPr>
        <a:xfrm>
          <a:off x="10225"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Leader Capability/</a:t>
          </a:r>
        </a:p>
        <a:p>
          <a:pPr lvl="0" algn="ctr" defTabSz="1244600" rtl="0">
            <a:lnSpc>
              <a:spcPct val="90000"/>
            </a:lnSpc>
            <a:spcBef>
              <a:spcPct val="0"/>
            </a:spcBef>
            <a:spcAft>
              <a:spcPct val="35000"/>
            </a:spcAft>
          </a:pPr>
          <a:r>
            <a:rPr lang="en-US" sz="2800" kern="1200" dirty="0" smtClean="0">
              <a:solidFill>
                <a:srgbClr val="FF0000"/>
              </a:solidFill>
            </a:rPr>
            <a:t>Competencies</a:t>
          </a:r>
          <a:endParaRPr lang="en-US" sz="2800" kern="1200" dirty="0">
            <a:solidFill>
              <a:srgbClr val="FF0000"/>
            </a:solidFill>
          </a:endParaRPr>
        </a:p>
      </dsp:txBody>
      <dsp:txXfrm>
        <a:off x="10225" y="833947"/>
        <a:ext cx="2350563" cy="1410337"/>
      </dsp:txXfrm>
    </dsp:sp>
    <dsp:sp modelId="{C0D3231A-8C7D-459B-9FDF-F44B97EB2D30}">
      <dsp:nvSpPr>
        <dsp:cNvPr id="0" name=""/>
        <dsp:cNvSpPr/>
      </dsp:nvSpPr>
      <dsp:spPr>
        <a:xfrm>
          <a:off x="5250181" y="14933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91680" y="1536410"/>
        <a:ext cx="27031" cy="5411"/>
      </dsp:txXfrm>
    </dsp:sp>
    <dsp:sp modelId="{D39F4AD1-3BEE-4291-BCF5-B20C022697FA}">
      <dsp:nvSpPr>
        <dsp:cNvPr id="0" name=""/>
        <dsp:cNvSpPr/>
      </dsp:nvSpPr>
      <dsp:spPr>
        <a:xfrm>
          <a:off x="2901418"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Leader Actions</a:t>
          </a:r>
          <a:endParaRPr lang="en-US" sz="2800" kern="1200" dirty="0">
            <a:solidFill>
              <a:srgbClr val="FF0000"/>
            </a:solidFill>
          </a:endParaRPr>
        </a:p>
      </dsp:txBody>
      <dsp:txXfrm>
        <a:off x="2901418" y="833947"/>
        <a:ext cx="2350563" cy="1410337"/>
      </dsp:txXfrm>
    </dsp:sp>
    <dsp:sp modelId="{FAA2D47A-D7D5-4E94-A175-1F994AB3190D}">
      <dsp:nvSpPr>
        <dsp:cNvPr id="0" name=""/>
        <dsp:cNvSpPr/>
      </dsp:nvSpPr>
      <dsp:spPr>
        <a:xfrm>
          <a:off x="1185507" y="2242485"/>
          <a:ext cx="5782385" cy="510029"/>
        </a:xfrm>
        <a:custGeom>
          <a:avLst/>
          <a:gdLst/>
          <a:ahLst/>
          <a:cxnLst/>
          <a:rect l="0" t="0" r="0" b="0"/>
          <a:pathLst>
            <a:path>
              <a:moveTo>
                <a:pt x="5782385" y="0"/>
              </a:moveTo>
              <a:lnTo>
                <a:pt x="5782385" y="272114"/>
              </a:lnTo>
              <a:lnTo>
                <a:pt x="0" y="272114"/>
              </a:lnTo>
              <a:lnTo>
                <a:pt x="0" y="510029"/>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931509" y="2494794"/>
        <a:ext cx="290380" cy="5411"/>
      </dsp:txXfrm>
    </dsp:sp>
    <dsp:sp modelId="{D7FACC15-4EAB-4322-8AE5-9217117029F6}">
      <dsp:nvSpPr>
        <dsp:cNvPr id="0" name=""/>
        <dsp:cNvSpPr/>
      </dsp:nvSpPr>
      <dsp:spPr>
        <a:xfrm>
          <a:off x="5792611"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District governance/environment</a:t>
          </a:r>
          <a:endParaRPr lang="en-US" sz="2800" kern="1200" dirty="0">
            <a:solidFill>
              <a:srgbClr val="FF0000"/>
            </a:solidFill>
          </a:endParaRPr>
        </a:p>
      </dsp:txBody>
      <dsp:txXfrm>
        <a:off x="5792611" y="833947"/>
        <a:ext cx="2350563" cy="1410337"/>
      </dsp:txXfrm>
    </dsp:sp>
    <dsp:sp modelId="{1CF13B4B-3695-4BE8-A82E-044F14A33EEB}">
      <dsp:nvSpPr>
        <dsp:cNvPr id="0" name=""/>
        <dsp:cNvSpPr/>
      </dsp:nvSpPr>
      <dsp:spPr>
        <a:xfrm>
          <a:off x="2358988" y="3444363"/>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3487377"/>
        <a:ext cx="27031" cy="5411"/>
      </dsp:txXfrm>
    </dsp:sp>
    <dsp:sp modelId="{4EE1F3B9-C529-4918-B25B-6CC7CCCB23E9}">
      <dsp:nvSpPr>
        <dsp:cNvPr id="0" name=""/>
        <dsp:cNvSpPr/>
      </dsp:nvSpPr>
      <dsp:spPr>
        <a:xfrm>
          <a:off x="10225" y="27849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Effective school practice</a:t>
          </a:r>
          <a:endParaRPr lang="en-US" sz="2800" kern="1200" dirty="0"/>
        </a:p>
      </dsp:txBody>
      <dsp:txXfrm>
        <a:off x="10225" y="2784914"/>
        <a:ext cx="2350563" cy="1410337"/>
      </dsp:txXfrm>
    </dsp:sp>
    <dsp:sp modelId="{511C664B-36F2-4BDF-96FA-B164AFD3481F}">
      <dsp:nvSpPr>
        <dsp:cNvPr id="0" name=""/>
        <dsp:cNvSpPr/>
      </dsp:nvSpPr>
      <dsp:spPr>
        <a:xfrm>
          <a:off x="2901418" y="27849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Substantively improved outcomes</a:t>
          </a:r>
          <a:endParaRPr lang="en-US" sz="2800" kern="1200" dirty="0"/>
        </a:p>
      </dsp:txBody>
      <dsp:txXfrm>
        <a:off x="2901418" y="2784914"/>
        <a:ext cx="2350563" cy="141033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221113-E906-4624-9FCD-1A18283A4BA4}">
      <dsp:nvSpPr>
        <dsp:cNvPr id="0" name=""/>
        <dsp:cNvSpPr/>
      </dsp:nvSpPr>
      <dsp:spPr>
        <a:xfrm>
          <a:off x="0" y="0"/>
          <a:ext cx="4495800" cy="4495800"/>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B2AACD-D723-4D7B-8E49-7441F1CAC583}">
      <dsp:nvSpPr>
        <dsp:cNvPr id="0" name=""/>
        <dsp:cNvSpPr/>
      </dsp:nvSpPr>
      <dsp:spPr>
        <a:xfrm>
          <a:off x="2247900" y="0"/>
          <a:ext cx="5905500" cy="4495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Turnaround leaders differ from standard organizational leaders</a:t>
          </a:r>
          <a:endParaRPr lang="en-US" sz="2300" kern="1200" dirty="0"/>
        </a:p>
      </dsp:txBody>
      <dsp:txXfrm>
        <a:off x="2247900" y="0"/>
        <a:ext cx="2952750" cy="1348742"/>
      </dsp:txXfrm>
    </dsp:sp>
    <dsp:sp modelId="{E3DDDD11-F850-466C-8E35-9358A1FB187A}">
      <dsp:nvSpPr>
        <dsp:cNvPr id="0" name=""/>
        <dsp:cNvSpPr/>
      </dsp:nvSpPr>
      <dsp:spPr>
        <a:xfrm>
          <a:off x="786766" y="1348742"/>
          <a:ext cx="2922267" cy="2922267"/>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36D3C-A9AF-4091-87E1-BB4678315EF3}">
      <dsp:nvSpPr>
        <dsp:cNvPr id="0" name=""/>
        <dsp:cNvSpPr/>
      </dsp:nvSpPr>
      <dsp:spPr>
        <a:xfrm>
          <a:off x="2247900" y="1348742"/>
          <a:ext cx="5905500" cy="292226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Rare combination of:</a:t>
          </a:r>
          <a:endParaRPr lang="en-US" sz="2300" kern="1200" dirty="0"/>
        </a:p>
      </dsp:txBody>
      <dsp:txXfrm>
        <a:off x="2247900" y="1348742"/>
        <a:ext cx="2952750" cy="1348738"/>
      </dsp:txXfrm>
    </dsp:sp>
    <dsp:sp modelId="{CC16F05B-4DDC-4D76-891E-063FF1CDC79A}">
      <dsp:nvSpPr>
        <dsp:cNvPr id="0" name=""/>
        <dsp:cNvSpPr/>
      </dsp:nvSpPr>
      <dsp:spPr>
        <a:xfrm>
          <a:off x="1573530" y="2697481"/>
          <a:ext cx="1348738" cy="1348738"/>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2ED348-306C-4A4A-BF60-B47FBB9883ED}">
      <dsp:nvSpPr>
        <dsp:cNvPr id="0" name=""/>
        <dsp:cNvSpPr/>
      </dsp:nvSpPr>
      <dsp:spPr>
        <a:xfrm>
          <a:off x="2247900" y="2697481"/>
          <a:ext cx="5905500" cy="1348738"/>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Successful principals in non-failing schools may not succeed as turnaround leader</a:t>
          </a:r>
          <a:endParaRPr lang="en-US" sz="2300" kern="1200" dirty="0"/>
        </a:p>
      </dsp:txBody>
      <dsp:txXfrm>
        <a:off x="2247900" y="2697481"/>
        <a:ext cx="2952750" cy="1348738"/>
      </dsp:txXfrm>
    </dsp:sp>
    <dsp:sp modelId="{855E9B1E-B0CC-4D3D-A1C9-0FC2181579A4}">
      <dsp:nvSpPr>
        <dsp:cNvPr id="0" name=""/>
        <dsp:cNvSpPr/>
      </dsp:nvSpPr>
      <dsp:spPr>
        <a:xfrm>
          <a:off x="5200650" y="1348742"/>
          <a:ext cx="2952750" cy="134873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entrepreneur-style drive for results </a:t>
          </a:r>
          <a:endParaRPr lang="en-US" sz="1900" kern="1200" dirty="0"/>
        </a:p>
        <a:p>
          <a:pPr marL="171450" lvl="1" indent="-171450" algn="l" defTabSz="844550" rtl="0">
            <a:lnSpc>
              <a:spcPct val="90000"/>
            </a:lnSpc>
            <a:spcBef>
              <a:spcPct val="0"/>
            </a:spcBef>
            <a:spcAft>
              <a:spcPct val="15000"/>
            </a:spcAft>
            <a:buChar char="••"/>
          </a:pPr>
          <a:r>
            <a:rPr lang="en-US" sz="1900" kern="1200" dirty="0" smtClean="0"/>
            <a:t>high influence competency inside and outside </a:t>
          </a:r>
          <a:endParaRPr lang="en-US" sz="1900" kern="1200" dirty="0"/>
        </a:p>
      </dsp:txBody>
      <dsp:txXfrm>
        <a:off x="5200650" y="1348742"/>
        <a:ext cx="2952750" cy="134873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144F7A-AFCB-4938-AB74-BB83976F3DD5}">
      <dsp:nvSpPr>
        <dsp:cNvPr id="0" name=""/>
        <dsp:cNvSpPr/>
      </dsp:nvSpPr>
      <dsp:spPr>
        <a:xfrm>
          <a:off x="0" y="536230"/>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156698-F961-4DFE-8856-0FA53FDF9B82}">
      <dsp:nvSpPr>
        <dsp:cNvPr id="0" name=""/>
        <dsp:cNvSpPr/>
      </dsp:nvSpPr>
      <dsp:spPr>
        <a:xfrm>
          <a:off x="398900" y="56916"/>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Driving for Results</a:t>
          </a:r>
          <a:r>
            <a:rPr lang="en-US" sz="1600" kern="1200" dirty="0" smtClean="0"/>
            <a:t> – the turnaround leader’s strong desire to achieve outstanding results and the task-oriented actions required for success.  </a:t>
          </a:r>
          <a:endParaRPr lang="en-US" sz="1600" kern="1200" dirty="0"/>
        </a:p>
      </dsp:txBody>
      <dsp:txXfrm>
        <a:off x="398900" y="56916"/>
        <a:ext cx="7977998" cy="700713"/>
      </dsp:txXfrm>
    </dsp:sp>
    <dsp:sp modelId="{76A2A7B2-EC56-4C75-BED2-A0C7AA96204B}">
      <dsp:nvSpPr>
        <dsp:cNvPr id="0" name=""/>
        <dsp:cNvSpPr/>
      </dsp:nvSpPr>
      <dsp:spPr>
        <a:xfrm>
          <a:off x="0" y="1474543"/>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76F088-9C09-4658-9000-7DCC105CE000}">
      <dsp:nvSpPr>
        <dsp:cNvPr id="0" name=""/>
        <dsp:cNvSpPr/>
      </dsp:nvSpPr>
      <dsp:spPr>
        <a:xfrm>
          <a:off x="398900" y="995230"/>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Influencing for Results </a:t>
          </a:r>
          <a:r>
            <a:rPr lang="en-US" sz="1600" kern="1200" dirty="0" smtClean="0"/>
            <a:t>– motivating others and influencing their thinking and behavior to obtain results.  Turnaround leaders cannot accomplish change alone, but instead must rely on the work of others. </a:t>
          </a:r>
          <a:endParaRPr lang="en-US" sz="1600" kern="1200" dirty="0"/>
        </a:p>
      </dsp:txBody>
      <dsp:txXfrm>
        <a:off x="398900" y="995230"/>
        <a:ext cx="7977998" cy="700713"/>
      </dsp:txXfrm>
    </dsp:sp>
    <dsp:sp modelId="{4B12CE6C-4623-42A5-AB4C-DA035AF76715}">
      <dsp:nvSpPr>
        <dsp:cNvPr id="0" name=""/>
        <dsp:cNvSpPr/>
      </dsp:nvSpPr>
      <dsp:spPr>
        <a:xfrm>
          <a:off x="0" y="2412856"/>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9E3A5F-07A0-4C6F-8934-2CCBF2060517}">
      <dsp:nvSpPr>
        <dsp:cNvPr id="0" name=""/>
        <dsp:cNvSpPr/>
      </dsp:nvSpPr>
      <dsp:spPr>
        <a:xfrm>
          <a:off x="398900" y="1933543"/>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Problem Solving </a:t>
          </a:r>
          <a:r>
            <a:rPr lang="en-US" sz="1600" kern="1200" dirty="0" smtClean="0"/>
            <a:t>– including analysis of data to inform decisions; making clear, logical plans that people can follow; and ensuring a strong connection between school learning goals and classroom activity.  </a:t>
          </a:r>
          <a:endParaRPr lang="en-US" sz="1600" kern="1200" dirty="0"/>
        </a:p>
      </dsp:txBody>
      <dsp:txXfrm>
        <a:off x="398900" y="1933543"/>
        <a:ext cx="7977998" cy="700713"/>
      </dsp:txXfrm>
    </dsp:sp>
    <dsp:sp modelId="{7EE7ECFC-D867-4F8F-98F1-32B31F246339}">
      <dsp:nvSpPr>
        <dsp:cNvPr id="0" name=""/>
        <dsp:cNvSpPr/>
      </dsp:nvSpPr>
      <dsp:spPr>
        <a:xfrm>
          <a:off x="0" y="3351169"/>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22761-808A-4748-A02F-72B6747004F1}">
      <dsp:nvSpPr>
        <dsp:cNvPr id="0" name=""/>
        <dsp:cNvSpPr/>
      </dsp:nvSpPr>
      <dsp:spPr>
        <a:xfrm>
          <a:off x="398900" y="2871856"/>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Showing Confidence to Lead</a:t>
          </a:r>
          <a:r>
            <a:rPr lang="en-US" sz="1600" kern="1200" dirty="0" smtClean="0"/>
            <a:t> – staying visibly focused, committed, and self-assured despite the barrage of personal and professional attacks common during turnarounds. </a:t>
          </a:r>
          <a:endParaRPr lang="en-US" sz="1600" kern="1200" dirty="0"/>
        </a:p>
      </dsp:txBody>
      <dsp:txXfrm>
        <a:off x="398900" y="2871856"/>
        <a:ext cx="7977998" cy="700713"/>
      </dsp:txXfrm>
    </dsp:sp>
    <dsp:sp modelId="{09600C14-0AD4-4B8A-ADA2-2760339E7945}">
      <dsp:nvSpPr>
        <dsp:cNvPr id="0" name=""/>
        <dsp:cNvSpPr/>
      </dsp:nvSpPr>
      <dsp:spPr>
        <a:xfrm>
          <a:off x="0" y="4289483"/>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D4371A-3CB1-4808-90EB-4E6204D8618C}">
      <dsp:nvSpPr>
        <dsp:cNvPr id="0" name=""/>
        <dsp:cNvSpPr/>
      </dsp:nvSpPr>
      <dsp:spPr>
        <a:xfrm>
          <a:off x="398900" y="3810169"/>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i="1" kern="1200" dirty="0" smtClean="0"/>
            <a:t>Source: Public Impact (2008). School Turnaround Leaders: Competencies for Success.</a:t>
          </a:r>
          <a:endParaRPr lang="en-US" sz="1600" b="1" i="1" kern="1200" dirty="0"/>
        </a:p>
      </dsp:txBody>
      <dsp:txXfrm>
        <a:off x="398900" y="3810169"/>
        <a:ext cx="7977998" cy="70071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5D9435-2EB9-4B57-B86B-8075B7086DB5}">
      <dsp:nvSpPr>
        <dsp:cNvPr id="0" name=""/>
        <dsp:cNvSpPr/>
      </dsp:nvSpPr>
      <dsp:spPr>
        <a:xfrm>
          <a:off x="1879965" y="26932"/>
          <a:ext cx="2869469"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Early</a:t>
          </a:r>
          <a:endParaRPr lang="en-US" sz="2700" i="1" kern="1200" dirty="0"/>
        </a:p>
      </dsp:txBody>
      <dsp:txXfrm>
        <a:off x="1879965" y="26932"/>
        <a:ext cx="2869469" cy="616004"/>
      </dsp:txXfrm>
    </dsp:sp>
    <dsp:sp modelId="{E7B95D18-4C60-43C0-8194-1524EED2D9DA}">
      <dsp:nvSpPr>
        <dsp:cNvPr id="0" name=""/>
        <dsp:cNvSpPr/>
      </dsp:nvSpPr>
      <dsp:spPr>
        <a:xfrm>
          <a:off x="1559864" y="720697"/>
          <a:ext cx="350967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Visible</a:t>
          </a:r>
          <a:endParaRPr lang="en-US" sz="2700" kern="1200" dirty="0"/>
        </a:p>
      </dsp:txBody>
      <dsp:txXfrm>
        <a:off x="1559864" y="720697"/>
        <a:ext cx="3509670" cy="616004"/>
      </dsp:txXfrm>
    </dsp:sp>
    <dsp:sp modelId="{1BC1C86E-29AA-4321-900A-06EA98DAFD6C}">
      <dsp:nvSpPr>
        <dsp:cNvPr id="0" name=""/>
        <dsp:cNvSpPr/>
      </dsp:nvSpPr>
      <dsp:spPr>
        <a:xfrm>
          <a:off x="877434" y="1440768"/>
          <a:ext cx="4874531"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Meaningful </a:t>
          </a:r>
          <a:endParaRPr lang="en-US" sz="2700" kern="1200" dirty="0"/>
        </a:p>
      </dsp:txBody>
      <dsp:txXfrm>
        <a:off x="877434" y="1440768"/>
        <a:ext cx="4874531" cy="6160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3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3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3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3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3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3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3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4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4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4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4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3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3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651B3C8-981F-46FF-81FB-6A2285605E64}" type="datetimeFigureOut">
              <a:rPr lang="en-US"/>
              <a:pPr>
                <a:defRPr/>
              </a:pPr>
              <a:t>3/12/2010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2E897B3-E03B-407D-9055-3F796D48EA4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CC897E-B794-412E-A581-5DBC71211E16}" type="slidenum">
              <a:rPr lang="en-US"/>
              <a:pPr fontAlgn="base">
                <a:spcBef>
                  <a:spcPct val="0"/>
                </a:spcBef>
                <a:spcAft>
                  <a:spcPct val="0"/>
                </a:spcAft>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E830C-C04C-4F61-BC36-60DA29181575}" type="slidenum">
              <a:rPr lang="en-US"/>
              <a:pPr fontAlgn="base">
                <a:spcBef>
                  <a:spcPct val="0"/>
                </a:spcBef>
                <a:spcAft>
                  <a:spcPct val="0"/>
                </a:spcAft>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A29E10-AED8-48FC-9B60-3C2DC9B8329B}" type="slidenum">
              <a:rPr lang="en-US"/>
              <a:pPr fontAlgn="base">
                <a:spcBef>
                  <a:spcPct val="0"/>
                </a:spcBef>
                <a:spcAft>
                  <a:spcPct val="0"/>
                </a:spcAft>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DE30DC-ACAD-4D47-B0B4-9F1848383ABC}" type="slidenum">
              <a:rPr lang="en-US"/>
              <a:pPr fontAlgn="base">
                <a:spcBef>
                  <a:spcPct val="0"/>
                </a:spcBef>
                <a:spcAft>
                  <a:spcPct val="0"/>
                </a:spcAft>
              </a:pPr>
              <a:t>13</a:t>
            </a:fld>
            <a:endParaRPr lang="en-US" dirty="0"/>
          </a:p>
        </p:txBody>
      </p:sp>
      <p:sp>
        <p:nvSpPr>
          <p:cNvPr id="39938"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endParaRPr lang="en-US" sz="15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581580-F0A7-4185-AAA4-CD4D97B7DB98}" type="slidenum">
              <a:rPr lang="en-US"/>
              <a:pPr fontAlgn="base">
                <a:spcBef>
                  <a:spcPct val="0"/>
                </a:spcBef>
                <a:spcAft>
                  <a:spcPct val="0"/>
                </a:spcAft>
              </a:pPr>
              <a:t>14</a:t>
            </a:fld>
            <a:endParaRPr lang="en-US" dirty="0"/>
          </a:p>
        </p:txBody>
      </p:sp>
      <p:sp>
        <p:nvSpPr>
          <p:cNvPr id="41986"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bwMode="auto">
          <a:noFill/>
        </p:spPr>
        <p:txBody>
          <a:bodyPr wrap="square" numCol="1" anchor="t" anchorCtr="0" compatLnSpc="1">
            <a:prstTxWarp prst="textNoShape">
              <a:avLst/>
            </a:prstTxWarp>
          </a:bodyPr>
          <a:lstStyle/>
          <a:p>
            <a:pPr>
              <a:lnSpc>
                <a:spcPct val="90000"/>
              </a:lnSpc>
              <a:spcBef>
                <a:spcPct val="0"/>
              </a:spcBef>
            </a:pPr>
            <a:endParaRPr lang="en-US" sz="11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AFE5D9-1A0F-46BD-91B8-31129126D1DB}" type="slidenum">
              <a:rPr lang="en-US"/>
              <a:pPr fontAlgn="base">
                <a:spcBef>
                  <a:spcPct val="0"/>
                </a:spcBef>
                <a:spcAft>
                  <a:spcPct val="0"/>
                </a:spcAft>
              </a:pPr>
              <a:t>15</a:t>
            </a:fld>
            <a:endParaRPr lang="en-US" dirty="0"/>
          </a:p>
        </p:txBody>
      </p:sp>
      <p:sp>
        <p:nvSpPr>
          <p:cNvPr id="44034"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4035" name="Notes Placeholder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6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69E05A-610F-4B89-A8E5-7248BF5D9051}" type="slidenum">
              <a:rPr lang="en-US"/>
              <a:pPr fontAlgn="base">
                <a:spcBef>
                  <a:spcPct val="0"/>
                </a:spcBef>
                <a:spcAft>
                  <a:spcPct val="0"/>
                </a:spcAft>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E7732D-92AD-4F69-89FC-149B65B8A35E}" type="slidenum">
              <a:rPr lang="en-US"/>
              <a:pPr fontAlgn="base">
                <a:spcBef>
                  <a:spcPct val="0"/>
                </a:spcBef>
                <a:spcAft>
                  <a:spcPct val="0"/>
                </a:spcAft>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30379C-E238-4307-AF54-848ECB588200}" type="slidenum">
              <a:rPr lang="en-US"/>
              <a:pPr fontAlgn="base">
                <a:spcBef>
                  <a:spcPct val="0"/>
                </a:spcBef>
                <a:spcAft>
                  <a:spcPct val="0"/>
                </a:spcAft>
              </a:pPr>
              <a:t>18</a:t>
            </a:fld>
            <a:endParaRPr lang="en-US" dirty="0"/>
          </a:p>
        </p:txBody>
      </p:sp>
      <p:sp>
        <p:nvSpPr>
          <p:cNvPr id="50178"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endParaRPr lang="en-US" sz="9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715867-7DB0-4E40-8BC2-40D66F9A3B37}" type="slidenum">
              <a:rPr lang="en-US"/>
              <a:pPr fontAlgn="base">
                <a:spcBef>
                  <a:spcPct val="0"/>
                </a:spcBef>
                <a:spcAft>
                  <a:spcPct val="0"/>
                </a:spcAft>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endParaRPr lang="en-US" dirty="0" smtClean="0"/>
          </a:p>
          <a:p>
            <a:pPr>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D1E223-6497-449B-9B4A-F420ECB716B0}" type="slidenum">
              <a:rPr lang="en-US"/>
              <a:pPr fontAlgn="base">
                <a:spcBef>
                  <a:spcPct val="0"/>
                </a:spcBef>
                <a:spcAft>
                  <a:spcPct val="0"/>
                </a:spcAft>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65C67E-1555-4542-9492-FF3E748AA3FC}" type="slidenum">
              <a:rPr lang="en-US"/>
              <a:pPr fontAlgn="base">
                <a:spcBef>
                  <a:spcPct val="0"/>
                </a:spcBef>
                <a:spcAft>
                  <a:spcPct val="0"/>
                </a:spcAft>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313F7-4A1E-4073-9C64-12FA77B0E416}" type="slidenum">
              <a:rPr lang="en-US"/>
              <a:pPr fontAlgn="base">
                <a:spcBef>
                  <a:spcPct val="0"/>
                </a:spcBef>
                <a:spcAft>
                  <a:spcPct val="0"/>
                </a:spcAft>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62CB07-2071-4AC6-9246-7348BD2D25C1}" type="slidenum">
              <a:rPr lang="en-US"/>
              <a:pPr fontAlgn="base">
                <a:spcBef>
                  <a:spcPct val="0"/>
                </a:spcBef>
                <a:spcAft>
                  <a:spcPct val="0"/>
                </a:spcAft>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217FC3-8E1D-4D73-B5F5-21E4832C8D60}" type="slidenum">
              <a:rPr lang="en-US"/>
              <a:pPr fontAlgn="base">
                <a:spcBef>
                  <a:spcPct val="0"/>
                </a:spcBef>
                <a:spcAft>
                  <a:spcPct val="0"/>
                </a:spcAft>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E8F7CF-D21F-4C82-BC17-1CDD8318C2EF}" type="slidenum">
              <a:rPr lang="en-US"/>
              <a:pPr fontAlgn="base">
                <a:spcBef>
                  <a:spcPct val="0"/>
                </a:spcBef>
                <a:spcAft>
                  <a:spcPct val="0"/>
                </a:spcAft>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10469F-3EBE-4339-AF19-46A9C2C385BF}" type="slidenum">
              <a:rPr lang="en-US"/>
              <a:pPr fontAlgn="base">
                <a:spcBef>
                  <a:spcPct val="0"/>
                </a:spcBef>
                <a:spcAft>
                  <a:spcPct val="0"/>
                </a:spcAft>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89A32E-BFD8-4B53-9308-E995E3EFCF7E}" type="slidenum">
              <a:rPr lang="en-US"/>
              <a:pPr fontAlgn="base">
                <a:spcBef>
                  <a:spcPct val="0"/>
                </a:spcBef>
                <a:spcAft>
                  <a:spcPct val="0"/>
                </a:spcAft>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595AE0-1159-4061-9D90-86AE095ECD1F}" type="slidenum">
              <a:rPr lang="en-US"/>
              <a:pPr fontAlgn="base">
                <a:spcBef>
                  <a:spcPct val="0"/>
                </a:spcBef>
                <a:spcAft>
                  <a:spcPct val="0"/>
                </a:spcAft>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4E5606-363E-42D8-ACAA-C892EF0BB30B}" type="slidenum">
              <a:rPr lang="en-US"/>
              <a:pPr fontAlgn="base">
                <a:spcBef>
                  <a:spcPct val="0"/>
                </a:spcBef>
                <a:spcAft>
                  <a:spcPct val="0"/>
                </a:spcAft>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BC9693-EA56-4E9F-AAE5-8F93B4579BB1}" type="slidenum">
              <a:rPr lang="en-US"/>
              <a:pPr fontAlgn="base">
                <a:spcBef>
                  <a:spcPct val="0"/>
                </a:spcBef>
                <a:spcAft>
                  <a:spcPct val="0"/>
                </a:spcAft>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133AD4-E2DC-492A-AE2C-ED79902FDDBB}" type="slidenum">
              <a:rPr lang="en-US"/>
              <a:pPr fontAlgn="base">
                <a:spcBef>
                  <a:spcPct val="0"/>
                </a:spcBef>
                <a:spcAft>
                  <a:spcPct val="0"/>
                </a:spcAft>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70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0FA90F0-BF60-4021-A67D-8ED1342061AD}" type="slidenum">
              <a:rPr lang="en-US" sz="1200">
                <a:latin typeface="Calibri" pitchFamily="34" charset="0"/>
              </a:rPr>
              <a:pPr algn="r"/>
              <a:t>31</a:t>
            </a:fld>
            <a:endParaRPr lang="en-US" sz="1200" dirty="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4FE22-FF36-43D8-9EDE-9C8D694A1516}" type="slidenum">
              <a:rPr lang="en-US"/>
              <a:pPr fontAlgn="base">
                <a:spcBef>
                  <a:spcPct val="0"/>
                </a:spcBef>
                <a:spcAft>
                  <a:spcPct val="0"/>
                </a:spcAft>
              </a:pPr>
              <a:t>32</a:t>
            </a:fld>
            <a:endParaRPr lang="en-US" dirty="0"/>
          </a:p>
        </p:txBody>
      </p:sp>
      <p:sp>
        <p:nvSpPr>
          <p:cNvPr id="76802"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2C7D32-08A7-477D-8B5B-963980CC7E39}" type="slidenum">
              <a:rPr lang="en-US"/>
              <a:pPr fontAlgn="base">
                <a:spcBef>
                  <a:spcPct val="0"/>
                </a:spcBef>
                <a:spcAft>
                  <a:spcPct val="0"/>
                </a:spcAft>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64F77B-6F80-47BF-BC34-660ECCB3DD6C}" type="slidenum">
              <a:rPr lang="en-US"/>
              <a:pPr fontAlgn="base">
                <a:spcBef>
                  <a:spcPct val="0"/>
                </a:spcBef>
                <a:spcAft>
                  <a:spcPct val="0"/>
                </a:spcAft>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4F5D29-7781-43D5-98FE-ADAC6BCC0F66}" type="slidenum">
              <a:rPr lang="en-US"/>
              <a:pPr fontAlgn="base">
                <a:spcBef>
                  <a:spcPct val="0"/>
                </a:spcBef>
                <a:spcAft>
                  <a:spcPct val="0"/>
                </a:spcAft>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FA41B9-7DDB-4857-915C-D2B81405FE8C}" type="slidenum">
              <a:rPr lang="en-US"/>
              <a:pPr fontAlgn="base">
                <a:spcBef>
                  <a:spcPct val="0"/>
                </a:spcBef>
                <a:spcAft>
                  <a:spcPct val="0"/>
                </a:spcAft>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C26A0F-662B-42EE-8C6D-0312F1618F75}" type="slidenum">
              <a:rPr lang="en-US"/>
              <a:pPr fontAlgn="base">
                <a:spcBef>
                  <a:spcPct val="0"/>
                </a:spcBef>
                <a:spcAft>
                  <a:spcPct val="0"/>
                </a:spcAft>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5AEF9297-ADF0-4A39-96A6-F62814102908}" type="datetime1">
              <a:rPr lang="en-US"/>
              <a:pPr>
                <a:defRPr/>
              </a:pPr>
              <a:t>3/12/2010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smtClean="0">
                <a:solidFill>
                  <a:schemeClr val="tx2"/>
                </a:solidFill>
              </a:defRPr>
            </a:lvl1pPr>
          </a:lstStyle>
          <a:p>
            <a:pPr>
              <a:defRPr/>
            </a:pPr>
            <a:r>
              <a:rPr lang="en-US" dirty="0"/>
              <a:t>Prepared for NNSSIL by Center on Innovation &amp; Improvement and Council of Chief State School Officers</a:t>
            </a:r>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58E24EDC-6F37-4BE4-9790-F3A9B022B13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32F2703-B0FC-427D-A42C-8CAC5561AF03}" type="datetime1">
              <a:rPr lang="en-US"/>
              <a:pPr>
                <a:defRPr/>
              </a:pPr>
              <a:t>3/12/2010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Prepared for NNSSIL by Center on Innovation &amp; Improvement and Council of Chief State School Officers</a:t>
            </a:r>
          </a:p>
        </p:txBody>
      </p:sp>
      <p:sp>
        <p:nvSpPr>
          <p:cNvPr id="6" name="Slide Number Placeholder 22"/>
          <p:cNvSpPr>
            <a:spLocks noGrp="1"/>
          </p:cNvSpPr>
          <p:nvPr>
            <p:ph type="sldNum" sz="quarter" idx="12"/>
          </p:nvPr>
        </p:nvSpPr>
        <p:spPr/>
        <p:txBody>
          <a:bodyPr/>
          <a:lstStyle>
            <a:lvl1pPr>
              <a:defRPr/>
            </a:lvl1pPr>
          </a:lstStyle>
          <a:p>
            <a:pPr>
              <a:defRPr/>
            </a:pPr>
            <a:fld id="{FE99BE88-A2CA-4E51-8D89-756DC16DA52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FD6C6999-9D57-4905-AD93-8AD32B02AD28}" type="datetime1">
              <a:rPr lang="en-US"/>
              <a:pPr>
                <a:defRPr/>
              </a:pPr>
              <a:t>3/12/2010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a:t>Prepared for NNSSIL by Center on Innovation &amp; Improvement and Council of Chief State School Officers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51030A0D-0541-47DC-8446-BE7E9F82B41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CED37D98-807E-4757-A296-178E0DF42EC8}" type="datetime1">
              <a:rPr lang="en-US"/>
              <a:pPr>
                <a:defRPr/>
              </a:pPr>
              <a:t>3/12/2010</a:t>
            </a:fld>
            <a:endParaRPr lang="en-US" dirty="0"/>
          </a:p>
        </p:txBody>
      </p:sp>
      <p:sp>
        <p:nvSpPr>
          <p:cNvPr id="5" name="Footer Placeholder 4"/>
          <p:cNvSpPr>
            <a:spLocks noGrp="1"/>
          </p:cNvSpPr>
          <p:nvPr>
            <p:ph type="ftr" sz="quarter" idx="11"/>
          </p:nvPr>
        </p:nvSpPr>
        <p:spPr>
          <a:xfrm>
            <a:off x="152400" y="6248400"/>
            <a:ext cx="7772400" cy="365125"/>
          </a:xfrm>
        </p:spPr>
        <p:txBody>
          <a:bodyPr/>
          <a:lstStyle>
            <a:lvl1pPr>
              <a:defRPr/>
            </a:lvl1pPr>
          </a:lstStyle>
          <a:p>
            <a:pPr>
              <a:defRPr/>
            </a:pPr>
            <a:r>
              <a:rPr lang="en-US" dirty="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smtClean="0">
                <a:solidFill>
                  <a:srgbClr val="FFFFFF"/>
                </a:solidFill>
              </a:defRPr>
            </a:lvl1pPr>
          </a:lstStyle>
          <a:p>
            <a:pPr>
              <a:defRPr/>
            </a:pPr>
            <a:fld id="{4309DA3F-A3AB-48DA-8EC4-FCF6E582593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776A823D-6117-4197-8D9D-DF15F396FD9E}" type="datetime1">
              <a:rPr lang="en-US"/>
              <a:pPr>
                <a:defRPr/>
              </a:pPr>
              <a:t>3/12/2010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C6767BE5-9D3C-490E-80D6-10F71BFFEED1}"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dirty="0"/>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6FD24479-53AF-45D2-B292-341C1C78D6C9}" type="datetime1">
              <a:rPr lang="en-US"/>
              <a:pPr>
                <a:defRPr/>
              </a:pPr>
              <a:t>3/12/2010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B7C1976B-84CB-479C-A65A-DFE6A5776BE0}"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dirty="0"/>
              <a:t>Prepared for NNSSIL by Center on Innovation &amp; Improvement and Council of Chief State School Officers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D3364BA9-8720-4898-A74A-5B67EFC318C5}" type="datetime1">
              <a:rPr lang="en-US"/>
              <a:pPr>
                <a:defRPr/>
              </a:pPr>
              <a:t>3/12/2010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81614136-F043-4D46-BFDD-AADC756BE16F}"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r>
              <a:rPr lang="en-US" dirty="0"/>
              <a:t>Prepared for NNSSIL by Center on Innovation &amp; Improvement and Council of Chief State School Officers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0954D04-6855-4639-A23C-8E9B609B3FF5}" type="datetime1">
              <a:rPr lang="en-US"/>
              <a:pPr>
                <a:defRPr/>
              </a:pPr>
              <a:t>3/12/2010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dirty="0"/>
              <a:t>Prepared for NNSSIL by Center on Innovation &amp; Improvement and Council of Chief State School Officers</a:t>
            </a:r>
          </a:p>
        </p:txBody>
      </p:sp>
      <p:sp>
        <p:nvSpPr>
          <p:cNvPr id="5" name="Slide Number Placeholder 22"/>
          <p:cNvSpPr>
            <a:spLocks noGrp="1"/>
          </p:cNvSpPr>
          <p:nvPr>
            <p:ph type="sldNum" sz="quarter" idx="12"/>
          </p:nvPr>
        </p:nvSpPr>
        <p:spPr/>
        <p:txBody>
          <a:bodyPr/>
          <a:lstStyle>
            <a:lvl1pPr>
              <a:defRPr/>
            </a:lvl1pPr>
          </a:lstStyle>
          <a:p>
            <a:pPr>
              <a:defRPr/>
            </a:pPr>
            <a:fld id="{A8D9CF8C-C5E5-4F00-BE53-F1BD16670C9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7BC6E20-0C5C-4DB2-A4F2-66E600ADD157}" type="datetime1">
              <a:rPr lang="en-US"/>
              <a:pPr>
                <a:defRPr/>
              </a:pPr>
              <a:t>3/12/2010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Prepared for NNSSIL by Center on Innovation &amp; Improvement and Council of Chief State School Officers</a:t>
            </a:r>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CA5AD3B0-A674-4100-B9E5-7432C119F2D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ABD2B9A-B718-40FD-9E71-AE168D9A63AD}" type="datetime1">
              <a:rPr lang="en-US"/>
              <a:pPr>
                <a:defRPr/>
              </a:pPr>
              <a:t>3/12/2010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Prepared for NNSSIL by Center on Innovation &amp; Improvement and Council of Chief State School Officers</a:t>
            </a:r>
          </a:p>
        </p:txBody>
      </p:sp>
      <p:sp>
        <p:nvSpPr>
          <p:cNvPr id="7" name="Slide Number Placeholder 22"/>
          <p:cNvSpPr>
            <a:spLocks noGrp="1"/>
          </p:cNvSpPr>
          <p:nvPr>
            <p:ph type="sldNum" sz="quarter" idx="12"/>
          </p:nvPr>
        </p:nvSpPr>
        <p:spPr/>
        <p:txBody>
          <a:bodyPr/>
          <a:lstStyle>
            <a:lvl1pPr>
              <a:defRPr/>
            </a:lvl1pPr>
          </a:lstStyle>
          <a:p>
            <a:pPr>
              <a:defRPr/>
            </a:pPr>
            <a:fld id="{BE2D2CFA-60E1-495C-B108-ACAF709EC1D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3AD33C9-3D5D-4901-B099-8C5F3731F095}" type="datetime1">
              <a:rPr lang="en-US"/>
              <a:pPr>
                <a:defRPr/>
              </a:pPr>
              <a:t>3/12/2010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60A4F022-7C85-43F6-927B-EC9CB2CC473C}"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B901466C-4330-451A-9511-2B29AEA22F1F}" type="datetime1">
              <a:rPr lang="en-US"/>
              <a:pPr>
                <a:defRPr/>
              </a:pPr>
              <a:t>3/12/2010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smtClean="0">
                <a:solidFill>
                  <a:schemeClr val="tx2"/>
                </a:solidFill>
                <a:latin typeface="+mn-lt"/>
              </a:defRPr>
            </a:lvl1pPr>
          </a:lstStyle>
          <a:p>
            <a:pPr>
              <a:defRPr/>
            </a:pPr>
            <a:r>
              <a:rPr lang="en-US" dirty="0"/>
              <a:t>Prepared for NNSSIL by Center on Innovation &amp; Improvement and Council of Chief State School Officers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0CFD9AC-1D00-42F4-935E-24DD43508A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9" r:id="rId6"/>
    <p:sldLayoutId id="2147483725" r:id="rId7"/>
    <p:sldLayoutId id="2147483718" r:id="rId8"/>
    <p:sldLayoutId id="2147483726" r:id="rId9"/>
    <p:sldLayoutId id="2147483717" r:id="rId10"/>
    <p:sldLayoutId id="2147483727" r:id="rId11"/>
  </p:sldLayoutIdLst>
  <p:hf hdr="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hyperlink" Target="http://www.centerii.org/survey" TargetMode="Externa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enterii.org/survey"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aei.org/" TargetMode="External"/><Relationship Id="rId5" Type="http://schemas.openxmlformats.org/officeDocument/2006/relationships/hyperlink" Target="http://ies.ed.gov/ncee/wwc/publications/practiceguides" TargetMode="External"/><Relationship Id="rId4" Type="http://schemas.openxmlformats.org/officeDocument/2006/relationships/hyperlink" Target="http://www.centerforcsri.org/files/School_Restructuring_Guide.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centerforcsri.org/files/CenterIssueBriefSept09.pdf" TargetMode="External"/><Relationship Id="rId7" Type="http://schemas.openxmlformats.org/officeDocument/2006/relationships/hyperlink" Target="http://www.tntp.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nlns.org/uef.jsp" TargetMode="External"/><Relationship Id="rId5" Type="http://schemas.openxmlformats.org/officeDocument/2006/relationships/hyperlink" Target="http://www.centerii.org/survey" TargetMode="External"/><Relationship Id="rId4" Type="http://schemas.openxmlformats.org/officeDocument/2006/relationships/hyperlink" Target="http://www.centerforcsri.org/webcasts/school-turnaround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publicimpact.com/act-strategically-when-schools-fail/competencies-for-turnaround-succes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centerii.org/survey/downloads/Performance-Based_Dismissals.pdf" TargetMode="External"/><Relationship Id="rId4" Type="http://schemas.openxmlformats.org/officeDocument/2006/relationships/hyperlink" Target="http://www.publicimpact.com/try-try-again/"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nnssil"/>
          <p:cNvPicPr>
            <a:picLocks noChangeAspect="1" noChangeArrowheads="1"/>
          </p:cNvPicPr>
          <p:nvPr/>
        </p:nvPicPr>
        <p:blipFill>
          <a:blip r:embed="rId3" cstate="print"/>
          <a:srcRect/>
          <a:stretch>
            <a:fillRect/>
          </a:stretch>
        </p:blipFill>
        <p:spPr bwMode="auto">
          <a:xfrm>
            <a:off x="0" y="0"/>
            <a:ext cx="9144000" cy="1208088"/>
          </a:xfrm>
          <a:prstGeom prst="rect">
            <a:avLst/>
          </a:prstGeom>
          <a:noFill/>
          <a:ln w="9525">
            <a:noFill/>
            <a:miter lim="800000"/>
            <a:headEnd/>
            <a:tailEnd/>
          </a:ln>
        </p:spPr>
      </p:pic>
      <p:sp>
        <p:nvSpPr>
          <p:cNvPr id="14338" name="Rectangle 5"/>
          <p:cNvSpPr>
            <a:spLocks noChangeArrowheads="1"/>
          </p:cNvSpPr>
          <p:nvPr/>
        </p:nvSpPr>
        <p:spPr bwMode="auto">
          <a:xfrm>
            <a:off x="457200" y="1600200"/>
            <a:ext cx="8305800" cy="4462463"/>
          </a:xfrm>
          <a:prstGeom prst="rect">
            <a:avLst/>
          </a:prstGeom>
          <a:noFill/>
          <a:ln w="9525">
            <a:noFill/>
            <a:miter lim="800000"/>
            <a:headEnd/>
            <a:tailEnd/>
          </a:ln>
        </p:spPr>
        <p:txBody>
          <a:bodyPr>
            <a:spAutoFit/>
          </a:bodyPr>
          <a:lstStyle/>
          <a:p>
            <a:pPr algn="ctr"/>
            <a:r>
              <a:rPr lang="en-US" sz="4800" b="1" dirty="0">
                <a:latin typeface="Tw Cen MT" pitchFamily="34" charset="0"/>
              </a:rPr>
              <a:t>School Improvement Grant (SIG) Intervention Models</a:t>
            </a:r>
          </a:p>
          <a:p>
            <a:pPr algn="ctr"/>
            <a:endParaRPr lang="en-US" sz="2000" b="1" dirty="0">
              <a:latin typeface="Tw Cen MT" pitchFamily="34" charset="0"/>
            </a:endParaRPr>
          </a:p>
          <a:p>
            <a:pPr algn="ctr"/>
            <a:endParaRPr lang="en-US" sz="2800" b="1" dirty="0">
              <a:latin typeface="Tw Cen MT" pitchFamily="34" charset="0"/>
            </a:endParaRPr>
          </a:p>
          <a:p>
            <a:pPr algn="ctr"/>
            <a:r>
              <a:rPr lang="en-US" sz="2800" dirty="0">
                <a:latin typeface="Tw Cen MT" pitchFamily="34" charset="0"/>
              </a:rPr>
              <a:t>A webinar series prepared by the </a:t>
            </a:r>
            <a:r>
              <a:rPr lang="en-US" sz="2800" b="1" dirty="0">
                <a:latin typeface="Tw Cen MT" pitchFamily="34" charset="0"/>
              </a:rPr>
              <a:t>Center on Innovation &amp; Improvement </a:t>
            </a:r>
            <a:r>
              <a:rPr lang="en-US" sz="2800" dirty="0">
                <a:latin typeface="Tw Cen MT" pitchFamily="34" charset="0"/>
              </a:rPr>
              <a:t>for use by the regional comprehensive centers and state education agencies to inform local education agencies.</a:t>
            </a:r>
          </a:p>
          <a:p>
            <a:pPr algn="ctr"/>
            <a:endParaRPr lang="en-US" sz="2800" dirty="0">
              <a:latin typeface="Tw Cen MT" pitchFamily="34" charset="0"/>
            </a:endParaRPr>
          </a:p>
        </p:txBody>
      </p:sp>
      <p:pic>
        <p:nvPicPr>
          <p:cNvPr id="14339" name="Picture 10" descr="CenterII logo"/>
          <p:cNvPicPr>
            <a:picLocks noChangeAspect="1" noChangeArrowheads="1"/>
          </p:cNvPicPr>
          <p:nvPr/>
        </p:nvPicPr>
        <p:blipFill>
          <a:blip r:embed="rId4" cstate="print"/>
          <a:srcRect/>
          <a:stretch>
            <a:fillRect/>
          </a:stretch>
        </p:blipFill>
        <p:spPr bwMode="auto">
          <a:xfrm>
            <a:off x="5029200" y="6096000"/>
            <a:ext cx="3048000" cy="571500"/>
          </a:xfrm>
          <a:prstGeom prst="rect">
            <a:avLst/>
          </a:prstGeom>
          <a:noFill/>
          <a:ln w="9525">
            <a:noFill/>
            <a:miter lim="800000"/>
            <a:headEnd/>
            <a:tailEnd/>
          </a:ln>
        </p:spPr>
      </p:pic>
      <p:pic>
        <p:nvPicPr>
          <p:cNvPr id="14340" name="Picture 11" descr="CCSSO_full_color"/>
          <p:cNvPicPr>
            <a:picLocks noChangeAspect="1" noChangeArrowheads="1"/>
          </p:cNvPicPr>
          <p:nvPr/>
        </p:nvPicPr>
        <p:blipFill>
          <a:blip r:embed="rId5" cstate="print"/>
          <a:srcRect/>
          <a:stretch>
            <a:fillRect/>
          </a:stretch>
        </p:blipFill>
        <p:spPr bwMode="auto">
          <a:xfrm>
            <a:off x="3505200" y="6096000"/>
            <a:ext cx="1152525" cy="61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r>
              <a:rPr lang="en-US" sz="4000" dirty="0" smtClean="0"/>
              <a:t>STRATEGIES: KEY COMPONENTS</a:t>
            </a:r>
          </a:p>
        </p:txBody>
      </p:sp>
      <p:sp>
        <p:nvSpPr>
          <p:cNvPr id="32770"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3277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F6C3DA4-8139-48E7-9766-A641111B4464}" type="slidenum">
              <a:rPr lang="en-US"/>
              <a:pPr>
                <a:defRPr/>
              </a:pPr>
              <a:t>10</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6"/>
          <p:cNvGraphicFramePr>
            <a:graphicFrameLocks/>
          </p:cNvGraphicFramePr>
          <p:nvPr/>
        </p:nvGraphicFramePr>
        <p:xfrm>
          <a:off x="609600" y="1295400"/>
          <a:ext cx="8153400"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32775" name="Group 9"/>
          <p:cNvGrpSpPr>
            <a:grpSpLocks/>
          </p:cNvGrpSpPr>
          <p:nvPr/>
        </p:nvGrpSpPr>
        <p:grpSpPr bwMode="auto">
          <a:xfrm>
            <a:off x="381000" y="5715000"/>
            <a:ext cx="8153400" cy="552450"/>
            <a:chOff x="5792611" y="2518214"/>
            <a:chExt cx="2350563" cy="1410337"/>
          </a:xfrm>
        </p:grpSpPr>
        <p:sp>
          <p:nvSpPr>
            <p:cNvPr id="11" name="Rectangle 10"/>
            <p:cNvSpPr/>
            <p:nvPr/>
          </p:nvSpPr>
          <p:spPr>
            <a:xfrm>
              <a:off x="5792611" y="2518214"/>
              <a:ext cx="2350563" cy="141033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angle 11"/>
            <p:cNvSpPr/>
            <p:nvPr/>
          </p:nvSpPr>
          <p:spPr>
            <a:xfrm>
              <a:off x="5792611" y="2518214"/>
              <a:ext cx="2350563" cy="1410337"/>
            </a:xfrm>
            <a:prstGeom prst="rect">
              <a:avLst/>
            </a:prstGeom>
          </p:spPr>
          <p:style>
            <a:lnRef idx="0">
              <a:scrgbClr r="0" g="0" b="0"/>
            </a:lnRef>
            <a:fillRef idx="0">
              <a:scrgbClr r="0" g="0" b="0"/>
            </a:fillRef>
            <a:effectRef idx="0">
              <a:scrgbClr r="0" g="0" b="0"/>
            </a:effectRef>
            <a:fontRef idx="minor">
              <a:schemeClr val="lt1"/>
            </a:fontRef>
          </p:style>
          <p:txBody>
            <a:bodyPr lIns="85344" tIns="85344" rIns="85344" bIns="85344" anchor="ctr"/>
            <a:lstStyle/>
            <a:p>
              <a:pPr defTabSz="533400">
                <a:lnSpc>
                  <a:spcPct val="90000"/>
                </a:lnSpc>
                <a:spcAft>
                  <a:spcPct val="35000"/>
                </a:spcAft>
              </a:pPr>
              <a:r>
                <a:rPr lang="en-US" sz="1400" b="1" i="1" dirty="0">
                  <a:solidFill>
                    <a:srgbClr val="FFFFFF"/>
                  </a:solidFill>
                </a:rPr>
                <a:t>School Turnarounds: A Review of the Cross-Sector Evidence on Dramatic Organizational Improvement </a:t>
              </a:r>
              <a:r>
                <a:rPr lang="en-US" sz="1400" b="1" dirty="0">
                  <a:solidFill>
                    <a:srgbClr val="FFFFFF"/>
                  </a:solidFill>
                </a:rPr>
                <a:t>(2007)</a:t>
              </a:r>
              <a:r>
                <a:rPr lang="en-US" sz="1400" b="1" i="1" dirty="0">
                  <a:solidFill>
                    <a:srgbClr val="FFFFFF"/>
                  </a:solidFill>
                </a:rPr>
                <a:t>. </a:t>
              </a:r>
              <a:r>
                <a:rPr lang="en-US" sz="1400" b="1" dirty="0">
                  <a:solidFill>
                    <a:srgbClr val="FFFFFF"/>
                  </a:solidFill>
                  <a:hlinkClick r:id="rId13"/>
                </a:rPr>
                <a:t>www.centerii.org/survey</a:t>
              </a:r>
              <a:endParaRPr lang="en-US" sz="1400" dirty="0">
                <a:solidFill>
                  <a:srgbClr val="FFFFFF"/>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STRATEGIES: HIRE BASED ON SPECIFIC ABILITIES</a:t>
            </a:r>
            <a:endParaRPr lang="en-US" dirty="0"/>
          </a:p>
        </p:txBody>
      </p:sp>
      <p:sp>
        <p:nvSpPr>
          <p:cNvPr id="34818"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3481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CED89138-AB7D-4441-9482-3E519AF5131E}" type="slidenum">
              <a:rPr lang="en-US"/>
              <a:pPr>
                <a:defRPr/>
              </a:pPr>
              <a:t>11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533400" y="228600"/>
            <a:ext cx="8458200" cy="990600"/>
          </a:xfrm>
        </p:spPr>
        <p:txBody>
          <a:bodyPr/>
          <a:lstStyle/>
          <a:p>
            <a:r>
              <a:rPr lang="en-US" sz="3600" dirty="0" smtClean="0"/>
              <a:t>STRATEGIES: SEEK TURNAROUND LEADERS WITH SPECIFIC COMPETENCIES</a:t>
            </a:r>
          </a:p>
        </p:txBody>
      </p:sp>
      <p:graphicFrame>
        <p:nvGraphicFramePr>
          <p:cNvPr id="8" name="Content Placeholder 7"/>
          <p:cNvGraphicFramePr>
            <a:graphicFrameLocks noGrp="1"/>
          </p:cNvGraphicFramePr>
          <p:nvPr>
            <p:ph sz="quarter" idx="1"/>
          </p:nvPr>
        </p:nvGraphicFramePr>
        <p:xfrm>
          <a:off x="685800" y="1676400"/>
          <a:ext cx="837895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867" name="Date Placeholder 2"/>
          <p:cNvSpPr txBox="1">
            <a:spLocks/>
          </p:cNvSpPr>
          <p:nvPr/>
        </p:nvSpPr>
        <p:spPr bwMode="auto">
          <a:xfrm>
            <a:off x="8229600" y="64166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36868" name="Footer Placeholder 3"/>
          <p:cNvSpPr>
            <a:spLocks noGrp="1"/>
          </p:cNvSpPr>
          <p:nvPr>
            <p:ph type="ftr" sz="quarter" idx="11"/>
          </p:nvPr>
        </p:nvSpPr>
        <p:spPr bwMode="auto">
          <a:xfrm>
            <a:off x="304800" y="6416675"/>
            <a:ext cx="76962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53BA63ED-77B7-4293-9B87-BC2D66DBC7F9}" type="slidenum">
              <a:rPr lang="en-US"/>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09600" y="0"/>
            <a:ext cx="8229600" cy="1447800"/>
          </a:xfrm>
        </p:spPr>
        <p:txBody>
          <a:bodyPr/>
          <a:lstStyle/>
          <a:p>
            <a:r>
              <a:rPr lang="en-US" sz="4000" dirty="0" smtClean="0"/>
              <a:t>STRATEGIES: SUPPORT KEY LEADER ACTIONS</a:t>
            </a:r>
          </a:p>
        </p:txBody>
      </p:sp>
      <p:sp>
        <p:nvSpPr>
          <p:cNvPr id="9" name="Content Placeholder 8"/>
          <p:cNvSpPr txBox="1">
            <a:spLocks noGrp="1"/>
          </p:cNvSpPr>
          <p:nvPr>
            <p:ph sz="quarter" idx="1"/>
          </p:nvPr>
        </p:nvSpPr>
        <p:spPr>
          <a:xfrm>
            <a:off x="838200" y="1828800"/>
            <a:ext cx="7086600" cy="923925"/>
          </a:xfrm>
        </p:spPr>
        <p:style>
          <a:lnRef idx="3">
            <a:schemeClr val="lt1"/>
          </a:lnRef>
          <a:fillRef idx="1">
            <a:schemeClr val="accent6"/>
          </a:fillRef>
          <a:effectRef idx="1">
            <a:schemeClr val="accent6"/>
          </a:effectRef>
          <a:fontRef idx="minor">
            <a:schemeClr val="lt1"/>
          </a:fontRef>
        </p:style>
        <p:txBody>
          <a:bodyPr rtlCol="0">
            <a:spAutoFit/>
          </a:bodyPr>
          <a:lstStyle/>
          <a:p>
            <a:pPr marL="320040" indent="-320040" algn="ctr" fontAlgn="auto">
              <a:spcAft>
                <a:spcPts val="0"/>
              </a:spcAft>
              <a:buFont typeface="Wingdings"/>
              <a:buNone/>
              <a:defRPr/>
            </a:pPr>
            <a:r>
              <a:rPr lang="en-US" sz="5400" dirty="0" smtClean="0"/>
              <a:t>Concentrate on </a:t>
            </a:r>
            <a:endParaRPr lang="en-US" sz="5400" dirty="0"/>
          </a:p>
        </p:txBody>
      </p:sp>
      <p:graphicFrame>
        <p:nvGraphicFramePr>
          <p:cNvPr id="13" name="Diagram 12"/>
          <p:cNvGraphicFramePr/>
          <p:nvPr/>
        </p:nvGraphicFramePr>
        <p:xfrm>
          <a:off x="1066800" y="2819400"/>
          <a:ext cx="66294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990600" y="5029200"/>
            <a:ext cx="6705600" cy="9239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fontAlgn="auto">
              <a:spcBef>
                <a:spcPts val="0"/>
              </a:spcBef>
              <a:spcAft>
                <a:spcPts val="0"/>
              </a:spcAft>
              <a:defRPr/>
            </a:pPr>
            <a:r>
              <a:rPr lang="en-US" sz="5400" dirty="0"/>
              <a:t>WINS</a:t>
            </a:r>
          </a:p>
        </p:txBody>
      </p:sp>
      <p:sp>
        <p:nvSpPr>
          <p:cNvPr id="15" name="Slide Number Placeholder 4"/>
          <p:cNvSpPr>
            <a:spLocks noGrp="1"/>
          </p:cNvSpPr>
          <p:nvPr>
            <p:ph type="sldNum" sz="quarter" idx="12"/>
          </p:nvPr>
        </p:nvSpPr>
        <p:spPr/>
        <p:txBody>
          <a:bodyPr>
            <a:normAutofit fontScale="85000" lnSpcReduction="20000"/>
          </a:bodyPr>
          <a:lstStyle/>
          <a:p>
            <a:pPr>
              <a:defRPr/>
            </a:pPr>
            <a:fld id="{A3231438-CECE-4CE5-8EAE-0CD987D63147}" type="slidenum">
              <a:rPr lang="en-US"/>
              <a:pPr>
                <a:defRPr/>
              </a:pPr>
              <a:t>13</a:t>
            </a:fld>
            <a:endParaRPr lang="en-US" dirty="0"/>
          </a:p>
        </p:txBody>
      </p:sp>
      <p:sp>
        <p:nvSpPr>
          <p:cNvPr id="38918" name="Date Placeholder 2"/>
          <p:cNvSpPr txBox="1">
            <a:spLocks/>
          </p:cNvSpPr>
          <p:nvPr/>
        </p:nvSpPr>
        <p:spPr bwMode="auto">
          <a:xfrm>
            <a:off x="8229600" y="62484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38919" name="Footer Placeholder 3"/>
          <p:cNvSpPr>
            <a:spLocks noGrp="1"/>
          </p:cNvSpPr>
          <p:nvPr>
            <p:ph type="ftr" sz="quarter" idx="11"/>
          </p:nvPr>
        </p:nvSpPr>
        <p:spPr bwMode="auto">
          <a:xfrm>
            <a:off x="381000" y="6248400"/>
            <a:ext cx="7620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457200" y="16002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2" name="Rectangle 2"/>
          <p:cNvSpPr>
            <a:spLocks noGrp="1" noChangeArrowheads="1"/>
          </p:cNvSpPr>
          <p:nvPr>
            <p:ph type="title"/>
          </p:nvPr>
        </p:nvSpPr>
        <p:spPr>
          <a:xfrm>
            <a:off x="533400" y="0"/>
            <a:ext cx="8610600" cy="1447800"/>
          </a:xfrm>
        </p:spPr>
        <p:txBody>
          <a:bodyPr/>
          <a:lstStyle/>
          <a:p>
            <a:r>
              <a:rPr lang="en-US" sz="4000" dirty="0" smtClean="0"/>
              <a:t>STRATEGIES: SUPPORT KEY LEADER ACTIONS Cont.</a:t>
            </a:r>
          </a:p>
        </p:txBody>
      </p:sp>
      <p:sp>
        <p:nvSpPr>
          <p:cNvPr id="12" name="Slide Number Placeholder 4"/>
          <p:cNvSpPr>
            <a:spLocks noGrp="1"/>
          </p:cNvSpPr>
          <p:nvPr>
            <p:ph type="sldNum" sz="quarter" idx="12"/>
          </p:nvPr>
        </p:nvSpPr>
        <p:spPr/>
        <p:txBody>
          <a:bodyPr>
            <a:normAutofit fontScale="85000" lnSpcReduction="20000"/>
          </a:bodyPr>
          <a:lstStyle/>
          <a:p>
            <a:pPr>
              <a:defRPr/>
            </a:pPr>
            <a:fld id="{6906E207-F7F6-443E-A01A-D567C61B0B5C}" type="slidenum">
              <a:rPr lang="en-US"/>
              <a:pPr>
                <a:defRPr/>
              </a:pPr>
              <a:t>14</a:t>
            </a:fld>
            <a:endParaRPr lang="en-US" dirty="0"/>
          </a:p>
        </p:txBody>
      </p:sp>
      <p:sp>
        <p:nvSpPr>
          <p:cNvPr id="40964" name="Date Placeholder 2"/>
          <p:cNvSpPr txBox="1">
            <a:spLocks/>
          </p:cNvSpPr>
          <p:nvPr/>
        </p:nvSpPr>
        <p:spPr bwMode="auto">
          <a:xfrm>
            <a:off x="8229600" y="62484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0965" name="Footer Placeholder 3"/>
          <p:cNvSpPr>
            <a:spLocks noGrp="1"/>
          </p:cNvSpPr>
          <p:nvPr>
            <p:ph type="ftr" sz="quarter" idx="11"/>
          </p:nvPr>
        </p:nvSpPr>
        <p:spPr bwMode="auto">
          <a:xfrm>
            <a:off x="304800" y="6248400"/>
            <a:ext cx="76962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09600" y="0"/>
            <a:ext cx="8229600" cy="1447800"/>
          </a:xfrm>
        </p:spPr>
        <p:txBody>
          <a:bodyPr/>
          <a:lstStyle/>
          <a:p>
            <a:r>
              <a:rPr lang="en-US" sz="4000" dirty="0" smtClean="0"/>
              <a:t>STRATEGIES: SUPPORT KEY LEADER ACTIONS Cont.</a:t>
            </a:r>
          </a:p>
        </p:txBody>
      </p:sp>
      <p:graphicFrame>
        <p:nvGraphicFramePr>
          <p:cNvPr id="10" name="Content Placeholder 9"/>
          <p:cNvGraphicFramePr>
            <a:graphicFrameLocks noGrp="1"/>
          </p:cNvGraphicFramePr>
          <p:nvPr>
            <p:ph sz="quarter" idx="1"/>
          </p:nvPr>
        </p:nvGraphicFramePr>
        <p:xfrm>
          <a:off x="228600" y="1676400"/>
          <a:ext cx="8686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011" name="Date Placeholder 2"/>
          <p:cNvSpPr txBox="1">
            <a:spLocks/>
          </p:cNvSpPr>
          <p:nvPr/>
        </p:nvSpPr>
        <p:spPr bwMode="auto">
          <a:xfrm>
            <a:off x="80772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3012" name="Footer Placeholder 3"/>
          <p:cNvSpPr>
            <a:spLocks noGrp="1"/>
          </p:cNvSpPr>
          <p:nvPr>
            <p:ph type="ftr" sz="quarter" idx="11"/>
          </p:nvPr>
        </p:nvSpPr>
        <p:spPr bwMode="auto">
          <a:xfrm>
            <a:off x="304800" y="6248400"/>
            <a:ext cx="76962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14" name="Slide Number Placeholder 4"/>
          <p:cNvSpPr>
            <a:spLocks noGrp="1"/>
          </p:cNvSpPr>
          <p:nvPr>
            <p:ph type="sldNum" sz="quarter" idx="12"/>
          </p:nvPr>
        </p:nvSpPr>
        <p:spPr/>
        <p:txBody>
          <a:bodyPr>
            <a:normAutofit fontScale="85000" lnSpcReduction="20000"/>
          </a:bodyPr>
          <a:lstStyle/>
          <a:p>
            <a:pPr>
              <a:defRPr/>
            </a:pPr>
            <a:fld id="{83FC5225-0E5F-4980-8EF5-E68B74D747E7}" type="slidenum">
              <a:rPr lang="en-US"/>
              <a:pPr>
                <a:defRPr/>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09600" y="1600200"/>
          <a:ext cx="8077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609600" y="76200"/>
            <a:ext cx="8077200" cy="1143000"/>
          </a:xfrm>
          <a:solidFill>
            <a:schemeClr val="accent1"/>
          </a:solidFill>
        </p:spPr>
        <p:txBody>
          <a:bodyPr>
            <a:noAutofit/>
          </a:bodyPr>
          <a:lstStyle/>
          <a:p>
            <a:pPr fontAlgn="auto">
              <a:spcAft>
                <a:spcPts val="0"/>
              </a:spcAft>
              <a:defRPr/>
            </a:pPr>
            <a:r>
              <a:rPr lang="en-US" sz="4000" cap="small" dirty="0" smtClean="0">
                <a:solidFill>
                  <a:schemeClr val="bg1"/>
                </a:solidFill>
              </a:rPr>
              <a:t>STRATEGIES: CREATE CONDITIONS FOR SUCCESS*</a:t>
            </a:r>
            <a:endParaRPr lang="en-US" sz="4000" cap="small" dirty="0">
              <a:solidFill>
                <a:schemeClr val="bg1"/>
              </a:solidFill>
            </a:endParaRPr>
          </a:p>
        </p:txBody>
      </p:sp>
      <p:sp>
        <p:nvSpPr>
          <p:cNvPr id="45059" name="TextBox 4"/>
          <p:cNvSpPr txBox="1">
            <a:spLocks noChangeArrowheads="1"/>
          </p:cNvSpPr>
          <p:nvPr/>
        </p:nvSpPr>
        <p:spPr bwMode="auto">
          <a:xfrm>
            <a:off x="152400" y="6019800"/>
            <a:ext cx="8610600" cy="276225"/>
          </a:xfrm>
          <a:prstGeom prst="rect">
            <a:avLst/>
          </a:prstGeom>
          <a:noFill/>
          <a:ln w="9525">
            <a:noFill/>
            <a:miter lim="800000"/>
            <a:headEnd/>
            <a:tailEnd/>
          </a:ln>
        </p:spPr>
        <p:txBody>
          <a:bodyPr>
            <a:spAutoFit/>
          </a:bodyPr>
          <a:lstStyle/>
          <a:p>
            <a:r>
              <a:rPr lang="en-US" sz="1200" b="1" i="1" dirty="0">
                <a:latin typeface="Tw Cen MT" pitchFamily="34" charset="0"/>
              </a:rPr>
              <a:t>* Adapted from presentation by Carlas McCauley, U.S. Department of Education for webinar series hosted by CII and CCSSO. January 28, 2010.</a:t>
            </a:r>
          </a:p>
        </p:txBody>
      </p:sp>
      <p:sp>
        <p:nvSpPr>
          <p:cNvPr id="45060" name="Date Placeholder 8"/>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45061" name="Footer Placeholder 3"/>
          <p:cNvSpPr>
            <a:spLocks noGrp="1"/>
          </p:cNvSpPr>
          <p:nvPr>
            <p:ph type="ftr" sz="quarter" idx="11"/>
          </p:nvPr>
        </p:nvSpPr>
        <p:spPr bwMode="auto">
          <a:xfrm>
            <a:off x="381000" y="6248400"/>
            <a:ext cx="7620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2B9A915A-1993-4937-8B12-24A66EAAFF9E}"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6575" cy="1066800"/>
          </a:xfrm>
        </p:spPr>
        <p:txBody>
          <a:bodyPr>
            <a:noAutofit/>
          </a:bodyPr>
          <a:lstStyle/>
          <a:p>
            <a:pPr fontAlgn="auto">
              <a:spcAft>
                <a:spcPts val="0"/>
              </a:spcAft>
              <a:defRPr/>
            </a:pPr>
            <a:r>
              <a:rPr lang="en-US" sz="4000" cap="small" dirty="0" smtClean="0">
                <a:solidFill>
                  <a:schemeClr val="tx1"/>
                </a:solidFill>
              </a:rPr>
              <a:t>STRATEGIES: CREATE CONDITIONS FOR SUCCESS</a:t>
            </a:r>
            <a:endParaRPr lang="en-US" dirty="0">
              <a:solidFill>
                <a:schemeClr val="tx1"/>
              </a:solidFill>
            </a:endParaRPr>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normAutofit fontScale="85000" lnSpcReduction="20000"/>
          </a:bodyPr>
          <a:lstStyle/>
          <a:p>
            <a:pPr>
              <a:defRPr/>
            </a:pPr>
            <a:fld id="{D6EAF7FB-A7AE-40AB-B1D3-36751AF35DE4}" type="slidenum">
              <a:rPr lang="en-US"/>
              <a:pPr>
                <a:defRPr/>
              </a:pPr>
              <a:t>17</a:t>
            </a:fld>
            <a:endParaRPr lang="en-US" dirty="0"/>
          </a:p>
        </p:txBody>
      </p:sp>
      <p:sp>
        <p:nvSpPr>
          <p:cNvPr id="47108" name="Date Placeholder 2"/>
          <p:cNvSpPr txBox="1">
            <a:spLocks/>
          </p:cNvSpPr>
          <p:nvPr/>
        </p:nvSpPr>
        <p:spPr bwMode="auto">
          <a:xfrm>
            <a:off x="81534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7109" name="Footer Placeholder 3"/>
          <p:cNvSpPr>
            <a:spLocks noGrp="1"/>
          </p:cNvSpPr>
          <p:nvPr>
            <p:ph type="ftr" sz="quarter" idx="11"/>
          </p:nvPr>
        </p:nvSpPr>
        <p:spPr bwMode="auto">
          <a:xfrm>
            <a:off x="381000" y="6248400"/>
            <a:ext cx="7620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533400" y="76200"/>
            <a:ext cx="8153400" cy="1143000"/>
          </a:xfrm>
        </p:spPr>
        <p:txBody>
          <a:bodyPr/>
          <a:lstStyle/>
          <a:p>
            <a:r>
              <a:rPr lang="en-US" sz="4000" dirty="0" smtClean="0"/>
              <a:t>TURNAROUND LEADER RECRUITMENT AND SELECTION</a:t>
            </a:r>
          </a:p>
        </p:txBody>
      </p:sp>
      <p:graphicFrame>
        <p:nvGraphicFramePr>
          <p:cNvPr id="9" name="Content Placeholder 8"/>
          <p:cNvGraphicFramePr>
            <a:graphicFrameLocks noGrp="1"/>
          </p:cNvGraphicFramePr>
          <p:nvPr>
            <p:ph sz="quarter" idx="1"/>
          </p:nvPr>
        </p:nvGraphicFramePr>
        <p:xfrm>
          <a:off x="533400" y="15240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9155" name="Date Placeholder 2"/>
          <p:cNvSpPr txBox="1">
            <a:spLocks/>
          </p:cNvSpPr>
          <p:nvPr/>
        </p:nvSpPr>
        <p:spPr bwMode="auto">
          <a:xfrm>
            <a:off x="81534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9156" name="Footer Placeholder 3"/>
          <p:cNvSpPr>
            <a:spLocks noGrp="1"/>
          </p:cNvSpPr>
          <p:nvPr>
            <p:ph type="ftr" sz="quarter" idx="11"/>
          </p:nvPr>
        </p:nvSpPr>
        <p:spPr bwMode="auto">
          <a:xfrm>
            <a:off x="381000" y="6248400"/>
            <a:ext cx="7620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D654AF9D-0282-4E53-9516-141FB0B2A3D7}" type="slidenum">
              <a:rPr lang="en-US" sz="1400" b="1">
                <a:solidFill>
                  <a:srgbClr val="FFFFFF"/>
                </a:solidFill>
                <a:latin typeface="+mn-lt"/>
              </a:rPr>
              <a:pPr algn="ctr" fontAlgn="auto">
                <a:spcBef>
                  <a:spcPts val="0"/>
                </a:spcBef>
                <a:spcAft>
                  <a:spcPts val="0"/>
                </a:spcAft>
                <a:defRPr/>
              </a:pPr>
              <a:t>18</a:t>
            </a:fld>
            <a:endParaRPr lang="en-US" sz="1400" b="1"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533400" y="228600"/>
            <a:ext cx="8232775" cy="990600"/>
          </a:xfrm>
        </p:spPr>
        <p:txBody>
          <a:bodyPr/>
          <a:lstStyle/>
          <a:p>
            <a:r>
              <a:rPr lang="en-US" sz="3600" dirty="0" smtClean="0"/>
              <a:t>TURNAROUND LEADERS – WHO ARE THEY AND WHERE DO WE FIND THEM?</a:t>
            </a:r>
          </a:p>
        </p:txBody>
      </p:sp>
      <p:graphicFrame>
        <p:nvGraphicFramePr>
          <p:cNvPr id="7" name="Content Placeholder 7"/>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03" name="Date Placeholder 2"/>
          <p:cNvSpPr txBox="1">
            <a:spLocks/>
          </p:cNvSpPr>
          <p:nvPr/>
        </p:nvSpPr>
        <p:spPr bwMode="auto">
          <a:xfrm>
            <a:off x="81534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51204" name="Footer Placeholder 3"/>
          <p:cNvSpPr>
            <a:spLocks noGrp="1"/>
          </p:cNvSpPr>
          <p:nvPr>
            <p:ph type="ftr" sz="quarter" idx="11"/>
          </p:nvPr>
        </p:nvSpPr>
        <p:spPr bwMode="auto">
          <a:xfrm>
            <a:off x="381000" y="6248400"/>
            <a:ext cx="7620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073C7837-9F40-4A35-9536-961F34E6E3C2}" type="slidenum">
              <a:rPr lang="en-US" sz="1400" b="1">
                <a:solidFill>
                  <a:srgbClr val="FFFFFF"/>
                </a:solidFill>
                <a:latin typeface="+mn-lt"/>
              </a:rPr>
              <a:pPr algn="ctr" fontAlgn="auto">
                <a:spcBef>
                  <a:spcPts val="0"/>
                </a:spcBef>
                <a:spcAft>
                  <a:spcPts val="0"/>
                </a:spcAft>
                <a:defRPr/>
              </a:pPr>
              <a:t>19</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609600" y="152400"/>
            <a:ext cx="8153400" cy="1219200"/>
          </a:xfrm>
        </p:spPr>
        <p:txBody>
          <a:bodyPr>
            <a:normAutofit fontScale="90000"/>
          </a:bodyPr>
          <a:lstStyle/>
          <a:p>
            <a:pPr algn="ctr" fontAlgn="auto">
              <a:spcAft>
                <a:spcPts val="0"/>
              </a:spcAft>
              <a:defRPr/>
            </a:pPr>
            <a:r>
              <a:rPr lang="en-US" sz="4000" b="1" dirty="0" smtClean="0"/>
              <a:t>National Network of State School Improvement Leaders (NNSSIL)</a:t>
            </a:r>
          </a:p>
        </p:txBody>
      </p:sp>
      <p:sp>
        <p:nvSpPr>
          <p:cNvPr id="16386" name="Rectangle 3"/>
          <p:cNvSpPr>
            <a:spLocks noGrp="1"/>
          </p:cNvSpPr>
          <p:nvPr>
            <p:ph type="body" idx="4294967295"/>
          </p:nvPr>
        </p:nvSpPr>
        <p:spPr>
          <a:xfrm>
            <a:off x="609600" y="1524000"/>
            <a:ext cx="8153400" cy="1524000"/>
          </a:xfrm>
        </p:spPr>
        <p:txBody>
          <a:bodyPr/>
          <a:lstStyle/>
          <a:p>
            <a:pPr fontAlgn="t">
              <a:lnSpc>
                <a:spcPct val="90000"/>
              </a:lnSpc>
              <a:buFont typeface="Wingdings" pitchFamily="2" charset="2"/>
              <a:buNone/>
            </a:pPr>
            <a:r>
              <a:rPr lang="en-US" sz="2800" b="1" u="sng" dirty="0" smtClean="0"/>
              <a:t>Mission</a:t>
            </a:r>
          </a:p>
          <a:p>
            <a:pPr fontAlgn="t">
              <a:lnSpc>
                <a:spcPct val="90000"/>
              </a:lnSpc>
              <a:buFont typeface="Wingdings" pitchFamily="2" charset="2"/>
              <a:buNone/>
            </a:pPr>
            <a:r>
              <a:rPr lang="en-US" sz="2500" b="1" i="1" dirty="0" smtClean="0"/>
              <a:t>	</a:t>
            </a:r>
            <a:r>
              <a:rPr lang="en-US" sz="2000" b="1" i="1" dirty="0" smtClean="0"/>
              <a:t>To provide collegial support among state leaders of school improvement to build, utilize and disseminate a robust body of knowledge of professional practices leading to systemic educational change.</a:t>
            </a:r>
          </a:p>
          <a:p>
            <a:pPr fontAlgn="t">
              <a:lnSpc>
                <a:spcPct val="90000"/>
              </a:lnSpc>
              <a:buFont typeface="Wingdings" pitchFamily="2" charset="2"/>
              <a:buNone/>
            </a:pPr>
            <a:endParaRPr lang="en-US" sz="2000" b="1" i="1" dirty="0" smtClean="0"/>
          </a:p>
        </p:txBody>
      </p:sp>
      <p:pic>
        <p:nvPicPr>
          <p:cNvPr id="16387" name="Picture 4" descr="USMap"/>
          <p:cNvPicPr>
            <a:picLocks noChangeAspect="1" noChangeArrowheads="1"/>
          </p:cNvPicPr>
          <p:nvPr/>
        </p:nvPicPr>
        <p:blipFill>
          <a:blip r:embed="rId3" cstate="print"/>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3200400"/>
            <a:ext cx="3902075" cy="2347913"/>
          </a:xfrm>
          <a:prstGeom prst="rect">
            <a:avLst/>
          </a:prstGeom>
          <a:noFill/>
          <a:ln w="9525">
            <a:noFill/>
            <a:miter lim="800000"/>
            <a:headEnd/>
            <a:tailEnd/>
          </a:ln>
        </p:spPr>
        <p:txBody>
          <a:bodyPr>
            <a:spAutoFit/>
          </a:bodyPr>
          <a:lstStyle/>
          <a:p>
            <a:r>
              <a:rPr lang="en-US" sz="2800" b="1" u="sng" dirty="0">
                <a:latin typeface="Tw Cen MT" pitchFamily="34" charset="0"/>
              </a:rPr>
              <a:t>Membership</a:t>
            </a:r>
          </a:p>
          <a:p>
            <a:pPr>
              <a:buClr>
                <a:schemeClr val="hlink"/>
              </a:buClr>
              <a:buFont typeface="Wingdings" pitchFamily="2" charset="2"/>
              <a:buChar char="¨"/>
            </a:pPr>
            <a:r>
              <a:rPr lang="en-US" sz="2000" b="1" i="1" dirty="0">
                <a:latin typeface="Tw Cen MT" pitchFamily="34" charset="0"/>
              </a:rPr>
              <a:t>  50+ SEAs and territories</a:t>
            </a:r>
          </a:p>
          <a:p>
            <a:pPr>
              <a:buClr>
                <a:schemeClr val="hlink"/>
              </a:buClr>
              <a:buFont typeface="Wingdings" pitchFamily="2" charset="2"/>
              <a:buChar char="¨"/>
            </a:pPr>
            <a:r>
              <a:rPr lang="en-US" sz="2000" b="1" i="1" dirty="0">
                <a:latin typeface="Tw Cen MT" pitchFamily="34" charset="0"/>
              </a:rPr>
              <a:t>  16 Regional Comprehensive</a:t>
            </a:r>
          </a:p>
          <a:p>
            <a:pPr>
              <a:buClr>
                <a:schemeClr val="hlink"/>
              </a:buClr>
              <a:buFont typeface="Wingdings" pitchFamily="2" charset="2"/>
              <a:buNone/>
            </a:pPr>
            <a:r>
              <a:rPr lang="en-US" sz="2000" b="1" i="1" dirty="0">
                <a:latin typeface="Tw Cen MT" pitchFamily="34" charset="0"/>
              </a:rPr>
              <a:t>       Centers (RCCs)</a:t>
            </a:r>
          </a:p>
          <a:p>
            <a:pPr>
              <a:buClr>
                <a:schemeClr val="hlink"/>
              </a:buClr>
              <a:buFont typeface="Wingdings" pitchFamily="2" charset="2"/>
              <a:buChar char="¨"/>
            </a:pPr>
            <a:r>
              <a:rPr lang="en-US" sz="2000" b="1" i="1" dirty="0">
                <a:latin typeface="Tw Cen MT" pitchFamily="34" charset="0"/>
              </a:rPr>
              <a:t>  CII &amp; CCSSO as administrative</a:t>
            </a:r>
          </a:p>
          <a:p>
            <a:pPr>
              <a:buClr>
                <a:schemeClr val="hlink"/>
              </a:buClr>
              <a:buFont typeface="Wingdings" pitchFamily="2" charset="2"/>
              <a:buNone/>
            </a:pPr>
            <a:r>
              <a:rPr lang="en-US" sz="2000" b="1" i="1" dirty="0">
                <a:latin typeface="Tw Cen MT" pitchFamily="34" charset="0"/>
              </a:rPr>
              <a:t>       partners</a:t>
            </a:r>
          </a:p>
          <a:p>
            <a:endParaRPr lang="en-US" sz="2000" i="1" dirty="0">
              <a:latin typeface="Tw Cen MT" pitchFamily="34" charset="0"/>
            </a:endParaRPr>
          </a:p>
        </p:txBody>
      </p:sp>
      <p:sp>
        <p:nvSpPr>
          <p:cNvPr id="16389" name="Text Box 6"/>
          <p:cNvSpPr txBox="1">
            <a:spLocks noChangeArrowheads="1"/>
          </p:cNvSpPr>
          <p:nvPr/>
        </p:nvSpPr>
        <p:spPr bwMode="auto">
          <a:xfrm>
            <a:off x="1066800" y="5410200"/>
            <a:ext cx="7239000" cy="457200"/>
          </a:xfrm>
          <a:prstGeom prst="rect">
            <a:avLst/>
          </a:prstGeom>
          <a:noFill/>
          <a:ln w="9525">
            <a:noFill/>
            <a:miter lim="800000"/>
            <a:headEnd/>
            <a:tailEnd/>
          </a:ln>
        </p:spPr>
        <p:txBody>
          <a:bodyPr>
            <a:spAutoFit/>
          </a:bodyPr>
          <a:lstStyle/>
          <a:p>
            <a:pPr>
              <a:spcBef>
                <a:spcPct val="50000"/>
              </a:spcBef>
            </a:pPr>
            <a:r>
              <a:rPr lang="en-US" sz="2400" b="1" dirty="0">
                <a:latin typeface="Tw Cen MT" pitchFamily="34" charset="0"/>
              </a:rPr>
              <a:t>For more information: http://www.centerii.org/leaders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STRATEGIES: LEVERAGE FOCUSED STAFF DISMISSALS</a:t>
            </a:r>
            <a:endParaRPr lang="en-US" dirty="0"/>
          </a:p>
        </p:txBody>
      </p:sp>
      <p:sp>
        <p:nvSpPr>
          <p:cNvPr id="53250"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5325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3F1C35D4-B8EE-450A-9916-45742F0A46CD}" type="slidenum">
              <a:rPr lang="en-US"/>
              <a:pPr>
                <a:defRPr/>
              </a:pPr>
              <a:t>20</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STRATEGIES: STATE AND DISTRICT ROLE IN FOCUSED STAFF DISMISSALS</a:t>
            </a:r>
            <a:endParaRPr lang="en-US" dirty="0"/>
          </a:p>
        </p:txBody>
      </p:sp>
      <p:sp>
        <p:nvSpPr>
          <p:cNvPr id="55298"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5529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0B5CD2F-9879-49ED-80B5-AC5224F9FF4A}" type="slidenum">
              <a:rPr lang="en-US"/>
              <a:pPr>
                <a:defRPr/>
              </a:pPr>
              <a:t>21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STRATEGIES: STAFF DISMISSAL PROCESS</a:t>
            </a:r>
            <a:endParaRPr lang="en-US" dirty="0"/>
          </a:p>
        </p:txBody>
      </p:sp>
      <p:sp>
        <p:nvSpPr>
          <p:cNvPr id="57346"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5734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D7D814-CDB8-4526-ADCE-0EB23EABA5AB}" type="slidenum">
              <a:rPr lang="en-US"/>
              <a:pPr>
                <a:defRPr/>
              </a:pPr>
              <a:t>22</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6200" y="228600"/>
            <a:ext cx="9067800" cy="990600"/>
          </a:xfrm>
        </p:spPr>
        <p:txBody>
          <a:bodyPr/>
          <a:lstStyle/>
          <a:p>
            <a:r>
              <a:rPr lang="en-US" sz="3600" dirty="0" smtClean="0">
                <a:solidFill>
                  <a:schemeClr val="tx1"/>
                </a:solidFill>
              </a:rPr>
              <a:t>STRATEGIES: STATE ROLE IN TURNAROUND</a:t>
            </a:r>
          </a:p>
        </p:txBody>
      </p:sp>
      <p:sp>
        <p:nvSpPr>
          <p:cNvPr id="59394"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59395"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84C6018-C87B-48B7-B4DE-73E5D0643090}" type="slidenum">
              <a:rPr lang="en-US"/>
              <a:pPr>
                <a:defRPr/>
              </a:pPr>
              <a:t>23</a:t>
            </a:fld>
            <a:endParaRPr lang="en-US" dirty="0"/>
          </a:p>
        </p:txBody>
      </p:sp>
      <p:graphicFrame>
        <p:nvGraphicFramePr>
          <p:cNvPr id="7" name="Content Placeholder 6"/>
          <p:cNvGraphicFramePr>
            <a:graphicFrameLocks noGrp="1"/>
          </p:cNvGraphicFramePr>
          <p:nvPr>
            <p:ph sz="quarter" idx="1"/>
          </p:nvPr>
        </p:nvGraphicFramePr>
        <p:xfrm>
          <a:off x="457200" y="16002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066800"/>
          </a:xfrm>
        </p:spPr>
        <p:txBody>
          <a:bodyPr>
            <a:normAutofit fontScale="90000"/>
          </a:bodyPr>
          <a:lstStyle/>
          <a:p>
            <a:pPr fontAlgn="auto">
              <a:spcAft>
                <a:spcPts val="0"/>
              </a:spcAft>
              <a:defRPr/>
            </a:pPr>
            <a:r>
              <a:rPr lang="en-US" sz="4000" dirty="0" smtClean="0"/>
              <a:t>STRATEGIES: DISTRICT ROLE IN A TURNAROUND</a:t>
            </a:r>
            <a:endParaRPr lang="en-US" sz="4000" dirty="0"/>
          </a:p>
        </p:txBody>
      </p:sp>
      <p:graphicFrame>
        <p:nvGraphicFramePr>
          <p:cNvPr id="8" name="Content Placeholder 7"/>
          <p:cNvGraphicFramePr>
            <a:graphicFrameLocks noGrp="1"/>
          </p:cNvGraphicFramePr>
          <p:nvPr>
            <p:ph sz="quarter" idx="1"/>
          </p:nvPr>
        </p:nvGraphicFramePr>
        <p:xfrm>
          <a:off x="612648" y="1600200"/>
          <a:ext cx="8153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43" name="Date Placeholder 2"/>
          <p:cNvSpPr txBox="1">
            <a:spLocks/>
          </p:cNvSpPr>
          <p:nvPr/>
        </p:nvSpPr>
        <p:spPr bwMode="auto">
          <a:xfrm>
            <a:off x="8153400" y="64928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61444" name="Footer Placeholder 3"/>
          <p:cNvSpPr>
            <a:spLocks noGrp="1"/>
          </p:cNvSpPr>
          <p:nvPr>
            <p:ph type="ftr" sz="quarter" idx="11"/>
          </p:nvPr>
        </p:nvSpPr>
        <p:spPr bwMode="auto">
          <a:xfrm>
            <a:off x="228600" y="6492875"/>
            <a:ext cx="77724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9" name="Slide Number Placeholder 4"/>
          <p:cNvSpPr>
            <a:spLocks noGrp="1"/>
          </p:cNvSpPr>
          <p:nvPr>
            <p:ph type="sldNum" sz="quarter" idx="12"/>
          </p:nvPr>
        </p:nvSpPr>
        <p:spPr/>
        <p:txBody>
          <a:bodyPr>
            <a:normAutofit fontScale="85000" lnSpcReduction="20000"/>
          </a:bodyPr>
          <a:lstStyle/>
          <a:p>
            <a:pPr>
              <a:defRPr/>
            </a:pPr>
            <a:fld id="{C5CAE349-7833-4552-BB36-E89A725E5902}"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12775" y="228600"/>
            <a:ext cx="8153400" cy="990600"/>
          </a:xfrm>
        </p:spPr>
        <p:txBody>
          <a:bodyPr>
            <a:normAutofit/>
          </a:bodyPr>
          <a:lstStyle/>
          <a:p>
            <a:pPr fontAlgn="auto">
              <a:spcAft>
                <a:spcPts val="0"/>
              </a:spcAft>
              <a:defRPr/>
            </a:pPr>
            <a:r>
              <a:rPr lang="en-US" sz="4000" cap="small" dirty="0" smtClean="0">
                <a:solidFill>
                  <a:schemeClr val="tx1"/>
                </a:solidFill>
              </a:rPr>
              <a:t>SIG TIMELINE</a:t>
            </a:r>
            <a:endParaRPr lang="en-US" sz="4000" cap="small" dirty="0">
              <a:solidFill>
                <a:schemeClr val="tx1"/>
              </a:solidFill>
            </a:endParaRPr>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9AD0CEE2-AF19-4965-8395-EC4211CDE3F4}" type="slidenum">
              <a:rPr lang="en-US"/>
              <a:pPr>
                <a:defRPr/>
              </a:pPr>
              <a:t>25</a:t>
            </a:fld>
            <a:endParaRPr lang="en-US" dirty="0"/>
          </a:p>
        </p:txBody>
      </p:sp>
      <p:sp>
        <p:nvSpPr>
          <p:cNvPr id="63492"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63493" name="Footer Placeholder 3"/>
          <p:cNvSpPr>
            <a:spLocks noGrp="1"/>
          </p:cNvSpPr>
          <p:nvPr>
            <p:ph type="ftr" sz="quarter" idx="11"/>
          </p:nvPr>
        </p:nvSpPr>
        <p:spPr bwMode="auto">
          <a:xfrm>
            <a:off x="152400" y="6248400"/>
            <a:ext cx="78486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a:normAutofit/>
          </a:bodyPr>
          <a:lstStyle/>
          <a:p>
            <a:pPr fontAlgn="auto">
              <a:spcAft>
                <a:spcPts val="0"/>
              </a:spcAft>
              <a:defRPr/>
            </a:pPr>
            <a:r>
              <a:rPr lang="en-US" cap="small" dirty="0" smtClean="0"/>
              <a:t>Turnaround Timeline</a:t>
            </a:r>
            <a:endParaRPr lang="en-US" cap="small" dirty="0"/>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35E1282C-AE7E-4D31-9B52-AD8AC8C478E8}" type="slidenum">
              <a:rPr lang="en-US"/>
              <a:pPr>
                <a:defRPr/>
              </a:pPr>
              <a:t>26</a:t>
            </a:fld>
            <a:endParaRPr lang="en-US" dirty="0"/>
          </a:p>
        </p:txBody>
      </p:sp>
      <p:sp>
        <p:nvSpPr>
          <p:cNvPr id="65539"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65540" name="Footer Placeholder 3"/>
          <p:cNvSpPr>
            <a:spLocks noGrp="1"/>
          </p:cNvSpPr>
          <p:nvPr>
            <p:ph type="ftr" sz="quarter" idx="11"/>
          </p:nvPr>
        </p:nvSpPr>
        <p:spPr bwMode="auto">
          <a:xfrm>
            <a:off x="152400" y="6248400"/>
            <a:ext cx="78486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graphicFrame>
        <p:nvGraphicFramePr>
          <p:cNvPr id="9" name="Content Placeholder 5"/>
          <p:cNvGraphicFramePr>
            <a:graphicFrameLocks noGrp="1"/>
          </p:cNvGraphicFramePr>
          <p:nvPr>
            <p:ph sz="quarter" idx="1"/>
          </p:nvPr>
        </p:nvGraphicFramePr>
        <p:xfrm>
          <a:off x="228600" y="1600200"/>
          <a:ext cx="8763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612775" y="228600"/>
            <a:ext cx="8153400" cy="990600"/>
          </a:xfrm>
        </p:spPr>
        <p:txBody>
          <a:bodyPr/>
          <a:lstStyle/>
          <a:p>
            <a:r>
              <a:rPr lang="en-US" dirty="0" smtClean="0"/>
              <a:t>PITFALLS TO AVOID</a:t>
            </a:r>
          </a:p>
        </p:txBody>
      </p:sp>
      <p:sp>
        <p:nvSpPr>
          <p:cNvPr id="67586"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6758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02728497-811F-43C6-AD20-17314185DD34}" type="slidenum">
              <a:rPr lang="en-US"/>
              <a:pPr>
                <a:defRPr/>
              </a:pPr>
              <a:t>27</a:t>
            </a:fld>
            <a:endParaRPr lang="en-US" dirty="0"/>
          </a:p>
        </p:txBody>
      </p:sp>
      <p:graphicFrame>
        <p:nvGraphicFramePr>
          <p:cNvPr id="9"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612775" y="228600"/>
            <a:ext cx="8153400" cy="990600"/>
          </a:xfrm>
        </p:spPr>
        <p:txBody>
          <a:bodyPr/>
          <a:lstStyle/>
          <a:p>
            <a:r>
              <a:rPr lang="en-US" dirty="0" smtClean="0"/>
              <a:t>GUIDING QUESTIONS</a:t>
            </a:r>
          </a:p>
        </p:txBody>
      </p:sp>
      <p:sp>
        <p:nvSpPr>
          <p:cNvPr id="69634"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69635"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22BEFBF-5F30-44A0-B606-1E35A6E35CEB}" type="slidenum">
              <a:rPr lang="en-US"/>
              <a:pPr>
                <a:defRPr/>
              </a:pPr>
              <a:t>28</a:t>
            </a:fld>
            <a:endParaRPr lang="en-US" dirty="0"/>
          </a:p>
        </p:txBody>
      </p:sp>
      <p:sp>
        <p:nvSpPr>
          <p:cNvPr id="6" name="Content Placeholder 5"/>
          <p:cNvSpPr>
            <a:spLocks noGrp="1"/>
          </p:cNvSpPr>
          <p:nvPr>
            <p:ph sz="quarter" idx="1"/>
          </p:nvPr>
        </p:nvSpPr>
        <p:spPr>
          <a:xfrm>
            <a:off x="612775" y="1600200"/>
            <a:ext cx="8153400" cy="4724400"/>
          </a:xfrm>
        </p:spPr>
        <p:txBody>
          <a:bodyPr>
            <a:normAutofit fontScale="92500" lnSpcReduction="10000"/>
          </a:bodyPr>
          <a:lstStyle/>
          <a:p>
            <a:pPr marL="320040" indent="-320040" fontAlgn="auto">
              <a:spcAft>
                <a:spcPts val="0"/>
              </a:spcAft>
              <a:buFont typeface="Wingdings"/>
              <a:buChar char=""/>
              <a:defRPr/>
            </a:pPr>
            <a:r>
              <a:rPr lang="en-US" dirty="0" smtClean="0"/>
              <a:t>What role will the district take to actively prioritize and support turnaround of the low-achieving school?</a:t>
            </a:r>
          </a:p>
          <a:p>
            <a:pPr marL="320040" indent="-320040" fontAlgn="auto">
              <a:spcAft>
                <a:spcPts val="0"/>
              </a:spcAft>
              <a:buFont typeface="Wingdings"/>
              <a:buChar char=""/>
              <a:defRPr/>
            </a:pPr>
            <a:r>
              <a:rPr lang="en-US" dirty="0" smtClean="0"/>
              <a:t>How will you recruit and select a skilled turnaround leader?</a:t>
            </a:r>
          </a:p>
          <a:p>
            <a:pPr marL="320040" indent="-320040" fontAlgn="auto">
              <a:spcAft>
                <a:spcPts val="0"/>
              </a:spcAft>
              <a:buFont typeface="Wingdings"/>
              <a:buChar char=""/>
              <a:defRPr/>
            </a:pPr>
            <a:r>
              <a:rPr lang="en-US" dirty="0" smtClean="0"/>
              <a:t>What policies need to change to prioritize teacher recruitment and hiring for schools engaged in a turnaround effort?</a:t>
            </a:r>
          </a:p>
          <a:p>
            <a:pPr marL="320040" indent="-320040" fontAlgn="auto">
              <a:spcAft>
                <a:spcPts val="0"/>
              </a:spcAft>
              <a:buFont typeface="Wingdings"/>
              <a:buChar char=""/>
              <a:defRPr/>
            </a:pPr>
            <a:r>
              <a:rPr lang="en-US" dirty="0" smtClean="0"/>
              <a:t>What state and district policies and standard operating procedures impede turnaround efforts?</a:t>
            </a:r>
          </a:p>
          <a:p>
            <a:pPr marL="320040" indent="-320040" fontAlgn="auto">
              <a:spcAft>
                <a:spcPts val="0"/>
              </a:spcAft>
              <a:buFont typeface="Wingdings"/>
              <a:buChar char=""/>
              <a:defRPr/>
            </a:pPr>
            <a:r>
              <a:rPr lang="en-US" dirty="0" smtClean="0"/>
              <a:t>How will you track implementation of effective instructional practices as an early indicator of progress?</a:t>
            </a:r>
          </a:p>
          <a:p>
            <a:pPr marL="320040" indent="-320040" fontAlgn="auto">
              <a:spcAft>
                <a:spcPts val="0"/>
              </a:spcAft>
              <a:buFont typeface="Wingdings"/>
              <a:buChar cha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12775" y="228600"/>
            <a:ext cx="8153400" cy="990600"/>
          </a:xfrm>
        </p:spPr>
        <p:txBody>
          <a:bodyPr/>
          <a:lstStyle/>
          <a:p>
            <a:r>
              <a:rPr lang="en-US" dirty="0" smtClean="0"/>
              <a:t>RESOURCES</a:t>
            </a:r>
          </a:p>
        </p:txBody>
      </p:sp>
      <p:sp>
        <p:nvSpPr>
          <p:cNvPr id="71682"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71683"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BE250C35-B696-4A09-8AC1-AE85DDB9B8E0}" type="slidenum">
              <a:rPr lang="en-US"/>
              <a:pPr>
                <a:defRPr/>
              </a:pPr>
              <a:t>29</a:t>
            </a:fld>
            <a:endParaRPr lang="en-US" dirty="0"/>
          </a:p>
        </p:txBody>
      </p:sp>
      <p:sp>
        <p:nvSpPr>
          <p:cNvPr id="6" name="Content Placeholder 5"/>
          <p:cNvSpPr>
            <a:spLocks/>
          </p:cNvSpPr>
          <p:nvPr/>
        </p:nvSpPr>
        <p:spPr bwMode="auto">
          <a:xfrm>
            <a:off x="612775" y="1600200"/>
            <a:ext cx="8153400" cy="4953000"/>
          </a:xfrm>
          <a:prstGeom prst="rect">
            <a:avLst/>
          </a:prstGeom>
          <a:noFill/>
          <a:ln w="9525">
            <a:noFill/>
            <a:miter lim="800000"/>
            <a:headEnd/>
            <a:tailEnd/>
          </a:ln>
        </p:spPr>
        <p:txBody>
          <a:bodyPr/>
          <a:lstStyle/>
          <a:p>
            <a:pPr marL="319088" indent="-319088">
              <a:lnSpc>
                <a:spcPct val="80000"/>
              </a:lnSpc>
              <a:spcBef>
                <a:spcPct val="5000"/>
              </a:spcBef>
              <a:spcAft>
                <a:spcPct val="5000"/>
              </a:spcAft>
              <a:buClr>
                <a:schemeClr val="accent2"/>
              </a:buClr>
              <a:buSzPct val="60000"/>
              <a:buFont typeface="Wingdings" pitchFamily="2" charset="2"/>
              <a:buNone/>
            </a:pPr>
            <a:r>
              <a:rPr lang="en-US" dirty="0">
                <a:latin typeface="Tw Cen MT" pitchFamily="34" charset="0"/>
              </a:rPr>
              <a:t>Brinson, D., &amp; Rhim, L. (2009). </a:t>
            </a:r>
            <a:r>
              <a:rPr lang="en-US" i="1" dirty="0">
                <a:latin typeface="Tw Cen MT" pitchFamily="34" charset="0"/>
              </a:rPr>
              <a:t>Breaking the habit of low performance</a:t>
            </a:r>
            <a:r>
              <a:rPr lang="en-US" dirty="0">
                <a:latin typeface="Tw Cen MT" pitchFamily="34" charset="0"/>
              </a:rPr>
              <a:t>. Lincoln, IL: Center on Innovation &amp; Improvement. Retrieved from </a:t>
            </a:r>
            <a:r>
              <a:rPr lang="en-US" u="sng" dirty="0">
                <a:latin typeface="Tw Cen MT" pitchFamily="34" charset="0"/>
                <a:hlinkClick r:id="rId3"/>
              </a:rPr>
              <a:t>http://www.centerii.org/survey</a:t>
            </a:r>
            <a:endParaRPr lang="en-US" dirty="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dirty="0">
                <a:latin typeface="Tw Cen MT" pitchFamily="34" charset="0"/>
              </a:rPr>
              <a:t>Brinson, D., Kowal, J., &amp; Hassel, B. (with Rhim, L., &amp; Valsing, E.). (2008). </a:t>
            </a:r>
            <a:r>
              <a:rPr lang="en-US" i="1" dirty="0">
                <a:latin typeface="Tw Cen MT" pitchFamily="34" charset="0"/>
              </a:rPr>
              <a:t>School turnarounds: actions and results.</a:t>
            </a:r>
            <a:r>
              <a:rPr lang="en-US" dirty="0">
                <a:latin typeface="Tw Cen MT" pitchFamily="34" charset="0"/>
              </a:rPr>
              <a:t> Lincoln, IL: Public Impact, Academic Development Institute. Retrieved from </a:t>
            </a:r>
            <a:r>
              <a:rPr lang="en-US" u="sng" dirty="0">
                <a:latin typeface="Tw Cen MT" pitchFamily="34" charset="0"/>
                <a:hlinkClick r:id="rId3"/>
              </a:rPr>
              <a:t>http://www.centerii.org/survey</a:t>
            </a:r>
            <a:endParaRPr lang="en-US" i="1" dirty="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dirty="0">
                <a:latin typeface="Tw Cen MT" pitchFamily="34" charset="0"/>
              </a:rPr>
              <a:t>The Center for Comprehensive School Reform and Improvement. (2009). </a:t>
            </a:r>
            <a:r>
              <a:rPr lang="en-US" i="1" dirty="0">
                <a:latin typeface="Tw Cen MT" pitchFamily="34" charset="0"/>
              </a:rPr>
              <a:t>School restructuring: What works when? A guide for education leaders.</a:t>
            </a:r>
            <a:r>
              <a:rPr lang="en-US" dirty="0">
                <a:latin typeface="Tw Cen MT" pitchFamily="34" charset="0"/>
              </a:rPr>
              <a:t> Washington, DC: Learning Points Associates. Retrieved from </a:t>
            </a:r>
            <a:r>
              <a:rPr lang="en-US" dirty="0">
                <a:latin typeface="Tw Cen MT" pitchFamily="34" charset="0"/>
                <a:hlinkClick r:id="rId4"/>
              </a:rPr>
              <a:t>http://www.centerforcsri.org/files/School_Restructuring_Guide.pdf</a:t>
            </a:r>
            <a:endParaRPr lang="en-US" dirty="0">
              <a:latin typeface="Tw Cen MT" pitchFamily="34" charset="0"/>
            </a:endParaRPr>
          </a:p>
          <a:p>
            <a:pPr marL="319088" indent="-319088">
              <a:spcBef>
                <a:spcPct val="5000"/>
              </a:spcBef>
              <a:spcAft>
                <a:spcPct val="5000"/>
              </a:spcAft>
            </a:pPr>
            <a:r>
              <a:rPr lang="en-US" dirty="0">
                <a:latin typeface="Tw Cen MT" pitchFamily="34" charset="0"/>
              </a:rPr>
              <a:t>Herman, R., Dawson, P., Dee, T., Greene, J., Maynard, R., Redding, S., &amp; Darwin, M. (2008). </a:t>
            </a:r>
            <a:r>
              <a:rPr lang="en-US" i="1" dirty="0">
                <a:latin typeface="Tw Cen MT" pitchFamily="34" charset="0"/>
              </a:rPr>
              <a:t>Turning around chronically low-performing schools: A practice guide.</a:t>
            </a:r>
            <a:r>
              <a:rPr lang="en-US" dirty="0">
                <a:latin typeface="Tw Cen MT" pitchFamily="34" charset="0"/>
              </a:rPr>
              <a:t> (NCEE #2008-4020). Washington, DC: National Center for Education Evaluation and Regional Assistance, Institute of Education Sciences, U.S. Department of Education. Retrieved from </a:t>
            </a:r>
            <a:r>
              <a:rPr lang="en-US" dirty="0">
                <a:latin typeface="Tw Cen MT" pitchFamily="34" charset="0"/>
                <a:hlinkClick r:id="rId5"/>
              </a:rPr>
              <a:t>http://ies.ed.gov/ncee/wwc/publications/practiceguides</a:t>
            </a:r>
            <a:endParaRPr lang="en-US" dirty="0">
              <a:latin typeface="Tw Cen MT" pitchFamily="34" charset="0"/>
            </a:endParaRPr>
          </a:p>
          <a:p>
            <a:pPr marL="319088" indent="-319088">
              <a:spcBef>
                <a:spcPct val="5000"/>
              </a:spcBef>
              <a:spcAft>
                <a:spcPct val="5000"/>
              </a:spcAft>
            </a:pPr>
            <a:r>
              <a:rPr lang="en-US" dirty="0">
                <a:latin typeface="Tw Cen MT" pitchFamily="34" charset="0"/>
              </a:rPr>
              <a:t>Hess, F. H. (2010).</a:t>
            </a:r>
            <a:r>
              <a:rPr lang="en-US" i="1" dirty="0">
                <a:latin typeface="Tw Cen MT" pitchFamily="34" charset="0"/>
              </a:rPr>
              <a:t> Cages of their own design: Five strategies to help education leaders break free. </a:t>
            </a:r>
            <a:r>
              <a:rPr lang="en-US" dirty="0">
                <a:latin typeface="Tw Cen MT" pitchFamily="34" charset="0"/>
              </a:rPr>
              <a:t>Washington, DC:</a:t>
            </a:r>
            <a:r>
              <a:rPr lang="en-US" i="1" dirty="0">
                <a:latin typeface="Tw Cen MT" pitchFamily="34" charset="0"/>
              </a:rPr>
              <a:t> </a:t>
            </a:r>
            <a:r>
              <a:rPr lang="en-US" dirty="0">
                <a:latin typeface="Tw Cen MT" pitchFamily="34" charset="0"/>
              </a:rPr>
              <a:t>American Enterprise Institute for Public Policy Research.</a:t>
            </a:r>
            <a:r>
              <a:rPr lang="en-US" i="1" dirty="0">
                <a:latin typeface="Tw Cen MT" pitchFamily="34" charset="0"/>
              </a:rPr>
              <a:t> </a:t>
            </a:r>
            <a:r>
              <a:rPr lang="en-US" dirty="0">
                <a:latin typeface="Tw Cen MT" pitchFamily="34" charset="0"/>
              </a:rPr>
              <a:t>Retrieved from </a:t>
            </a:r>
            <a:r>
              <a:rPr lang="en-US" dirty="0">
                <a:latin typeface="Tw Cen MT" pitchFamily="34" charset="0"/>
                <a:hlinkClick r:id="rId6"/>
              </a:rPr>
              <a:t>http://</a:t>
            </a:r>
            <a:r>
              <a:rPr lang="en-US" dirty="0" smtClean="0">
                <a:latin typeface="Tw Cen MT" pitchFamily="34" charset="0"/>
                <a:hlinkClick r:id="rId6"/>
              </a:rPr>
              <a:t>www.aei.org</a:t>
            </a:r>
            <a:endParaRPr lang="en-US" dirty="0">
              <a:latin typeface="Tw Cen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76200"/>
            <a:ext cx="9144000" cy="1295400"/>
          </a:xfrm>
        </p:spPr>
        <p:txBody>
          <a:bodyPr>
            <a:noAutofit/>
          </a:bodyPr>
          <a:lstStyle/>
          <a:p>
            <a:pPr fontAlgn="auto">
              <a:spcAft>
                <a:spcPts val="0"/>
              </a:spcAft>
              <a:defRPr/>
            </a:pPr>
            <a:r>
              <a:rPr lang="en-US" sz="1600" b="1" dirty="0" smtClean="0"/>
              <a:t>COMPREHENSIVE TECHNICAL ASSISTANCE CENTERS</a:t>
            </a:r>
            <a:r>
              <a:rPr lang="en-US" sz="1600" b="1" i="1" dirty="0" smtClean="0"/>
              <a:t/>
            </a:r>
            <a:br>
              <a:rPr lang="en-US" sz="1600" b="1" i="1" dirty="0" smtClean="0"/>
            </a:br>
            <a:r>
              <a:rPr lang="en-US" sz="16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dirty="0"/>
          </a:p>
        </p:txBody>
      </p:sp>
      <p:sp>
        <p:nvSpPr>
          <p:cNvPr id="18434" name="Content Placeholder 9"/>
          <p:cNvSpPr>
            <a:spLocks noGrp="1"/>
          </p:cNvSpPr>
          <p:nvPr>
            <p:ph type="subTitle" idx="1"/>
          </p:nvPr>
        </p:nvSpPr>
        <p:spPr>
          <a:xfrm>
            <a:off x="0" y="1447800"/>
            <a:ext cx="5029200" cy="5287963"/>
          </a:xfrm>
        </p:spPr>
        <p:txBody>
          <a:bodyPr/>
          <a:lstStyle/>
          <a:p>
            <a:r>
              <a:rPr lang="en-US" sz="1600" b="1" i="1" dirty="0" smtClean="0"/>
              <a:t>NATIONAL CONTENT CENTERS</a:t>
            </a:r>
          </a:p>
          <a:p>
            <a:pPr algn="just">
              <a:spcBef>
                <a:spcPct val="0"/>
              </a:spcBef>
            </a:pPr>
            <a:r>
              <a:rPr lang="en-US" sz="1600" dirty="0" smtClean="0"/>
              <a:t>Assessment and Accountability Comprehensive Center</a:t>
            </a:r>
          </a:p>
          <a:p>
            <a:pPr>
              <a:spcBef>
                <a:spcPct val="0"/>
              </a:spcBef>
            </a:pPr>
            <a:r>
              <a:rPr lang="en-US" sz="1600" b="1" dirty="0" smtClean="0"/>
              <a:t>Center on Innovation &amp; Improvement</a:t>
            </a:r>
          </a:p>
          <a:p>
            <a:pPr>
              <a:spcBef>
                <a:spcPct val="0"/>
              </a:spcBef>
            </a:pPr>
            <a:r>
              <a:rPr lang="en-US" sz="1600" dirty="0" smtClean="0"/>
              <a:t>Center on Instruction</a:t>
            </a:r>
          </a:p>
          <a:p>
            <a:pPr>
              <a:spcBef>
                <a:spcPct val="0"/>
              </a:spcBef>
            </a:pPr>
            <a:r>
              <a:rPr lang="en-US" sz="1600" dirty="0" smtClean="0"/>
              <a:t>National Comprehensive Center for Teacher Quality</a:t>
            </a:r>
          </a:p>
          <a:p>
            <a:pPr>
              <a:spcBef>
                <a:spcPct val="0"/>
              </a:spcBef>
            </a:pPr>
            <a:r>
              <a:rPr lang="en-US" sz="1600" dirty="0" smtClean="0"/>
              <a:t>National High School Center</a:t>
            </a:r>
          </a:p>
          <a:p>
            <a:endParaRPr lang="en-US" sz="1400" dirty="0" smtClean="0"/>
          </a:p>
          <a:p>
            <a:pPr algn="ctr"/>
            <a:r>
              <a:rPr lang="en-US" sz="1800" b="1" dirty="0" smtClean="0"/>
              <a:t>For directory of the centers </a:t>
            </a:r>
          </a:p>
          <a:p>
            <a:pPr algn="ctr"/>
            <a:r>
              <a:rPr lang="en-US" sz="1800" b="1" dirty="0" smtClean="0"/>
              <a:t>see:  </a:t>
            </a:r>
            <a:r>
              <a:rPr lang="en-US" sz="1800" b="1" u="sng" dirty="0" smtClean="0">
                <a:hlinkClick r:id="rId3"/>
              </a:rPr>
              <a:t>www.centerii.org</a:t>
            </a:r>
            <a:endParaRPr lang="en-US" sz="1800" b="1" u="sng" dirty="0" smtClean="0"/>
          </a:p>
          <a:p>
            <a:pPr algn="ctr"/>
            <a:endParaRPr lang="en-US" sz="1800" b="1" u="sng" dirty="0" smtClean="0"/>
          </a:p>
          <a:p>
            <a:pPr algn="ctr"/>
            <a:endParaRPr lang="en-US" sz="1800" b="1" u="sng" dirty="0" smtClean="0"/>
          </a:p>
          <a:p>
            <a:pPr algn="ctr"/>
            <a:endParaRPr lang="en-US" sz="1800" b="1" u="sng" dirty="0" smtClean="0"/>
          </a:p>
          <a:p>
            <a:endParaRPr lang="en-US" sz="1800" b="1" u="sng" dirty="0" smtClean="0"/>
          </a:p>
          <a:p>
            <a:endParaRPr lang="en-US" sz="1800" b="1" u="sng" dirty="0" smtClean="0"/>
          </a:p>
          <a:p>
            <a:endParaRPr lang="en-US" sz="1600" dirty="0" smtClean="0"/>
          </a:p>
          <a:p>
            <a:endParaRPr lang="en-US" sz="1200" dirty="0" smtClean="0"/>
          </a:p>
        </p:txBody>
      </p:sp>
      <p:sp>
        <p:nvSpPr>
          <p:cNvPr id="18437" name="Content Placeholder 10"/>
          <p:cNvSpPr>
            <a:spLocks noGrp="1"/>
          </p:cNvSpPr>
          <p:nvPr>
            <p:ph sz="quarter" idx="4294967295"/>
          </p:nvPr>
        </p:nvSpPr>
        <p:spPr>
          <a:xfrm>
            <a:off x="4997450" y="1524000"/>
            <a:ext cx="4146550" cy="4572000"/>
          </a:xfrm>
        </p:spPr>
        <p:txBody>
          <a:bodyPr/>
          <a:lstStyle/>
          <a:p>
            <a:pPr>
              <a:buFont typeface="Wingdings" pitchFamily="2" charset="2"/>
              <a:buNone/>
            </a:pPr>
            <a:r>
              <a:rPr lang="en-US" sz="1600" b="1" i="1" dirty="0" smtClean="0"/>
              <a:t>REGIONAL COMPREHENSIVE CENTERS</a:t>
            </a:r>
          </a:p>
          <a:p>
            <a:pPr>
              <a:spcBef>
                <a:spcPct val="0"/>
              </a:spcBef>
            </a:pPr>
            <a:r>
              <a:rPr lang="en-US" sz="1600" dirty="0" smtClean="0"/>
              <a:t>Alaska Comprehensive Center </a:t>
            </a:r>
          </a:p>
          <a:p>
            <a:pPr>
              <a:spcBef>
                <a:spcPct val="0"/>
              </a:spcBef>
            </a:pPr>
            <a:r>
              <a:rPr lang="en-US" sz="1600" dirty="0" smtClean="0"/>
              <a:t>Appalachia Region Comprehensive Center </a:t>
            </a:r>
          </a:p>
          <a:p>
            <a:pPr>
              <a:spcBef>
                <a:spcPct val="0"/>
              </a:spcBef>
            </a:pPr>
            <a:r>
              <a:rPr lang="en-US" sz="1600" dirty="0" smtClean="0"/>
              <a:t>California Comprehensive Center </a:t>
            </a:r>
          </a:p>
          <a:p>
            <a:pPr>
              <a:spcBef>
                <a:spcPct val="0"/>
              </a:spcBef>
            </a:pPr>
            <a:r>
              <a:rPr lang="en-US" sz="1600" dirty="0" smtClean="0"/>
              <a:t>Florida &amp; Islands Comprehensive Center </a:t>
            </a:r>
          </a:p>
          <a:p>
            <a:pPr>
              <a:spcBef>
                <a:spcPct val="0"/>
              </a:spcBef>
            </a:pPr>
            <a:r>
              <a:rPr lang="en-US" sz="1600" dirty="0" smtClean="0"/>
              <a:t>Great Lakes East Comprehensive Center </a:t>
            </a:r>
          </a:p>
          <a:p>
            <a:pPr>
              <a:spcBef>
                <a:spcPct val="0"/>
              </a:spcBef>
            </a:pPr>
            <a:r>
              <a:rPr lang="en-US" sz="1600" dirty="0" smtClean="0"/>
              <a:t>Great Lakes West Region Comprehensive Center </a:t>
            </a:r>
          </a:p>
          <a:p>
            <a:pPr>
              <a:spcBef>
                <a:spcPct val="0"/>
              </a:spcBef>
            </a:pPr>
            <a:r>
              <a:rPr lang="en-US" sz="1600" dirty="0" smtClean="0"/>
              <a:t>The Mid-Atlantic Comprehensive Center </a:t>
            </a:r>
          </a:p>
          <a:p>
            <a:pPr>
              <a:spcBef>
                <a:spcPct val="0"/>
              </a:spcBef>
            </a:pPr>
            <a:r>
              <a:rPr lang="en-US" sz="1600" dirty="0" smtClean="0"/>
              <a:t>Mid-Continent Comprehensive Center </a:t>
            </a:r>
          </a:p>
          <a:p>
            <a:pPr>
              <a:spcBef>
                <a:spcPct val="0"/>
              </a:spcBef>
            </a:pPr>
            <a:r>
              <a:rPr lang="en-US" sz="1600" dirty="0" smtClean="0"/>
              <a:t>New England Comprehensive </a:t>
            </a:r>
          </a:p>
          <a:p>
            <a:pPr>
              <a:spcBef>
                <a:spcPct val="0"/>
              </a:spcBef>
            </a:pPr>
            <a:r>
              <a:rPr lang="en-US" sz="1600" dirty="0" smtClean="0"/>
              <a:t>New York Comprehensive </a:t>
            </a:r>
          </a:p>
          <a:p>
            <a:pPr>
              <a:spcBef>
                <a:spcPct val="0"/>
              </a:spcBef>
            </a:pPr>
            <a:r>
              <a:rPr lang="en-US" sz="1600" dirty="0" smtClean="0"/>
              <a:t>North Central Comprehensive Center </a:t>
            </a:r>
          </a:p>
          <a:p>
            <a:pPr>
              <a:spcBef>
                <a:spcPct val="0"/>
              </a:spcBef>
            </a:pPr>
            <a:r>
              <a:rPr lang="en-US" sz="1600" dirty="0" smtClean="0"/>
              <a:t>Northwest Regional Comprehensive </a:t>
            </a:r>
          </a:p>
          <a:p>
            <a:pPr>
              <a:spcBef>
                <a:spcPct val="0"/>
              </a:spcBef>
            </a:pPr>
            <a:r>
              <a:rPr lang="en-US" sz="1600" dirty="0" smtClean="0"/>
              <a:t>Pacific Comprehensive Center </a:t>
            </a:r>
          </a:p>
          <a:p>
            <a:pPr>
              <a:spcBef>
                <a:spcPct val="0"/>
              </a:spcBef>
            </a:pPr>
            <a:r>
              <a:rPr lang="en-US" sz="1600" dirty="0" smtClean="0"/>
              <a:t>Southeast Comprehensive </a:t>
            </a:r>
          </a:p>
          <a:p>
            <a:pPr>
              <a:spcBef>
                <a:spcPct val="0"/>
              </a:spcBef>
            </a:pPr>
            <a:r>
              <a:rPr lang="en-US" sz="1600" dirty="0" smtClean="0"/>
              <a:t>Southwest Comprehensive Center </a:t>
            </a:r>
          </a:p>
          <a:p>
            <a:pPr>
              <a:spcBef>
                <a:spcPct val="0"/>
              </a:spcBef>
            </a:pPr>
            <a:r>
              <a:rPr lang="en-US" sz="1600" dirty="0" smtClean="0"/>
              <a:t>Texas Comprehensive Center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12775" y="228600"/>
            <a:ext cx="8153400" cy="990600"/>
          </a:xfrm>
        </p:spPr>
        <p:txBody>
          <a:bodyPr/>
          <a:lstStyle/>
          <a:p>
            <a:r>
              <a:rPr lang="en-US" dirty="0" smtClean="0"/>
              <a:t>RESOURCES</a:t>
            </a:r>
          </a:p>
        </p:txBody>
      </p:sp>
      <p:sp>
        <p:nvSpPr>
          <p:cNvPr id="73730" name="Date Placeholder 2"/>
          <p:cNvSpPr>
            <a:spLocks noGrp="1"/>
          </p:cNvSpPr>
          <p:nvPr>
            <p:ph type="dt" sz="quarter" idx="10"/>
          </p:nvPr>
        </p:nvSpPr>
        <p:spPr bwMode="auto">
          <a:xfrm>
            <a:off x="8153400" y="6492875"/>
            <a:ext cx="990600" cy="365125"/>
          </a:xfrm>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73731" name="Footer Placeholder 3"/>
          <p:cNvSpPr>
            <a:spLocks noGrp="1"/>
          </p:cNvSpPr>
          <p:nvPr>
            <p:ph type="ftr" sz="quarter" idx="11"/>
          </p:nvPr>
        </p:nvSpPr>
        <p:spPr bwMode="auto">
          <a:xfrm>
            <a:off x="152400" y="6492875"/>
            <a:ext cx="77724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D2A75798-E798-4FA6-BDEA-E6D55F8EE12D}" type="slidenum">
              <a:rPr lang="en-US"/>
              <a:pPr>
                <a:defRPr/>
              </a:pPr>
              <a:t>30</a:t>
            </a:fld>
            <a:endParaRPr lang="en-US" dirty="0"/>
          </a:p>
        </p:txBody>
      </p:sp>
      <p:sp>
        <p:nvSpPr>
          <p:cNvPr id="73735" name="Content Placeholder 5"/>
          <p:cNvSpPr>
            <a:spLocks/>
          </p:cNvSpPr>
          <p:nvPr/>
        </p:nvSpPr>
        <p:spPr bwMode="auto">
          <a:xfrm>
            <a:off x="612775" y="1524000"/>
            <a:ext cx="8150225" cy="4572000"/>
          </a:xfrm>
          <a:prstGeom prst="rect">
            <a:avLst/>
          </a:prstGeom>
          <a:noFill/>
          <a:ln w="9525">
            <a:noFill/>
            <a:miter lim="800000"/>
            <a:headEnd/>
            <a:tailEnd/>
          </a:ln>
        </p:spPr>
        <p:txBody>
          <a:bodyPr/>
          <a:lstStyle/>
          <a:p>
            <a:pPr marL="319088" indent="-319088">
              <a:lnSpc>
                <a:spcPct val="80000"/>
              </a:lnSpc>
              <a:spcBef>
                <a:spcPct val="5000"/>
              </a:spcBef>
              <a:spcAft>
                <a:spcPct val="5000"/>
              </a:spcAft>
              <a:buClr>
                <a:schemeClr val="accent2"/>
              </a:buClr>
              <a:buSzPct val="60000"/>
              <a:buFont typeface="Wingdings" pitchFamily="2" charset="2"/>
              <a:buNone/>
            </a:pPr>
            <a:r>
              <a:rPr lang="en-US" dirty="0" smtClean="0">
                <a:latin typeface="Tw Cen MT" pitchFamily="34" charset="0"/>
              </a:rPr>
              <a:t>Kowal, J., Hassel, E. A., &amp; Hassel, B. C. (2009). </a:t>
            </a:r>
            <a:r>
              <a:rPr lang="en-US" i="1" dirty="0" smtClean="0">
                <a:latin typeface="Tw Cen MT" pitchFamily="34" charset="0"/>
              </a:rPr>
              <a:t>Successful school turnarounds: Seven steps for district leaders. </a:t>
            </a:r>
            <a:r>
              <a:rPr lang="en-US" dirty="0" smtClean="0">
                <a:latin typeface="Tw Cen MT" pitchFamily="34" charset="0"/>
              </a:rPr>
              <a:t>Washington, DC: The Center for Comprehensive School Reform and Improvement. Issue brief retrieved from </a:t>
            </a:r>
            <a:r>
              <a:rPr lang="en-US" dirty="0" smtClean="0">
                <a:latin typeface="Tw Cen MT" pitchFamily="34" charset="0"/>
                <a:hlinkClick r:id="rId3"/>
              </a:rPr>
              <a:t>http://centerforcsri.org/files/CenterIssueBriefSept09.pdf</a:t>
            </a:r>
            <a:r>
              <a:rPr lang="en-US" dirty="0" smtClean="0">
                <a:latin typeface="Tw Cen MT" pitchFamily="34" charset="0"/>
              </a:rPr>
              <a:t> </a:t>
            </a:r>
          </a:p>
          <a:p>
            <a:pPr marL="319088" indent="-319088">
              <a:lnSpc>
                <a:spcPct val="80000"/>
              </a:lnSpc>
              <a:spcBef>
                <a:spcPct val="5000"/>
              </a:spcBef>
              <a:spcAft>
                <a:spcPct val="5000"/>
              </a:spcAft>
              <a:buClr>
                <a:schemeClr val="accent2"/>
              </a:buClr>
              <a:buSzPct val="60000"/>
              <a:buFont typeface="Wingdings" pitchFamily="2" charset="2"/>
              <a:buNone/>
            </a:pPr>
            <a:r>
              <a:rPr lang="en-US" dirty="0" smtClean="0">
                <a:latin typeface="Tw Cen MT" pitchFamily="34" charset="0"/>
              </a:rPr>
              <a:t>	Webcast retrieved from: </a:t>
            </a:r>
            <a:r>
              <a:rPr lang="en-US" dirty="0" smtClean="0">
                <a:latin typeface="Tw Cen MT" pitchFamily="34" charset="0"/>
                <a:hlinkClick r:id="rId4"/>
              </a:rPr>
              <a:t>http://www.centerforcsri.org/webcasts/school-turnarounds/</a:t>
            </a:r>
            <a:endParaRPr lang="en-US" dirty="0" smtClean="0">
              <a:latin typeface="Tw Cen MT" pitchFamily="34" charset="0"/>
            </a:endParaRPr>
          </a:p>
          <a:p>
            <a:pPr marL="319088" indent="-319088">
              <a:lnSpc>
                <a:spcPct val="80000"/>
              </a:lnSpc>
              <a:spcBef>
                <a:spcPts val="700"/>
              </a:spcBef>
              <a:buClr>
                <a:schemeClr val="accent2"/>
              </a:buClr>
              <a:buSzPct val="60000"/>
              <a:buFont typeface="Wingdings" pitchFamily="2" charset="2"/>
              <a:buNone/>
              <a:tabLst>
                <a:tab pos="347663" algn="l"/>
              </a:tabLst>
            </a:pPr>
            <a:r>
              <a:rPr lang="en-US" dirty="0" smtClean="0">
                <a:latin typeface="Tw Cen MT" pitchFamily="34" charset="0"/>
              </a:rPr>
              <a:t>Lane</a:t>
            </a:r>
            <a:r>
              <a:rPr lang="en-US" dirty="0">
                <a:latin typeface="Tw Cen MT" pitchFamily="34" charset="0"/>
              </a:rPr>
              <a:t>, B. (2009). </a:t>
            </a:r>
            <a:r>
              <a:rPr lang="en-US" i="1" dirty="0">
                <a:latin typeface="Tw Cen MT" pitchFamily="34" charset="0"/>
              </a:rPr>
              <a:t>Exploring the pathway to rapid district improvement.</a:t>
            </a:r>
            <a:r>
              <a:rPr lang="en-US" dirty="0">
                <a:latin typeface="Tw Cen MT" pitchFamily="34" charset="0"/>
              </a:rPr>
              <a:t> Lincoln, IL: Center on Innovation and Improvement.  Retrieved from </a:t>
            </a:r>
            <a:r>
              <a:rPr lang="en-US" u="sng" dirty="0">
                <a:latin typeface="Tw Cen MT" pitchFamily="34" charset="0"/>
                <a:hlinkClick r:id="rId5"/>
              </a:rPr>
              <a:t>http://www.centerii.org/survey</a:t>
            </a:r>
            <a:r>
              <a:rPr lang="en-US" dirty="0">
                <a:latin typeface="Tw Cen MT" pitchFamily="34" charset="0"/>
              </a:rPr>
              <a:t> </a:t>
            </a:r>
          </a:p>
          <a:p>
            <a:pPr marL="319088" indent="-319088">
              <a:lnSpc>
                <a:spcPct val="80000"/>
              </a:lnSpc>
              <a:spcBef>
                <a:spcPts val="700"/>
              </a:spcBef>
              <a:buClr>
                <a:schemeClr val="accent2"/>
              </a:buClr>
              <a:buSzPct val="60000"/>
              <a:buFont typeface="Wingdings" pitchFamily="2" charset="2"/>
              <a:buNone/>
              <a:tabLst>
                <a:tab pos="347663" algn="l"/>
              </a:tabLst>
            </a:pPr>
            <a:r>
              <a:rPr lang="en-US" dirty="0">
                <a:latin typeface="Tw Cen MT" pitchFamily="34" charset="0"/>
              </a:rPr>
              <a:t>New Leaders for New Schools. (2009, October) </a:t>
            </a:r>
            <a:r>
              <a:rPr lang="en-US" i="1" dirty="0">
                <a:latin typeface="Tw Cen MT" pitchFamily="34" charset="0"/>
              </a:rPr>
              <a:t>Principal effectiveness: A new principalship to drive student achievement, teacher effectiveness, and school turnarounds.  </a:t>
            </a:r>
            <a:r>
              <a:rPr lang="en-US" dirty="0">
                <a:latin typeface="Tw Cen MT" pitchFamily="34" charset="0"/>
              </a:rPr>
              <a:t>NY: Author. Retrieved from </a:t>
            </a:r>
            <a:r>
              <a:rPr lang="en-US" dirty="0">
                <a:latin typeface="Tw Cen MT" pitchFamily="34" charset="0"/>
                <a:hlinkClick r:id="rId6"/>
              </a:rPr>
              <a:t>http://www.nlns.org/uef.jsp</a:t>
            </a:r>
            <a:endParaRPr lang="en-US" dirty="0">
              <a:latin typeface="Tw Cen MT" pitchFamily="34" charset="0"/>
            </a:endParaRPr>
          </a:p>
          <a:p>
            <a:pPr marL="319088" indent="-319088">
              <a:lnSpc>
                <a:spcPct val="80000"/>
              </a:lnSpc>
              <a:spcBef>
                <a:spcPts val="700"/>
              </a:spcBef>
              <a:buClr>
                <a:schemeClr val="accent2"/>
              </a:buClr>
              <a:buSzPct val="60000"/>
              <a:buFont typeface="Wingdings" pitchFamily="2" charset="2"/>
              <a:buNone/>
              <a:tabLst>
                <a:tab pos="347663" algn="l"/>
              </a:tabLst>
            </a:pPr>
            <a:r>
              <a:rPr lang="en-US" dirty="0">
                <a:latin typeface="Tw Cen MT" pitchFamily="34" charset="0"/>
              </a:rPr>
              <a:t>The New Teacher Project. (2009, December ). </a:t>
            </a:r>
            <a:r>
              <a:rPr lang="en-US" i="1" dirty="0">
                <a:latin typeface="Tw Cen MT" pitchFamily="34" charset="0"/>
              </a:rPr>
              <a:t>Human capital reform in Cincinnati public schools: Strengthening teacher effectiveness and support. </a:t>
            </a:r>
            <a:r>
              <a:rPr lang="en-US" dirty="0">
                <a:latin typeface="Tw Cen MT" pitchFamily="34" charset="0"/>
              </a:rPr>
              <a:t>Brooklyn, NY: Author. Retrieved from </a:t>
            </a:r>
            <a:r>
              <a:rPr lang="en-US" dirty="0">
                <a:latin typeface="Tw Cen MT" pitchFamily="34" charset="0"/>
                <a:hlinkClick r:id="rId7"/>
              </a:rPr>
              <a:t>http://www.tntp.org/</a:t>
            </a:r>
            <a:endParaRPr lang="en-US" dirty="0">
              <a:latin typeface="Tw Cen MT" pitchFamily="34" charset="0"/>
            </a:endParaRPr>
          </a:p>
          <a:p>
            <a:pPr marL="319088" indent="-319088">
              <a:lnSpc>
                <a:spcPct val="80000"/>
              </a:lnSpc>
              <a:spcBef>
                <a:spcPts val="600"/>
              </a:spcBef>
              <a:buClr>
                <a:schemeClr val="accent2"/>
              </a:buClr>
              <a:buSzPct val="60000"/>
              <a:buFont typeface="Wingdings" pitchFamily="2" charset="2"/>
              <a:buNone/>
              <a:tabLst>
                <a:tab pos="347663" algn="l"/>
              </a:tabLst>
            </a:pPr>
            <a:r>
              <a:rPr lang="en-US" dirty="0">
                <a:latin typeface="Tw Cen MT" pitchFamily="34" charset="0"/>
              </a:rPr>
              <a:t>Perlman, C. L., &amp; Redding, S. (Eds). (2010).</a:t>
            </a:r>
            <a:r>
              <a:rPr lang="en-US" i="1" dirty="0">
                <a:latin typeface="Tw Cen MT" pitchFamily="34" charset="0"/>
              </a:rPr>
              <a:t> Handbook on effective implementation of school improvement grants. </a:t>
            </a:r>
            <a:r>
              <a:rPr lang="en-US" dirty="0">
                <a:latin typeface="Tw Cen MT" pitchFamily="34" charset="0"/>
              </a:rPr>
              <a:t>Lincoln, IL: Center on Innovation &amp; Improvement. Retrieved from </a:t>
            </a:r>
            <a:r>
              <a:rPr lang="en-US" u="sng" dirty="0">
                <a:latin typeface="Tw Cen MT" pitchFamily="34" charset="0"/>
                <a:hlinkClick r:id="rId5"/>
              </a:rPr>
              <a:t>http://www.centerii.org/survey</a:t>
            </a:r>
            <a:endParaRPr lang="en-US" dirty="0">
              <a:latin typeface="Tw Cen MT" pitchFamily="34" charset="0"/>
            </a:endParaRPr>
          </a:p>
          <a:p>
            <a:pPr marL="319088" indent="-319088">
              <a:spcBef>
                <a:spcPct val="5000"/>
              </a:spcBef>
              <a:spcAft>
                <a:spcPct val="5000"/>
              </a:spcAft>
              <a:tabLst>
                <a:tab pos="347663" algn="l"/>
              </a:tabLst>
            </a:pPr>
            <a:r>
              <a:rPr lang="en-US" dirty="0">
                <a:latin typeface="Tw Cen MT" pitchFamily="34" charset="0"/>
              </a:rPr>
              <a:t>Public Impact. (2007). </a:t>
            </a:r>
            <a:r>
              <a:rPr lang="en-US" i="1" dirty="0">
                <a:latin typeface="Tw Cen MT" pitchFamily="34" charset="0"/>
              </a:rPr>
              <a:t>School turnarounds: A review of the cross-sector evidence on dramatic organizational improvement. </a:t>
            </a:r>
            <a:r>
              <a:rPr lang="en-US" dirty="0">
                <a:latin typeface="Tw Cen MT" pitchFamily="34" charset="0"/>
              </a:rPr>
              <a:t>Lincoln, IL: Public Impact, Academic Development Institute. Retrieved from </a:t>
            </a:r>
            <a:r>
              <a:rPr lang="en-US" u="sng" dirty="0">
                <a:latin typeface="Tw Cen MT" pitchFamily="34" charset="0"/>
                <a:hlinkClick r:id="rId5"/>
              </a:rPr>
              <a:t>http://</a:t>
            </a:r>
            <a:r>
              <a:rPr lang="en-US" u="sng" dirty="0" smtClean="0">
                <a:latin typeface="Tw Cen MT" pitchFamily="34" charset="0"/>
                <a:hlinkClick r:id="rId5"/>
              </a:rPr>
              <a:t>www.centerii.org/survey</a:t>
            </a:r>
            <a:endParaRPr lang="en-US" dirty="0">
              <a:latin typeface="Tw Cen MT"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12775" y="228600"/>
            <a:ext cx="8153400" cy="990600"/>
          </a:xfrm>
        </p:spPr>
        <p:txBody>
          <a:bodyPr/>
          <a:lstStyle/>
          <a:p>
            <a:r>
              <a:rPr lang="en-US" dirty="0" smtClean="0"/>
              <a:t>RESOURCES</a:t>
            </a:r>
          </a:p>
        </p:txBody>
      </p:sp>
      <p:sp>
        <p:nvSpPr>
          <p:cNvPr id="86019" name="Date Placeholder 2"/>
          <p:cNvSpPr txBox="1">
            <a:spLocks noGrp="1"/>
          </p:cNvSpPr>
          <p:nvPr/>
        </p:nvSpPr>
        <p:spPr bwMode="auto">
          <a:xfrm>
            <a:off x="8077200" y="62484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86020" name="Footer Placeholder 3"/>
          <p:cNvSpPr txBox="1">
            <a:spLocks noGrp="1"/>
          </p:cNvSpPr>
          <p:nvPr/>
        </p:nvSpPr>
        <p:spPr bwMode="auto">
          <a:xfrm>
            <a:off x="152400" y="6248400"/>
            <a:ext cx="7772400" cy="365125"/>
          </a:xfrm>
          <a:prstGeom prst="rect">
            <a:avLst/>
          </a:prstGeom>
          <a:noFill/>
          <a:ln w="9525">
            <a:noFill/>
            <a:miter lim="800000"/>
            <a:headEnd/>
            <a:tailEnd/>
          </a:ln>
        </p:spPr>
        <p:txBody>
          <a:bodyPr anchor="ctr"/>
          <a:lstStyle/>
          <a:p>
            <a:pPr algn="r"/>
            <a:r>
              <a:rPr lang="en-US" sz="1400" dirty="0">
                <a:solidFill>
                  <a:schemeClr val="tx2"/>
                </a:solidFill>
                <a:latin typeface="Tw Cen MT" pitchFamily="34" charset="0"/>
              </a:rPr>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3ECB0D00-6D57-4045-B155-5F4909733137}" type="slidenum">
              <a:rPr lang="en-US" sz="1400" b="1">
                <a:solidFill>
                  <a:srgbClr val="FFFFFF"/>
                </a:solidFill>
                <a:latin typeface="+mn-lt"/>
              </a:rPr>
              <a:pPr algn="ctr" fontAlgn="auto">
                <a:spcBef>
                  <a:spcPts val="0"/>
                </a:spcBef>
                <a:spcAft>
                  <a:spcPts val="0"/>
                </a:spcAft>
                <a:defRPr/>
              </a:pPr>
              <a:t>31</a:t>
            </a:fld>
            <a:endParaRPr lang="en-US" sz="1400" b="1" dirty="0">
              <a:solidFill>
                <a:srgbClr val="FFFFFF"/>
              </a:solidFill>
              <a:latin typeface="+mn-lt"/>
            </a:endParaRPr>
          </a:p>
        </p:txBody>
      </p:sp>
      <p:sp>
        <p:nvSpPr>
          <p:cNvPr id="86024" name="Content Placeholder 5"/>
          <p:cNvSpPr>
            <a:spLocks/>
          </p:cNvSpPr>
          <p:nvPr/>
        </p:nvSpPr>
        <p:spPr bwMode="auto">
          <a:xfrm>
            <a:off x="612775" y="1524000"/>
            <a:ext cx="8150225" cy="4724400"/>
          </a:xfrm>
          <a:prstGeom prst="rect">
            <a:avLst/>
          </a:prstGeom>
          <a:noFill/>
          <a:ln w="9525">
            <a:noFill/>
            <a:miter lim="800000"/>
            <a:headEnd/>
            <a:tailEnd/>
          </a:ln>
        </p:spPr>
        <p:txBody>
          <a:bodyPr/>
          <a:lstStyle/>
          <a:p>
            <a:pPr marL="319088" indent="-319088">
              <a:lnSpc>
                <a:spcPct val="80000"/>
              </a:lnSpc>
              <a:spcBef>
                <a:spcPct val="5000"/>
              </a:spcBef>
              <a:spcAft>
                <a:spcPct val="5000"/>
              </a:spcAft>
              <a:buClr>
                <a:schemeClr val="accent2"/>
              </a:buClr>
              <a:buSzPct val="60000"/>
              <a:tabLst>
                <a:tab pos="347663" algn="l"/>
              </a:tabLst>
            </a:pPr>
            <a:r>
              <a:rPr lang="en-US" dirty="0" smtClean="0">
                <a:latin typeface="Tw Cen MT" pitchFamily="34" charset="0"/>
              </a:rPr>
              <a:t>Public Impact. (2008). </a:t>
            </a:r>
            <a:r>
              <a:rPr lang="en-US" i="1" dirty="0" smtClean="0">
                <a:latin typeface="Tw Cen MT" pitchFamily="34" charset="0"/>
              </a:rPr>
              <a:t>School turnaround leaders: Competencies for success.</a:t>
            </a:r>
            <a:r>
              <a:rPr lang="en-US" dirty="0" smtClean="0">
                <a:latin typeface="Tw Cen MT" pitchFamily="34" charset="0"/>
              </a:rPr>
              <a:t> Chapel Hill, NC: Author. Retrieved from </a:t>
            </a:r>
            <a:r>
              <a:rPr lang="en-US" dirty="0" smtClean="0">
                <a:latin typeface="Tw Cen MT" pitchFamily="34" charset="0"/>
                <a:hlinkClick r:id="rId3"/>
              </a:rPr>
              <a:t>http://www.publicimpact.com/act-strategically-when-schools-fail/competencies-for-turnaround-success</a:t>
            </a:r>
            <a:endParaRPr lang="en-US" dirty="0" smtClean="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tabLst>
                <a:tab pos="347663" algn="l"/>
              </a:tabLst>
            </a:pPr>
            <a:r>
              <a:rPr lang="en-US" dirty="0" smtClean="0">
                <a:latin typeface="Tw Cen MT" pitchFamily="34" charset="0"/>
              </a:rPr>
              <a:t>Public </a:t>
            </a:r>
            <a:r>
              <a:rPr lang="en-US" dirty="0">
                <a:latin typeface="Tw Cen MT" pitchFamily="34" charset="0"/>
              </a:rPr>
              <a:t>Impact. (2009, August). </a:t>
            </a:r>
            <a:r>
              <a:rPr lang="en-US" i="1" dirty="0">
                <a:latin typeface="Tw Cen MT" pitchFamily="34" charset="0"/>
              </a:rPr>
              <a:t>Try, try, again: How to triple the number of fixed failing schools without getting any better at fixing schools.</a:t>
            </a:r>
            <a:r>
              <a:rPr lang="en-US" dirty="0">
                <a:latin typeface="Tw Cen MT" pitchFamily="34" charset="0"/>
              </a:rPr>
              <a:t> [PowerPoint presentation]. Chapel Hill, NC: Author. Retrieved from </a:t>
            </a:r>
            <a:r>
              <a:rPr lang="en-US" dirty="0">
                <a:latin typeface="Tw Cen MT" pitchFamily="34" charset="0"/>
                <a:hlinkClick r:id="rId4"/>
              </a:rPr>
              <a:t>http://www.publicimpact.com/try-try-again/</a:t>
            </a:r>
            <a:endParaRPr lang="en-US" dirty="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tabLst>
                <a:tab pos="347663" algn="l"/>
              </a:tabLst>
            </a:pPr>
            <a:r>
              <a:rPr lang="en-US" dirty="0">
                <a:latin typeface="Tw Cen MT" pitchFamily="34" charset="0"/>
              </a:rPr>
              <a:t>Redding, S. (2010).</a:t>
            </a:r>
            <a:r>
              <a:rPr lang="en-US" i="1" dirty="0">
                <a:latin typeface="Tw Cen MT" pitchFamily="34" charset="0"/>
              </a:rPr>
              <a:t> Selecting the intervention model and partners. </a:t>
            </a:r>
            <a:r>
              <a:rPr lang="en-US" dirty="0">
                <a:latin typeface="Tw Cen MT" pitchFamily="34" charset="0"/>
              </a:rPr>
              <a:t>Lincoln, IL:</a:t>
            </a:r>
            <a:r>
              <a:rPr lang="en-US" i="1" dirty="0">
                <a:latin typeface="Tw Cen MT" pitchFamily="34" charset="0"/>
              </a:rPr>
              <a:t> </a:t>
            </a:r>
            <a:r>
              <a:rPr lang="en-US" dirty="0">
                <a:latin typeface="Tw Cen MT" pitchFamily="34" charset="0"/>
              </a:rPr>
              <a:t>Center on Innovation &amp; Improvement. Retrieved from </a:t>
            </a:r>
            <a:r>
              <a:rPr lang="en-US" dirty="0">
                <a:latin typeface="Tw Cen MT" pitchFamily="34" charset="0"/>
                <a:hlinkClick r:id="rId5"/>
              </a:rPr>
              <a:t>http://www.centerii.org/survey/</a:t>
            </a:r>
            <a:endParaRPr lang="en-US" dirty="0">
              <a:latin typeface="Tw Cen MT" pitchFamily="34" charset="0"/>
            </a:endParaRPr>
          </a:p>
          <a:p>
            <a:pPr marL="319088" indent="-319088">
              <a:spcBef>
                <a:spcPct val="5000"/>
              </a:spcBef>
              <a:spcAft>
                <a:spcPct val="5000"/>
              </a:spcAft>
              <a:tabLst>
                <a:tab pos="347663" algn="l"/>
              </a:tabLst>
            </a:pPr>
            <a:r>
              <a:rPr lang="en-US" dirty="0">
                <a:latin typeface="Tw Cen MT" pitchFamily="34" charset="0"/>
              </a:rPr>
              <a:t>Redding, S., &amp; Walberg, H. (Eds.). (2008).</a:t>
            </a:r>
            <a:r>
              <a:rPr lang="en-US" i="1" dirty="0">
                <a:latin typeface="Tw Cen MT" pitchFamily="34" charset="0"/>
              </a:rPr>
              <a:t> Handbook on statewide systems of support. </a:t>
            </a:r>
            <a:r>
              <a:rPr lang="en-US" dirty="0">
                <a:latin typeface="Tw Cen MT" pitchFamily="34" charset="0"/>
              </a:rPr>
              <a:t>Lincoln, IL: Center on Innovation &amp; Improvement. Retrieved from </a:t>
            </a:r>
            <a:r>
              <a:rPr lang="en-US" dirty="0">
                <a:latin typeface="Tw Cen MT" pitchFamily="34" charset="0"/>
                <a:hlinkClick r:id="rId5"/>
              </a:rPr>
              <a:t>http://www.centerii.org/survey/</a:t>
            </a:r>
            <a:endParaRPr lang="en-US" i="1" dirty="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tabLst>
                <a:tab pos="347663" algn="l"/>
              </a:tabLst>
            </a:pPr>
            <a:r>
              <a:rPr lang="en-US" i="1" dirty="0">
                <a:latin typeface="Tw Cen MT" pitchFamily="34" charset="0"/>
              </a:rPr>
              <a:t>Steiner, L. (2009). Performance-based dismissals: cross-sector lessons for school turnarounds</a:t>
            </a:r>
            <a:r>
              <a:rPr lang="en-US" dirty="0">
                <a:latin typeface="Tw Cen MT" pitchFamily="34" charset="0"/>
              </a:rPr>
              <a:t>. Lincoln, IL: Center on Innovation &amp; Improvement. Retrieved from </a:t>
            </a:r>
            <a:r>
              <a:rPr lang="en-US" dirty="0">
                <a:latin typeface="Tw Cen MT" pitchFamily="34" charset="0"/>
                <a:hlinkClick r:id="rId5"/>
              </a:rPr>
              <a:t>http://www.centerii.org/survey/</a:t>
            </a:r>
            <a:endParaRPr lang="en-US" dirty="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tabLst>
                <a:tab pos="347663" algn="l"/>
              </a:tabLst>
            </a:pPr>
            <a:r>
              <a:rPr lang="en-US" dirty="0">
                <a:latin typeface="Tw Cen MT" pitchFamily="34" charset="0"/>
              </a:rPr>
              <a:t>Walberg, H. J. (Ed.). (2007). </a:t>
            </a:r>
            <a:r>
              <a:rPr lang="en-US" i="1" dirty="0">
                <a:latin typeface="Tw Cen MT" pitchFamily="34" charset="0"/>
              </a:rPr>
              <a:t>Handbook on restructuring and substantial school improvement.</a:t>
            </a:r>
            <a:r>
              <a:rPr lang="en-US" dirty="0">
                <a:latin typeface="Tw Cen MT" pitchFamily="34" charset="0"/>
              </a:rPr>
              <a:t> Lincoln, IL: Center on Innovation and Improvement. Retrieved from </a:t>
            </a:r>
            <a:r>
              <a:rPr lang="en-US" dirty="0">
                <a:latin typeface="Tw Cen MT" pitchFamily="34" charset="0"/>
                <a:hlinkClick r:id="rId5"/>
              </a:rPr>
              <a:t>http://www.centerii.org/survey/</a:t>
            </a:r>
            <a:endParaRPr lang="en-US" dirty="0">
              <a:latin typeface="Tw Cen MT"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609600" y="228600"/>
            <a:ext cx="8305800" cy="1143000"/>
          </a:xfrm>
        </p:spPr>
        <p:txBody>
          <a:bodyPr/>
          <a:lstStyle/>
          <a:p>
            <a:r>
              <a:rPr lang="en-US" sz="4000" dirty="0" smtClean="0"/>
              <a:t>FURTHER QUESTIONS….</a:t>
            </a:r>
          </a:p>
        </p:txBody>
      </p:sp>
      <p:sp>
        <p:nvSpPr>
          <p:cNvPr id="75778" name="Rectangle 3"/>
          <p:cNvSpPr>
            <a:spLocks noGrp="1" noChangeArrowheads="1"/>
          </p:cNvSpPr>
          <p:nvPr>
            <p:ph sz="quarter" idx="1"/>
          </p:nvPr>
        </p:nvSpPr>
        <p:spPr>
          <a:xfrm>
            <a:off x="762000" y="2057400"/>
            <a:ext cx="7391400" cy="4572000"/>
          </a:xfrm>
        </p:spPr>
        <p:txBody>
          <a:bodyPr/>
          <a:lstStyle/>
          <a:p>
            <a:pPr algn="ctr">
              <a:spcBef>
                <a:spcPts val="600"/>
              </a:spcBef>
              <a:buFont typeface="Wingdings" pitchFamily="2" charset="2"/>
              <a:buNone/>
              <a:tabLst>
                <a:tab pos="347663" algn="l"/>
              </a:tabLst>
            </a:pPr>
            <a:endParaRPr lang="en-US" sz="4800" dirty="0" smtClean="0">
              <a:solidFill>
                <a:schemeClr val="accent1"/>
              </a:solidFill>
            </a:endParaRPr>
          </a:p>
          <a:p>
            <a:pPr algn="ctr">
              <a:spcBef>
                <a:spcPts val="600"/>
              </a:spcBef>
              <a:buFont typeface="Wingdings" pitchFamily="2" charset="2"/>
              <a:buNone/>
              <a:tabLst>
                <a:tab pos="347663" algn="l"/>
              </a:tabLst>
            </a:pPr>
            <a:r>
              <a:rPr lang="en-US" sz="6000" dirty="0" smtClean="0">
                <a:solidFill>
                  <a:schemeClr val="accent1"/>
                </a:solidFill>
              </a:rPr>
              <a:t>www.centerii.org</a:t>
            </a:r>
          </a:p>
          <a:p>
            <a:pPr algn="ctr">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a:lnSpc>
                <a:spcPct val="120000"/>
              </a:lnSpc>
              <a:spcBef>
                <a:spcPts val="600"/>
              </a:spcBef>
              <a:buFont typeface="Wingdings" pitchFamily="2" charset="2"/>
              <a:buNone/>
              <a:tabLst>
                <a:tab pos="347663" algn="l"/>
              </a:tabLst>
            </a:pPr>
            <a:r>
              <a:rPr lang="en-US" sz="2000" dirty="0" smtClean="0"/>
              <a:t> </a:t>
            </a:r>
          </a:p>
        </p:txBody>
      </p:sp>
      <p:sp>
        <p:nvSpPr>
          <p:cNvPr id="75779" name="Rectangle 9"/>
          <p:cNvSpPr>
            <a:spLocks noChangeArrowheads="1"/>
          </p:cNvSpPr>
          <p:nvPr/>
        </p:nvSpPr>
        <p:spPr bwMode="auto">
          <a:xfrm>
            <a:off x="609600" y="4114800"/>
            <a:ext cx="8001000" cy="1795463"/>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dirty="0">
                <a:solidFill>
                  <a:schemeClr val="accent1"/>
                </a:solidFill>
                <a:latin typeface="Tw Cen MT" pitchFamily="34" charset="0"/>
              </a:rPr>
              <a:t>Webinar citation:</a:t>
            </a:r>
          </a:p>
          <a:p>
            <a:pPr>
              <a:tabLst>
                <a:tab pos="347663" algn="l"/>
              </a:tabLst>
            </a:pPr>
            <a:r>
              <a:rPr lang="en-US" b="1" dirty="0">
                <a:latin typeface="Tw Cen MT" pitchFamily="34" charset="0"/>
              </a:rPr>
              <a:t>Center on Innovation &amp; Improvement (Writer, Producer), &amp; Council of Chief State School Officers (Producer). (2010, March). </a:t>
            </a:r>
            <a:r>
              <a:rPr lang="en-US" b="1" i="1" dirty="0">
                <a:latin typeface="Tw Cen MT" pitchFamily="34" charset="0"/>
              </a:rPr>
              <a:t>School Improvement Grant (SIG) intervention models: The turnaround model.</a:t>
            </a:r>
            <a:r>
              <a:rPr lang="en-US" b="1" dirty="0">
                <a:latin typeface="Tw Cen MT" pitchFamily="34" charset="0"/>
              </a:rPr>
              <a:t> [audiovisual recording]. Prepared for the National Network of State School Improvement Leaders. Lincoln, IL: Center on Innovation &amp; Improvement. Retrieved from http://www.centerii.org/</a:t>
            </a:r>
          </a:p>
        </p:txBody>
      </p:sp>
      <p:sp>
        <p:nvSpPr>
          <p:cNvPr id="75780"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75781" name="Footer Placeholder 3"/>
          <p:cNvSpPr>
            <a:spLocks noGrp="1"/>
          </p:cNvSpPr>
          <p:nvPr>
            <p:ph type="ftr" sz="quarter" idx="11"/>
          </p:nvPr>
        </p:nvSpPr>
        <p:spPr bwMode="auto">
          <a:xfrm>
            <a:off x="0" y="6248400"/>
            <a:ext cx="80010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22AF8F6B-A54D-4A40-9C99-AB8D011D3E1A}" type="slidenum">
              <a:rPr lang="en-US" sz="1400" b="1">
                <a:solidFill>
                  <a:srgbClr val="FFFFFF"/>
                </a:solidFill>
                <a:latin typeface="+mn-lt"/>
              </a:rPr>
              <a:pPr algn="ctr" fontAlgn="auto">
                <a:spcBef>
                  <a:spcPts val="0"/>
                </a:spcBef>
                <a:spcAft>
                  <a:spcPts val="0"/>
                </a:spcAft>
                <a:defRPr/>
              </a:pPr>
              <a:t>32</a:t>
            </a:fld>
            <a:endParaRPr lang="en-US" sz="1400" b="1"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pPr algn="ctr"/>
            <a:r>
              <a:rPr lang="en-US" b="1" dirty="0" smtClean="0"/>
              <a:t>Featured Presenter</a:t>
            </a:r>
          </a:p>
        </p:txBody>
      </p:sp>
      <p:pic>
        <p:nvPicPr>
          <p:cNvPr id="20482" name="Picture 4" descr="Lauren"/>
          <p:cNvPicPr>
            <a:picLocks noGrp="1" noChangeAspect="1" noChangeArrowheads="1"/>
          </p:cNvPicPr>
          <p:nvPr>
            <p:ph type="body" idx="4294967295"/>
          </p:nvPr>
        </p:nvPicPr>
        <p:blipFill>
          <a:blip r:embed="rId3" cstate="print"/>
          <a:srcRect/>
          <a:stretch>
            <a:fillRect/>
          </a:stretch>
        </p:blipFill>
        <p:spPr>
          <a:xfrm>
            <a:off x="2514600" y="1371600"/>
            <a:ext cx="4359275" cy="3268663"/>
          </a:xfrm>
        </p:spPr>
      </p:pic>
      <p:sp>
        <p:nvSpPr>
          <p:cNvPr id="20483" name="Text Box 5"/>
          <p:cNvSpPr txBox="1">
            <a:spLocks noChangeArrowheads="1"/>
          </p:cNvSpPr>
          <p:nvPr/>
        </p:nvSpPr>
        <p:spPr bwMode="auto">
          <a:xfrm>
            <a:off x="381000" y="4724400"/>
            <a:ext cx="8229600" cy="1066800"/>
          </a:xfrm>
          <a:prstGeom prst="rect">
            <a:avLst/>
          </a:prstGeom>
          <a:noFill/>
          <a:ln w="9525">
            <a:noFill/>
            <a:miter lim="800000"/>
            <a:headEnd/>
            <a:tailEnd/>
          </a:ln>
        </p:spPr>
        <p:txBody>
          <a:bodyPr>
            <a:spAutoFit/>
          </a:bodyPr>
          <a:lstStyle/>
          <a:p>
            <a:pPr algn="ctr"/>
            <a:r>
              <a:rPr lang="en-US" sz="2400" b="1" dirty="0">
                <a:latin typeface="Tw Cen MT" pitchFamily="34" charset="0"/>
              </a:rPr>
              <a:t>Lauren Morando Rhim  </a:t>
            </a:r>
          </a:p>
          <a:p>
            <a:pPr algn="ctr"/>
            <a:r>
              <a:rPr lang="en-US" sz="2000" b="1" dirty="0">
                <a:latin typeface="Tw Cen MT" pitchFamily="34" charset="0"/>
              </a:rPr>
              <a:t>Member, Scientific Council, Center on Innovation &amp; Improvement </a:t>
            </a:r>
          </a:p>
          <a:p>
            <a:pPr algn="ctr"/>
            <a:r>
              <a:rPr lang="en-US" sz="2000" b="1" dirty="0">
                <a:latin typeface="Tw Cen MT" pitchFamily="34" charset="0"/>
              </a:rPr>
              <a:t>and Education Consultant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457200"/>
            <a:ext cx="8458200" cy="5410200"/>
          </a:xfrm>
          <a:prstGeom prst="rect">
            <a:avLst/>
          </a:prstGeom>
        </p:spPr>
        <p:txBody>
          <a:bodyPr anchor="b">
            <a:normAutofit/>
          </a:bodyPr>
          <a:lstStyle/>
          <a:p>
            <a:pPr algn="ctr" fontAlgn="auto">
              <a:spcAft>
                <a:spcPts val="0"/>
              </a:spcAft>
              <a:defRPr/>
            </a:pPr>
            <a:r>
              <a:rPr lang="en-US" sz="4800" i="1" cap="all" dirty="0">
                <a:solidFill>
                  <a:schemeClr val="tx2"/>
                </a:solidFill>
                <a:latin typeface="+mj-lt"/>
                <a:ea typeface="+mj-ea"/>
                <a:cs typeface="+mj-cs"/>
              </a:rPr>
              <a:t>The Turnaround model</a:t>
            </a:r>
          </a:p>
          <a:p>
            <a:pPr algn="ctr" fontAlgn="auto">
              <a:spcAft>
                <a:spcPts val="0"/>
              </a:spcAft>
              <a:defRPr/>
            </a:pPr>
            <a:r>
              <a:rPr lang="en-US" sz="4400" i="1" cap="all" dirty="0">
                <a:solidFill>
                  <a:schemeClr val="tx2"/>
                </a:solidFill>
                <a:latin typeface="+mj-lt"/>
                <a:ea typeface="+mj-ea"/>
                <a:cs typeface="+mj-cs"/>
              </a:rPr>
              <a:t/>
            </a:r>
            <a:br>
              <a:rPr lang="en-US" sz="4400" i="1"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endParaRPr lang="en-US" sz="4400" cap="all" dirty="0">
              <a:solidFill>
                <a:schemeClr val="tx2"/>
              </a:solidFill>
              <a:latin typeface="+mj-lt"/>
              <a:ea typeface="+mj-ea"/>
              <a:cs typeface="+mj-cs"/>
            </a:endParaRPr>
          </a:p>
        </p:txBody>
      </p:sp>
      <p:sp>
        <p:nvSpPr>
          <p:cNvPr id="22530" name="Rectangle 5"/>
          <p:cNvSpPr>
            <a:spLocks noChangeArrowheads="1"/>
          </p:cNvSpPr>
          <p:nvPr/>
        </p:nvSpPr>
        <p:spPr bwMode="auto">
          <a:xfrm>
            <a:off x="457200" y="533400"/>
            <a:ext cx="8305800" cy="461963"/>
          </a:xfrm>
          <a:prstGeom prst="rect">
            <a:avLst/>
          </a:prstGeom>
          <a:noFill/>
          <a:ln w="9525">
            <a:noFill/>
            <a:miter lim="800000"/>
            <a:headEnd/>
            <a:tailEnd/>
          </a:ln>
        </p:spPr>
        <p:txBody>
          <a:bodyPr>
            <a:spAutoFit/>
          </a:bodyPr>
          <a:lstStyle/>
          <a:p>
            <a:r>
              <a:rPr lang="en-US" sz="2400" dirty="0">
                <a:latin typeface="Tw Cen MT" pitchFamily="34" charset="0"/>
              </a:rPr>
              <a:t> </a:t>
            </a:r>
          </a:p>
        </p:txBody>
      </p:sp>
      <p:sp>
        <p:nvSpPr>
          <p:cNvPr id="7" name="Subtitle 2"/>
          <p:cNvSpPr txBox="1">
            <a:spLocks/>
          </p:cNvSpPr>
          <p:nvPr/>
        </p:nvSpPr>
        <p:spPr>
          <a:xfrm>
            <a:off x="2362200" y="6049963"/>
            <a:ext cx="6705600" cy="685800"/>
          </a:xfrm>
          <a:prstGeom prst="rect">
            <a:avLst/>
          </a:prstGeom>
        </p:spPr>
        <p:txBody>
          <a:bodyPr anchor="ctr">
            <a:normAutofit fontScale="77500" lnSpcReduction="20000"/>
          </a:bodyPr>
          <a:lstStyle/>
          <a:p>
            <a:pPr fontAlgn="auto">
              <a:spcBef>
                <a:spcPts val="700"/>
              </a:spcBef>
              <a:spcAft>
                <a:spcPts val="0"/>
              </a:spcAft>
              <a:buClr>
                <a:schemeClr val="accent2"/>
              </a:buClr>
              <a:buSzPct val="60000"/>
              <a:buFont typeface="Wingdings"/>
              <a:buNone/>
              <a:defRPr/>
            </a:pPr>
            <a:r>
              <a:rPr lang="en-US" sz="2600" dirty="0">
                <a:solidFill>
                  <a:srgbClr val="FFFFFF"/>
                </a:solidFill>
                <a:latin typeface="+mn-lt"/>
              </a:rPr>
              <a:t>Lauren Morando Rhim</a:t>
            </a:r>
          </a:p>
          <a:p>
            <a:pPr fontAlgn="auto">
              <a:spcBef>
                <a:spcPts val="700"/>
              </a:spcBef>
              <a:spcAft>
                <a:spcPts val="0"/>
              </a:spcAft>
              <a:buClr>
                <a:schemeClr val="accent2"/>
              </a:buClr>
              <a:buSzPct val="60000"/>
              <a:buFont typeface="Wingdings"/>
              <a:buNone/>
              <a:defRPr/>
            </a:pPr>
            <a:r>
              <a:rPr lang="en-US" sz="2600" dirty="0">
                <a:solidFill>
                  <a:srgbClr val="FFFFFF"/>
                </a:solidFill>
                <a:latin typeface="+mn-lt"/>
              </a:rPr>
              <a:t>LMR Consulting</a:t>
            </a:r>
          </a:p>
        </p:txBody>
      </p:sp>
      <p:sp>
        <p:nvSpPr>
          <p:cNvPr id="22532" name="TextBox 7"/>
          <p:cNvSpPr txBox="1">
            <a:spLocks noChangeArrowheads="1"/>
          </p:cNvSpPr>
          <p:nvPr/>
        </p:nvSpPr>
        <p:spPr bwMode="auto">
          <a:xfrm>
            <a:off x="228600" y="6248400"/>
            <a:ext cx="1447800" cy="366713"/>
          </a:xfrm>
          <a:prstGeom prst="rect">
            <a:avLst/>
          </a:prstGeom>
          <a:noFill/>
          <a:ln w="9525">
            <a:noFill/>
            <a:miter lim="800000"/>
            <a:headEnd/>
            <a:tailEnd/>
          </a:ln>
        </p:spPr>
        <p:txBody>
          <a:bodyPr>
            <a:spAutoFit/>
          </a:bodyPr>
          <a:lstStyle/>
          <a:p>
            <a:r>
              <a:rPr lang="en-US" dirty="0">
                <a:latin typeface="Tw Cen MT" pitchFamily="34" charset="0"/>
              </a:rPr>
              <a:t>March 2010</a:t>
            </a:r>
          </a:p>
        </p:txBody>
      </p:sp>
      <p:pic>
        <p:nvPicPr>
          <p:cNvPr id="22533" name="Picture 8" descr="CenterII logo.gif"/>
          <p:cNvPicPr>
            <a:picLocks noChangeAspect="1"/>
          </p:cNvPicPr>
          <p:nvPr/>
        </p:nvPicPr>
        <p:blipFill>
          <a:blip r:embed="rId3" cstate="print"/>
          <a:srcRect/>
          <a:stretch>
            <a:fillRect/>
          </a:stretch>
        </p:blipFill>
        <p:spPr bwMode="auto">
          <a:xfrm>
            <a:off x="5334000" y="6019800"/>
            <a:ext cx="381000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title"/>
          </p:nvPr>
        </p:nvSpPr>
        <p:spPr>
          <a:xfrm>
            <a:off x="612775" y="228600"/>
            <a:ext cx="8153400" cy="990600"/>
          </a:xfrm>
        </p:spPr>
        <p:txBody>
          <a:bodyPr/>
          <a:lstStyle/>
          <a:p>
            <a:r>
              <a:rPr lang="en-US" sz="4000" dirty="0" smtClean="0"/>
              <a:t>WEBINAR OVERVIEW</a:t>
            </a:r>
          </a:p>
        </p:txBody>
      </p:sp>
      <p:sp>
        <p:nvSpPr>
          <p:cNvPr id="24578" name="Date Placeholder 7"/>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2457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0FB77F9-738C-4B08-A6A6-6BBDE793BB98}" type="slidenum">
              <a:rPr lang="en-US"/>
              <a:pPr>
                <a:defRPr/>
              </a:pPr>
              <a:t>6</a:t>
            </a:fld>
            <a:endParaRPr lang="en-US" dirty="0"/>
          </a:p>
        </p:txBody>
      </p:sp>
      <p:graphicFrame>
        <p:nvGraphicFramePr>
          <p:cNvPr id="10" name="Content Placeholder 9"/>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33400" y="228600"/>
            <a:ext cx="8763000" cy="990600"/>
          </a:xfrm>
        </p:spPr>
        <p:txBody>
          <a:bodyPr/>
          <a:lstStyle/>
          <a:p>
            <a:r>
              <a:rPr lang="en-US" sz="4000" dirty="0" smtClean="0"/>
              <a:t>DEFINITION: SCHOOL CHANGE STRATEGIES</a:t>
            </a:r>
          </a:p>
        </p:txBody>
      </p:sp>
      <p:sp>
        <p:nvSpPr>
          <p:cNvPr id="26626"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2662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74A86D1-26C8-4E8B-9462-3043C30869CD}" type="slidenum">
              <a:rPr lang="en-US"/>
              <a:pPr>
                <a:defRPr/>
              </a:pPr>
              <a:t>7</a:t>
            </a:fld>
            <a:endParaRPr lang="en-US" dirty="0"/>
          </a:p>
        </p:txBody>
      </p:sp>
      <p:graphicFrame>
        <p:nvGraphicFramePr>
          <p:cNvPr id="7"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144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09600" y="228600"/>
            <a:ext cx="8156575" cy="990600"/>
          </a:xfrm>
        </p:spPr>
        <p:txBody>
          <a:bodyPr>
            <a:normAutofit fontScale="90000"/>
          </a:bodyPr>
          <a:lstStyle/>
          <a:p>
            <a:pPr fontAlgn="auto">
              <a:spcAft>
                <a:spcPts val="0"/>
              </a:spcAft>
              <a:defRPr/>
            </a:pPr>
            <a:r>
              <a:rPr lang="en-US" dirty="0" smtClean="0"/>
              <a:t>DEFINITION: </a:t>
            </a:r>
            <a:r>
              <a:rPr lang="en-US" dirty="0" smtClean="0">
                <a:solidFill>
                  <a:schemeClr val="tx1"/>
                </a:solidFill>
              </a:rPr>
              <a:t>TURNAROUND MODEL</a:t>
            </a:r>
            <a:endParaRPr lang="en-US" dirty="0">
              <a:solidFill>
                <a:schemeClr val="tx1"/>
              </a:solidFill>
            </a:endParaRPr>
          </a:p>
        </p:txBody>
      </p:sp>
      <p:sp>
        <p:nvSpPr>
          <p:cNvPr id="5" name="Rectangle 4"/>
          <p:cNvSpPr/>
          <p:nvPr/>
        </p:nvSpPr>
        <p:spPr>
          <a:xfrm>
            <a:off x="457200" y="5791200"/>
            <a:ext cx="8077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endParaRPr lang="en-US" dirty="0">
              <a:solidFill>
                <a:srgbClr val="FFFFFF"/>
              </a:solidFill>
            </a:endParaRPr>
          </a:p>
        </p:txBody>
      </p:sp>
      <p:sp>
        <p:nvSpPr>
          <p:cNvPr id="28678" name="Date Placeholder 9"/>
          <p:cNvSpPr>
            <a:spLocks noGrp="1"/>
          </p:cNvSpPr>
          <p:nvPr>
            <p:ph type="dt" sz="quarter" idx="10"/>
          </p:nvPr>
        </p:nvSpPr>
        <p:spPr bwMode="auto">
          <a:xfrm>
            <a:off x="8077200" y="6416675"/>
            <a:ext cx="990600" cy="365125"/>
          </a:xfrm>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28679" name="Footer Placeholder 3"/>
          <p:cNvSpPr>
            <a:spLocks noGrp="1"/>
          </p:cNvSpPr>
          <p:nvPr>
            <p:ph type="ftr" sz="quarter" idx="11"/>
          </p:nvPr>
        </p:nvSpPr>
        <p:spPr bwMode="auto">
          <a:xfrm>
            <a:off x="152400" y="6416675"/>
            <a:ext cx="77724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7" name="Slide Number Placeholder 4"/>
          <p:cNvSpPr>
            <a:spLocks noGrp="1"/>
          </p:cNvSpPr>
          <p:nvPr>
            <p:ph type="sldNum" sz="quarter" idx="12"/>
          </p:nvPr>
        </p:nvSpPr>
        <p:spPr/>
        <p:txBody>
          <a:bodyPr>
            <a:normAutofit fontScale="85000" lnSpcReduction="20000"/>
          </a:bodyPr>
          <a:lstStyle/>
          <a:p>
            <a:pPr>
              <a:defRPr/>
            </a:pPr>
            <a:fld id="{55E24A17-2DC8-462D-B3A4-9244C85EB4F6}"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12775" y="228600"/>
            <a:ext cx="8153400" cy="990600"/>
          </a:xfrm>
        </p:spPr>
        <p:txBody>
          <a:bodyPr/>
          <a:lstStyle/>
          <a:p>
            <a:r>
              <a:rPr lang="en-US" dirty="0" smtClean="0"/>
              <a:t>THEORY OF ACTION</a:t>
            </a:r>
          </a:p>
        </p:txBody>
      </p:sp>
      <p:sp>
        <p:nvSpPr>
          <p:cNvPr id="30722" name="Date Placeholder 2"/>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a:t>3/5/2010</a:t>
            </a:r>
          </a:p>
        </p:txBody>
      </p:sp>
      <p:sp>
        <p:nvSpPr>
          <p:cNvPr id="30723"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3D4EF5DB-6209-4E03-BB95-3ACA235FD745}" type="slidenum">
              <a:rPr lang="en-US"/>
              <a:pPr>
                <a:defRPr/>
              </a:pPr>
              <a:t>9</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Median</Template>
  <TotalTime>1614</TotalTime>
  <Words>2566</Words>
  <Application>Microsoft Office PowerPoint</Application>
  <PresentationFormat>On-screen Show (4:3)</PresentationFormat>
  <Paragraphs>379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Slide 1</vt:lpstr>
      <vt:lpstr>National Network of State School Improvement Leaders (NNSSIL)</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Slide 5</vt:lpstr>
      <vt:lpstr>WEBINAR OVERVIEW</vt:lpstr>
      <vt:lpstr>DEFINITION: SCHOOL CHANGE STRATEGIES</vt:lpstr>
      <vt:lpstr>DEFINITION: TURNAROUND MODEL</vt:lpstr>
      <vt:lpstr>THEORY OF ACTION</vt:lpstr>
      <vt:lpstr>STRATEGIES: KEY COMPONENTS</vt:lpstr>
      <vt:lpstr>STRATEGIES: HIRE BASED ON SPECIFIC ABILITIES</vt:lpstr>
      <vt:lpstr>STRATEGIES: SEEK TURNAROUND LEADERS WITH SPECIFIC COMPETENCIES</vt:lpstr>
      <vt:lpstr>STRATEGIES: SUPPORT KEY LEADER ACTIONS</vt:lpstr>
      <vt:lpstr>STRATEGIES: SUPPORT KEY LEADER ACTIONS Cont.</vt:lpstr>
      <vt:lpstr>STRATEGIES: SUPPORT KEY LEADER ACTIONS Cont.</vt:lpstr>
      <vt:lpstr>STRATEGIES: CREATE CONDITIONS FOR SUCCESS*</vt:lpstr>
      <vt:lpstr>STRATEGIES: CREATE CONDITIONS FOR SUCCESS</vt:lpstr>
      <vt:lpstr>TURNAROUND LEADER RECRUITMENT AND SELECTION</vt:lpstr>
      <vt:lpstr>TURNAROUND LEADERS – WHO ARE THEY AND WHERE DO WE FIND THEM?</vt:lpstr>
      <vt:lpstr>STRATEGIES: LEVERAGE FOCUSED STAFF DISMISSALS</vt:lpstr>
      <vt:lpstr>STRATEGIES: STATE AND DISTRICT ROLE IN FOCUSED STAFF DISMISSALS</vt:lpstr>
      <vt:lpstr>STRATEGIES: STAFF DISMISSAL PROCESS</vt:lpstr>
      <vt:lpstr>STRATEGIES: STATE ROLE IN TURNAROUND</vt:lpstr>
      <vt:lpstr>STRATEGIES: DISTRICT ROLE IN A TURNAROUND</vt:lpstr>
      <vt:lpstr>SIG TIMELINE</vt:lpstr>
      <vt:lpstr>Turnaround Timeline</vt:lpstr>
      <vt:lpstr>PITFALLS TO AVOID</vt:lpstr>
      <vt:lpstr>GUIDING QUESTIONS</vt:lpstr>
      <vt:lpstr>RESOURCES</vt:lpstr>
      <vt:lpstr>RESOURCES</vt:lpstr>
      <vt:lpstr>RESOURCES</vt:lpstr>
      <vt:lpstr>FURTHER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Rhim</dc:creator>
  <cp:lastModifiedBy>Nina de las Alas</cp:lastModifiedBy>
  <cp:revision>102</cp:revision>
  <dcterms:created xsi:type="dcterms:W3CDTF">2010-03-01T05:12:05Z</dcterms:created>
  <dcterms:modified xsi:type="dcterms:W3CDTF">2010-03-12T12:56:28Z</dcterms:modified>
</cp:coreProperties>
</file>