
<file path=[Content_Types].xml><?xml version="1.0" encoding="utf-8"?>
<Types xmlns="http://schemas.openxmlformats.org/package/2006/content-types">
  <Override PartName="/ppt/notesSlides/notesSlide2.xml" ContentType="application/vnd.openxmlformats-officedocument.presentationml.notesSlide+xml"/>
  <Override PartName="/ppt/diagrams/colors22.xml" ContentType="application/vnd.openxmlformats-officedocument.drawingml.diagramColors+xml"/>
  <Override PartName="/ppt/diagrams/colors11.xml" ContentType="application/vnd.openxmlformats-officedocument.drawingml.diagramColors+xml"/>
  <Override PartName="/ppt/slides/slide25.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diagrams/quickStyle17.xml" ContentType="application/vnd.openxmlformats-officedocument.drawingml.diagramStyle+xml"/>
  <Override PartName="/ppt/diagrams/drawing18.xml" ContentType="application/vnd.ms-office.drawingml.diagramDrawing+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diagrams/quickStyle20.xml" ContentType="application/vnd.openxmlformats-officedocument.drawingml.diagramStyle+xml"/>
  <Override PartName="/ppt/diagrams/drawing21.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drawing3.xml" ContentType="application/vnd.ms-office.drawingml.diagramDrawing+xml"/>
  <Override PartName="/ppt/diagrams/colors12.xml" ContentType="application/vnd.openxmlformats-officedocument.drawingml.diagramColors+xml"/>
  <Override PartName="/ppt/diagrams/layout20.xml" ContentType="application/vnd.openxmlformats-officedocument.drawingml.diagramLayout+xml"/>
  <Override PartName="/ppt/diagrams/colors23.xml" ContentType="application/vnd.openxmlformats-officedocument.drawingml.diagramColors+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diagrams/drawing19.xml" ContentType="application/vnd.ms-office.drawingml.diagramDrawing+xml"/>
  <Override PartName="/ppt/diagrams/data21.xml" ContentType="application/vnd.openxmlformats-officedocument.drawingml.diagramData+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notesSlides/notesSlide13.xml" ContentType="application/vnd.openxmlformats-officedocument.presentationml.notesSlide+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rawing8.xml" ContentType="application/vnd.ms-office.drawingml.diagramDrawing+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notesSlides/notesSlide4.xml" ContentType="application/vnd.openxmlformats-officedocument.presentationml.notesSlide+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notesSlides/notesSlide18.xml" ContentType="application/vnd.openxmlformats-officedocument.presentationml.notesSlide+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notesSlides/notesSlide32.xml" ContentType="application/vnd.openxmlformats-officedocument.presentationml.notesSlide+xml"/>
  <Override PartName="/ppt/diagrams/layout3.xml" ContentType="application/vnd.openxmlformats-officedocument.drawingml.diagramLayout+xml"/>
  <Override PartName="/ppt/notesSlides/notesSlide9.xml" ContentType="application/vnd.openxmlformats-officedocument.presentationml.notesSlide+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notesSlides/notesSlide21.xml" ContentType="application/vnd.openxmlformats-officedocument.presentationml.notesSlide+xml"/>
  <Override PartName="/ppt/diagrams/quickStyle22.xml" ContentType="application/vnd.openxmlformats-officedocument.drawingml.diagramStyle+xml"/>
  <Override PartName="/ppt/diagrams/drawing23.xml" ContentType="application/vnd.ms-office.drawingml.diagramDrawing+xml"/>
  <Override PartName="/ppt/notesSlides/notesSlide10.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slides/slide28.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notesSlides/notesSlide19.xml" ContentType="application/vnd.openxmlformats-officedocument.presentationml.notesSlide+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notesSlides/notesSlide15.xml" ContentType="application/vnd.openxmlformats-officedocument.presentationml.notesSlide+xml"/>
  <Override PartName="/ppt/diagrams/quickStyle16.xml" ContentType="application/vnd.openxmlformats-officedocument.drawingml.diagramStyle+xml"/>
  <Override PartName="/ppt/diagrams/drawing17.xml" ContentType="application/vnd.ms-office.drawingml.diagramDrawing+xml"/>
  <Override PartName="/ppt/notesSlides/notesSlide26.xml" ContentType="application/vnd.openxmlformats-officedocument.presentationml.notesSlide+xml"/>
  <Override PartName="/ppt/slides/slide20.xml" ContentType="application/vnd.openxmlformats-officedocument.presentationml.slide+xml"/>
  <Override PartName="/ppt/diagrams/layout4.xml" ContentType="application/vnd.openxmlformats-officedocument.drawingml.diagramLayout+xml"/>
  <Override PartName="/ppt/notesSlides/notesSlide22.xml" ContentType="application/vnd.openxmlformats-officedocument.presentationml.notesSlide+xml"/>
  <Override PartName="/ppt/diagrams/data5.xml" ContentType="application/vnd.openxmlformats-officedocument.drawingml.diagramData+xml"/>
  <Override PartName="/ppt/notesSlides/notesSlide11.xml" ContentType="application/vnd.openxmlformats-officedocument.presentationml.notesSlide+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notesSlides/notesSlide6.xml" ContentType="application/vnd.openxmlformats-officedocument.presentationml.notesSlide+xml"/>
  <Override PartName="/ppt/diagrams/drawing6.xml" ContentType="application/vnd.ms-office.drawingml.diagramDrawing+xml"/>
  <Override PartName="/ppt/diagrams/drawing20.xml" ContentType="application/vnd.ms-office.drawingml.diagramDrawing+xml"/>
  <Override PartName="/ppt/diagrams/layout23.xml" ContentType="application/vnd.openxmlformats-officedocument.drawingml.diagramLayout+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slides/slide29.xml" ContentType="application/vnd.openxmlformats-officedocument.presentationml.slide+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34"/>
  </p:notesMasterIdLst>
  <p:sldIdLst>
    <p:sldId id="296" r:id="rId2"/>
    <p:sldId id="297" r:id="rId3"/>
    <p:sldId id="298" r:id="rId4"/>
    <p:sldId id="299" r:id="rId5"/>
    <p:sldId id="256" r:id="rId6"/>
    <p:sldId id="257" r:id="rId7"/>
    <p:sldId id="258" r:id="rId8"/>
    <p:sldId id="269" r:id="rId9"/>
    <p:sldId id="264" r:id="rId10"/>
    <p:sldId id="312" r:id="rId11"/>
    <p:sldId id="262" r:id="rId12"/>
    <p:sldId id="303" r:id="rId13"/>
    <p:sldId id="304" r:id="rId14"/>
    <p:sldId id="305" r:id="rId15"/>
    <p:sldId id="306" r:id="rId16"/>
    <p:sldId id="307" r:id="rId17"/>
    <p:sldId id="308" r:id="rId18"/>
    <p:sldId id="311" r:id="rId19"/>
    <p:sldId id="310" r:id="rId20"/>
    <p:sldId id="273" r:id="rId21"/>
    <p:sldId id="274" r:id="rId22"/>
    <p:sldId id="275" r:id="rId23"/>
    <p:sldId id="300" r:id="rId24"/>
    <p:sldId id="301" r:id="rId25"/>
    <p:sldId id="292" r:id="rId26"/>
    <p:sldId id="291" r:id="rId27"/>
    <p:sldId id="272" r:id="rId28"/>
    <p:sldId id="271" r:id="rId29"/>
    <p:sldId id="259" r:id="rId30"/>
    <p:sldId id="295" r:id="rId31"/>
    <p:sldId id="313" r:id="rId32"/>
    <p:sldId id="286"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97" autoAdjust="0"/>
  </p:normalViewPr>
  <p:slideViewPr>
    <p:cSldViewPr>
      <p:cViewPr>
        <p:scale>
          <a:sx n="66" d="100"/>
          <a:sy n="66" d="100"/>
        </p:scale>
        <p:origin x="-2352" y="-6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632"/>
    </p:cViewPr>
  </p:sorterViewPr>
  <p:notesViewPr>
    <p:cSldViewPr>
      <p:cViewPr varScale="1">
        <p:scale>
          <a:sx n="33" d="100"/>
          <a:sy n="33" d="100"/>
        </p:scale>
        <p:origin x="-1675" y="-5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_rels/data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diagrams/_rels/drawing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3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3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3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3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3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3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4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4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4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4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4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4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2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2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3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3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3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3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B6C60F-A202-4595-ACE2-E7640FE3E798}" type="doc">
      <dgm:prSet loTypeId="urn:microsoft.com/office/officeart/2005/8/layout/vList2" loCatId="list" qsTypeId="urn:microsoft.com/office/officeart/2005/8/quickstyle/simple1#25" qsCatId="simple" csTypeId="urn:microsoft.com/office/officeart/2005/8/colors/accent1_2#25" csCatId="accent1" phldr="1"/>
      <dgm:spPr/>
      <dgm:t>
        <a:bodyPr/>
        <a:lstStyle/>
        <a:p>
          <a:endParaRPr lang="en-US"/>
        </a:p>
      </dgm:t>
    </dgm:pt>
    <dgm:pt modelId="{8357F35C-2D35-46A9-B03C-0DE617067D7A}">
      <dgm:prSet/>
      <dgm:spPr/>
      <dgm:t>
        <a:bodyPr/>
        <a:lstStyle/>
        <a:p>
          <a:pPr rtl="0"/>
          <a:r>
            <a:rPr lang="en-US" dirty="0" smtClean="0"/>
            <a:t>Definition of the school turnaround model</a:t>
          </a:r>
          <a:endParaRPr lang="en-US" dirty="0"/>
        </a:p>
      </dgm:t>
    </dgm:pt>
    <dgm:pt modelId="{BD56B316-E9A1-4DEA-859C-627DAC3895E7}" type="parTrans" cxnId="{6A22F288-1BC9-4A32-A32D-E5E3218F3065}">
      <dgm:prSet/>
      <dgm:spPr/>
      <dgm:t>
        <a:bodyPr/>
        <a:lstStyle/>
        <a:p>
          <a:endParaRPr lang="en-US"/>
        </a:p>
      </dgm:t>
    </dgm:pt>
    <dgm:pt modelId="{087BDE88-6E8F-4FC8-9413-2548E0677758}" type="sibTrans" cxnId="{6A22F288-1BC9-4A32-A32D-E5E3218F3065}">
      <dgm:prSet/>
      <dgm:spPr/>
      <dgm:t>
        <a:bodyPr/>
        <a:lstStyle/>
        <a:p>
          <a:endParaRPr lang="en-US"/>
        </a:p>
      </dgm:t>
    </dgm:pt>
    <dgm:pt modelId="{20677EBD-67B9-4DAE-BE37-79792440B917}">
      <dgm:prSet/>
      <dgm:spPr/>
      <dgm:t>
        <a:bodyPr/>
        <a:lstStyle/>
        <a:p>
          <a:pPr rtl="0"/>
          <a:r>
            <a:rPr lang="en-US" dirty="0" smtClean="0"/>
            <a:t>Strategies to maximize positive impact of school turnaround</a:t>
          </a:r>
          <a:endParaRPr lang="en-US" dirty="0"/>
        </a:p>
      </dgm:t>
    </dgm:pt>
    <dgm:pt modelId="{62D7B263-C101-46A0-B18F-D3E353C28664}" type="parTrans" cxnId="{BD4BCD06-F07E-441D-86FC-B9EA295270A7}">
      <dgm:prSet/>
      <dgm:spPr/>
      <dgm:t>
        <a:bodyPr/>
        <a:lstStyle/>
        <a:p>
          <a:endParaRPr lang="en-US"/>
        </a:p>
      </dgm:t>
    </dgm:pt>
    <dgm:pt modelId="{EC18C705-1287-406D-9998-C1B8CBFB905F}" type="sibTrans" cxnId="{BD4BCD06-F07E-441D-86FC-B9EA295270A7}">
      <dgm:prSet/>
      <dgm:spPr/>
      <dgm:t>
        <a:bodyPr/>
        <a:lstStyle/>
        <a:p>
          <a:endParaRPr lang="en-US"/>
        </a:p>
      </dgm:t>
    </dgm:pt>
    <dgm:pt modelId="{3A9ED81C-01B6-4AA2-B3A4-1C129F3C0EC3}">
      <dgm:prSet/>
      <dgm:spPr/>
      <dgm:t>
        <a:bodyPr/>
        <a:lstStyle/>
        <a:p>
          <a:pPr rtl="0"/>
          <a:r>
            <a:rPr lang="en-US" dirty="0" smtClean="0"/>
            <a:t>Timelines</a:t>
          </a:r>
          <a:endParaRPr lang="en-US" dirty="0"/>
        </a:p>
      </dgm:t>
    </dgm:pt>
    <dgm:pt modelId="{F065510C-C2F5-4BEE-94AD-231C24ED566D}" type="parTrans" cxnId="{11B2229A-F543-40CE-B7B9-7CB3028A6FC4}">
      <dgm:prSet/>
      <dgm:spPr/>
      <dgm:t>
        <a:bodyPr/>
        <a:lstStyle/>
        <a:p>
          <a:endParaRPr lang="en-US"/>
        </a:p>
      </dgm:t>
    </dgm:pt>
    <dgm:pt modelId="{FC2E4A4C-A047-48C0-8C3A-D904607F0F0D}" type="sibTrans" cxnId="{11B2229A-F543-40CE-B7B9-7CB3028A6FC4}">
      <dgm:prSet/>
      <dgm:spPr/>
      <dgm:t>
        <a:bodyPr/>
        <a:lstStyle/>
        <a:p>
          <a:endParaRPr lang="en-US"/>
        </a:p>
      </dgm:t>
    </dgm:pt>
    <dgm:pt modelId="{7DF87E23-9CB4-4969-834D-27316889ACF3}">
      <dgm:prSet/>
      <dgm:spPr/>
      <dgm:t>
        <a:bodyPr/>
        <a:lstStyle/>
        <a:p>
          <a:pPr rtl="0"/>
          <a:r>
            <a:rPr lang="en-US" dirty="0" smtClean="0"/>
            <a:t>Pitfalls to avoid</a:t>
          </a:r>
          <a:endParaRPr lang="en-US" i="1" dirty="0"/>
        </a:p>
      </dgm:t>
    </dgm:pt>
    <dgm:pt modelId="{DB16A2DC-FB8E-4C34-8BEE-21A3689AF5BB}" type="parTrans" cxnId="{D48E2045-D296-4BE3-9651-2E82DB0E407B}">
      <dgm:prSet/>
      <dgm:spPr/>
      <dgm:t>
        <a:bodyPr/>
        <a:lstStyle/>
        <a:p>
          <a:endParaRPr lang="en-US"/>
        </a:p>
      </dgm:t>
    </dgm:pt>
    <dgm:pt modelId="{1EA4B245-75B0-46C9-BB24-2A8209EAE0B1}" type="sibTrans" cxnId="{D48E2045-D296-4BE3-9651-2E82DB0E407B}">
      <dgm:prSet/>
      <dgm:spPr/>
      <dgm:t>
        <a:bodyPr/>
        <a:lstStyle/>
        <a:p>
          <a:endParaRPr lang="en-US"/>
        </a:p>
      </dgm:t>
    </dgm:pt>
    <dgm:pt modelId="{91E98900-E1E5-44A7-B1CE-8C4FC3B9BCFF}">
      <dgm:prSet/>
      <dgm:spPr/>
      <dgm:t>
        <a:bodyPr/>
        <a:lstStyle/>
        <a:p>
          <a:pPr rtl="0"/>
          <a:r>
            <a:rPr lang="en-US" dirty="0" smtClean="0"/>
            <a:t>Guiding questions</a:t>
          </a:r>
          <a:endParaRPr lang="en-US" dirty="0"/>
        </a:p>
      </dgm:t>
    </dgm:pt>
    <dgm:pt modelId="{3957A63B-FE15-4906-88FC-9D5D1D9EC0E6}" type="parTrans" cxnId="{E749A68F-7A8C-45AD-BACA-EB502D72311C}">
      <dgm:prSet/>
      <dgm:spPr/>
      <dgm:t>
        <a:bodyPr/>
        <a:lstStyle/>
        <a:p>
          <a:endParaRPr lang="en-US"/>
        </a:p>
      </dgm:t>
    </dgm:pt>
    <dgm:pt modelId="{FCEF35FF-0441-4C3B-A8C9-DFBAA0AEEFD8}" type="sibTrans" cxnId="{E749A68F-7A8C-45AD-BACA-EB502D72311C}">
      <dgm:prSet/>
      <dgm:spPr/>
      <dgm:t>
        <a:bodyPr/>
        <a:lstStyle/>
        <a:p>
          <a:endParaRPr lang="en-US"/>
        </a:p>
      </dgm:t>
    </dgm:pt>
    <dgm:pt modelId="{1491B75E-A57D-4F65-8286-BFED2B5D9B59}">
      <dgm:prSet/>
      <dgm:spPr/>
      <dgm:t>
        <a:bodyPr/>
        <a:lstStyle/>
        <a:p>
          <a:pPr rtl="0"/>
          <a:r>
            <a:rPr lang="en-US" dirty="0" smtClean="0"/>
            <a:t>Key resources </a:t>
          </a:r>
          <a:endParaRPr lang="en-US" dirty="0"/>
        </a:p>
      </dgm:t>
    </dgm:pt>
    <dgm:pt modelId="{CF25BBB6-85C1-46D5-9C7E-C31294D39278}" type="parTrans" cxnId="{01A9FB7B-5784-49F9-B46D-8ABB28AB2BFB}">
      <dgm:prSet/>
      <dgm:spPr/>
      <dgm:t>
        <a:bodyPr/>
        <a:lstStyle/>
        <a:p>
          <a:endParaRPr lang="en-US"/>
        </a:p>
      </dgm:t>
    </dgm:pt>
    <dgm:pt modelId="{94669CAA-18D8-4060-9EF3-4791FB21D451}" type="sibTrans" cxnId="{01A9FB7B-5784-49F9-B46D-8ABB28AB2BFB}">
      <dgm:prSet/>
      <dgm:spPr/>
      <dgm:t>
        <a:bodyPr/>
        <a:lstStyle/>
        <a:p>
          <a:endParaRPr lang="en-US"/>
        </a:p>
      </dgm:t>
    </dgm:pt>
    <dgm:pt modelId="{DD00F5C0-A760-4529-9739-FC6A492FFE49}">
      <dgm:prSet/>
      <dgm:spPr/>
      <dgm:t>
        <a:bodyPr/>
        <a:lstStyle/>
        <a:p>
          <a:pPr rtl="0"/>
          <a:r>
            <a:rPr lang="en-US" dirty="0" smtClean="0"/>
            <a:t>Theory of action</a:t>
          </a:r>
          <a:endParaRPr lang="en-US" dirty="0"/>
        </a:p>
      </dgm:t>
    </dgm:pt>
    <dgm:pt modelId="{9B4F0985-29CC-4180-934F-92FCCDFA118F}" type="parTrans" cxnId="{1F913BC3-5196-408E-8DE5-58C38ED23FD5}">
      <dgm:prSet/>
      <dgm:spPr/>
    </dgm:pt>
    <dgm:pt modelId="{D491927C-4B67-4523-9880-F75AFA1322F6}" type="sibTrans" cxnId="{1F913BC3-5196-408E-8DE5-58C38ED23FD5}">
      <dgm:prSet/>
      <dgm:spPr/>
    </dgm:pt>
    <dgm:pt modelId="{820137CB-5578-4629-AF40-05A3365BA89C}">
      <dgm:prSet/>
      <dgm:spPr/>
      <dgm:t>
        <a:bodyPr/>
        <a:lstStyle/>
        <a:p>
          <a:pPr rtl="0"/>
          <a:r>
            <a:rPr lang="en-US" dirty="0" smtClean="0"/>
            <a:t>Role of state and district in turnaround</a:t>
          </a:r>
          <a:endParaRPr lang="en-US" dirty="0"/>
        </a:p>
      </dgm:t>
    </dgm:pt>
    <dgm:pt modelId="{89FE1F2F-3F7E-4DE6-996E-07FE37A4E583}" type="parTrans" cxnId="{73C9724B-4DA9-4638-9B9F-D6E04DBEB68A}">
      <dgm:prSet/>
      <dgm:spPr/>
    </dgm:pt>
    <dgm:pt modelId="{0BF3A7D8-86EA-4E62-8A96-2AF3035C9705}" type="sibTrans" cxnId="{73C9724B-4DA9-4638-9B9F-D6E04DBEB68A}">
      <dgm:prSet/>
      <dgm:spPr/>
    </dgm:pt>
    <dgm:pt modelId="{963EC48D-F14E-406F-B796-6821CF8E1CDC}" type="pres">
      <dgm:prSet presAssocID="{C2B6C60F-A202-4595-ACE2-E7640FE3E798}" presName="linear" presStyleCnt="0">
        <dgm:presLayoutVars>
          <dgm:animLvl val="lvl"/>
          <dgm:resizeHandles val="exact"/>
        </dgm:presLayoutVars>
      </dgm:prSet>
      <dgm:spPr/>
      <dgm:t>
        <a:bodyPr/>
        <a:lstStyle/>
        <a:p>
          <a:endParaRPr lang="en-US"/>
        </a:p>
      </dgm:t>
    </dgm:pt>
    <dgm:pt modelId="{315173FD-4CCA-428F-BECC-21194663AF0E}" type="pres">
      <dgm:prSet presAssocID="{8357F35C-2D35-46A9-B03C-0DE617067D7A}" presName="parentText" presStyleLbl="node1" presStyleIdx="0" presStyleCnt="8">
        <dgm:presLayoutVars>
          <dgm:chMax val="0"/>
          <dgm:bulletEnabled val="1"/>
        </dgm:presLayoutVars>
      </dgm:prSet>
      <dgm:spPr/>
      <dgm:t>
        <a:bodyPr/>
        <a:lstStyle/>
        <a:p>
          <a:endParaRPr lang="en-US"/>
        </a:p>
      </dgm:t>
    </dgm:pt>
    <dgm:pt modelId="{5C9BB3D6-20E7-4A48-B98A-C3E9FB0EFFBA}" type="pres">
      <dgm:prSet presAssocID="{087BDE88-6E8F-4FC8-9413-2548E0677758}" presName="spacer" presStyleCnt="0"/>
      <dgm:spPr/>
    </dgm:pt>
    <dgm:pt modelId="{73A8C4E4-1932-4FBB-99FA-AF32753232A1}" type="pres">
      <dgm:prSet presAssocID="{DD00F5C0-A760-4529-9739-FC6A492FFE49}" presName="parentText" presStyleLbl="node1" presStyleIdx="1" presStyleCnt="8">
        <dgm:presLayoutVars>
          <dgm:chMax val="0"/>
          <dgm:bulletEnabled val="1"/>
        </dgm:presLayoutVars>
      </dgm:prSet>
      <dgm:spPr/>
      <dgm:t>
        <a:bodyPr/>
        <a:lstStyle/>
        <a:p>
          <a:endParaRPr lang="en-US"/>
        </a:p>
      </dgm:t>
    </dgm:pt>
    <dgm:pt modelId="{AE031FCB-E5A7-4862-9716-E12725752EE7}" type="pres">
      <dgm:prSet presAssocID="{D491927C-4B67-4523-9880-F75AFA1322F6}" presName="spacer" presStyleCnt="0"/>
      <dgm:spPr/>
    </dgm:pt>
    <dgm:pt modelId="{6A43F343-FC2A-4F5E-88F3-F0D47A562058}" type="pres">
      <dgm:prSet presAssocID="{20677EBD-67B9-4DAE-BE37-79792440B917}" presName="parentText" presStyleLbl="node1" presStyleIdx="2" presStyleCnt="8">
        <dgm:presLayoutVars>
          <dgm:chMax val="0"/>
          <dgm:bulletEnabled val="1"/>
        </dgm:presLayoutVars>
      </dgm:prSet>
      <dgm:spPr/>
      <dgm:t>
        <a:bodyPr/>
        <a:lstStyle/>
        <a:p>
          <a:endParaRPr lang="en-US"/>
        </a:p>
      </dgm:t>
    </dgm:pt>
    <dgm:pt modelId="{25BF918B-59BE-47ED-8AD2-DCE943E7A65D}" type="pres">
      <dgm:prSet presAssocID="{EC18C705-1287-406D-9998-C1B8CBFB905F}" presName="spacer" presStyleCnt="0"/>
      <dgm:spPr/>
    </dgm:pt>
    <dgm:pt modelId="{45C777AA-4AD2-4930-8468-F09B40785BC3}" type="pres">
      <dgm:prSet presAssocID="{820137CB-5578-4629-AF40-05A3365BA89C}" presName="parentText" presStyleLbl="node1" presStyleIdx="3" presStyleCnt="8">
        <dgm:presLayoutVars>
          <dgm:chMax val="0"/>
          <dgm:bulletEnabled val="1"/>
        </dgm:presLayoutVars>
      </dgm:prSet>
      <dgm:spPr/>
      <dgm:t>
        <a:bodyPr/>
        <a:lstStyle/>
        <a:p>
          <a:endParaRPr lang="en-US"/>
        </a:p>
      </dgm:t>
    </dgm:pt>
    <dgm:pt modelId="{DAC97365-EC48-482B-B5CD-D9770CCD1F43}" type="pres">
      <dgm:prSet presAssocID="{0BF3A7D8-86EA-4E62-8A96-2AF3035C9705}" presName="spacer" presStyleCnt="0"/>
      <dgm:spPr/>
    </dgm:pt>
    <dgm:pt modelId="{3E19CA44-6825-4026-A051-45D1B4E5D7EA}" type="pres">
      <dgm:prSet presAssocID="{3A9ED81C-01B6-4AA2-B3A4-1C129F3C0EC3}" presName="parentText" presStyleLbl="node1" presStyleIdx="4" presStyleCnt="8">
        <dgm:presLayoutVars>
          <dgm:chMax val="0"/>
          <dgm:bulletEnabled val="1"/>
        </dgm:presLayoutVars>
      </dgm:prSet>
      <dgm:spPr/>
      <dgm:t>
        <a:bodyPr/>
        <a:lstStyle/>
        <a:p>
          <a:endParaRPr lang="en-US"/>
        </a:p>
      </dgm:t>
    </dgm:pt>
    <dgm:pt modelId="{80744181-4275-4110-A192-1820B8A56897}" type="pres">
      <dgm:prSet presAssocID="{FC2E4A4C-A047-48C0-8C3A-D904607F0F0D}" presName="spacer" presStyleCnt="0"/>
      <dgm:spPr/>
    </dgm:pt>
    <dgm:pt modelId="{82FD7836-92D2-47A0-B343-5D0D8D197A33}" type="pres">
      <dgm:prSet presAssocID="{7DF87E23-9CB4-4969-834D-27316889ACF3}" presName="parentText" presStyleLbl="node1" presStyleIdx="5" presStyleCnt="8">
        <dgm:presLayoutVars>
          <dgm:chMax val="0"/>
          <dgm:bulletEnabled val="1"/>
        </dgm:presLayoutVars>
      </dgm:prSet>
      <dgm:spPr/>
      <dgm:t>
        <a:bodyPr/>
        <a:lstStyle/>
        <a:p>
          <a:endParaRPr lang="en-US"/>
        </a:p>
      </dgm:t>
    </dgm:pt>
    <dgm:pt modelId="{F6A56816-F92E-4612-9004-935C2B654BB0}" type="pres">
      <dgm:prSet presAssocID="{1EA4B245-75B0-46C9-BB24-2A8209EAE0B1}" presName="spacer" presStyleCnt="0"/>
      <dgm:spPr/>
    </dgm:pt>
    <dgm:pt modelId="{3CBCBFA2-B4CC-4473-8142-813B34ADCF62}" type="pres">
      <dgm:prSet presAssocID="{91E98900-E1E5-44A7-B1CE-8C4FC3B9BCFF}" presName="parentText" presStyleLbl="node1" presStyleIdx="6" presStyleCnt="8">
        <dgm:presLayoutVars>
          <dgm:chMax val="0"/>
          <dgm:bulletEnabled val="1"/>
        </dgm:presLayoutVars>
      </dgm:prSet>
      <dgm:spPr/>
      <dgm:t>
        <a:bodyPr/>
        <a:lstStyle/>
        <a:p>
          <a:endParaRPr lang="en-US"/>
        </a:p>
      </dgm:t>
    </dgm:pt>
    <dgm:pt modelId="{B62E0949-1608-49DC-B6AB-6293EF8E9DE7}" type="pres">
      <dgm:prSet presAssocID="{FCEF35FF-0441-4C3B-A8C9-DFBAA0AEEFD8}" presName="spacer" presStyleCnt="0"/>
      <dgm:spPr/>
    </dgm:pt>
    <dgm:pt modelId="{624809CC-CD6F-4EFC-9454-7E6758099A7B}" type="pres">
      <dgm:prSet presAssocID="{1491B75E-A57D-4F65-8286-BFED2B5D9B59}" presName="parentText" presStyleLbl="node1" presStyleIdx="7" presStyleCnt="8">
        <dgm:presLayoutVars>
          <dgm:chMax val="0"/>
          <dgm:bulletEnabled val="1"/>
        </dgm:presLayoutVars>
      </dgm:prSet>
      <dgm:spPr/>
      <dgm:t>
        <a:bodyPr/>
        <a:lstStyle/>
        <a:p>
          <a:endParaRPr lang="en-US"/>
        </a:p>
      </dgm:t>
    </dgm:pt>
  </dgm:ptLst>
  <dgm:cxnLst>
    <dgm:cxn modelId="{A7C2EF8B-7C0C-4759-BDFF-9455FE62CA35}" type="presOf" srcId="{DD00F5C0-A760-4529-9739-FC6A492FFE49}" destId="{73A8C4E4-1932-4FBB-99FA-AF32753232A1}" srcOrd="0" destOrd="0" presId="urn:microsoft.com/office/officeart/2005/8/layout/vList2"/>
    <dgm:cxn modelId="{E225ED4C-26A3-434E-B5A1-4CCAA7F712C0}" type="presOf" srcId="{C2B6C60F-A202-4595-ACE2-E7640FE3E798}" destId="{963EC48D-F14E-406F-B796-6821CF8E1CDC}" srcOrd="0" destOrd="0" presId="urn:microsoft.com/office/officeart/2005/8/layout/vList2"/>
    <dgm:cxn modelId="{E749A68F-7A8C-45AD-BACA-EB502D72311C}" srcId="{C2B6C60F-A202-4595-ACE2-E7640FE3E798}" destId="{91E98900-E1E5-44A7-B1CE-8C4FC3B9BCFF}" srcOrd="6" destOrd="0" parTransId="{3957A63B-FE15-4906-88FC-9D5D1D9EC0E6}" sibTransId="{FCEF35FF-0441-4C3B-A8C9-DFBAA0AEEFD8}"/>
    <dgm:cxn modelId="{07767589-38B4-4770-9620-BDBEBCA9CF2D}" type="presOf" srcId="{91E98900-E1E5-44A7-B1CE-8C4FC3B9BCFF}" destId="{3CBCBFA2-B4CC-4473-8142-813B34ADCF62}" srcOrd="0" destOrd="0" presId="urn:microsoft.com/office/officeart/2005/8/layout/vList2"/>
    <dgm:cxn modelId="{1500DC6C-59E9-47B8-8242-675FF18855AE}" type="presOf" srcId="{8357F35C-2D35-46A9-B03C-0DE617067D7A}" destId="{315173FD-4CCA-428F-BECC-21194663AF0E}" srcOrd="0" destOrd="0" presId="urn:microsoft.com/office/officeart/2005/8/layout/vList2"/>
    <dgm:cxn modelId="{D48E2045-D296-4BE3-9651-2E82DB0E407B}" srcId="{C2B6C60F-A202-4595-ACE2-E7640FE3E798}" destId="{7DF87E23-9CB4-4969-834D-27316889ACF3}" srcOrd="5" destOrd="0" parTransId="{DB16A2DC-FB8E-4C34-8BEE-21A3689AF5BB}" sibTransId="{1EA4B245-75B0-46C9-BB24-2A8209EAE0B1}"/>
    <dgm:cxn modelId="{6A22F288-1BC9-4A32-A32D-E5E3218F3065}" srcId="{C2B6C60F-A202-4595-ACE2-E7640FE3E798}" destId="{8357F35C-2D35-46A9-B03C-0DE617067D7A}" srcOrd="0" destOrd="0" parTransId="{BD56B316-E9A1-4DEA-859C-627DAC3895E7}" sibTransId="{087BDE88-6E8F-4FC8-9413-2548E0677758}"/>
    <dgm:cxn modelId="{8BC12850-31E9-4933-BF25-BFF9CC9D40D3}" type="presOf" srcId="{7DF87E23-9CB4-4969-834D-27316889ACF3}" destId="{82FD7836-92D2-47A0-B343-5D0D8D197A33}" srcOrd="0" destOrd="0" presId="urn:microsoft.com/office/officeart/2005/8/layout/vList2"/>
    <dgm:cxn modelId="{811E69BC-AD77-4BE4-82BC-73200F0B885E}" type="presOf" srcId="{20677EBD-67B9-4DAE-BE37-79792440B917}" destId="{6A43F343-FC2A-4F5E-88F3-F0D47A562058}" srcOrd="0" destOrd="0" presId="urn:microsoft.com/office/officeart/2005/8/layout/vList2"/>
    <dgm:cxn modelId="{A14D6F7D-BB15-4270-B141-3A39CAE0723D}" type="presOf" srcId="{1491B75E-A57D-4F65-8286-BFED2B5D9B59}" destId="{624809CC-CD6F-4EFC-9454-7E6758099A7B}" srcOrd="0" destOrd="0" presId="urn:microsoft.com/office/officeart/2005/8/layout/vList2"/>
    <dgm:cxn modelId="{73C9724B-4DA9-4638-9B9F-D6E04DBEB68A}" srcId="{C2B6C60F-A202-4595-ACE2-E7640FE3E798}" destId="{820137CB-5578-4629-AF40-05A3365BA89C}" srcOrd="3" destOrd="0" parTransId="{89FE1F2F-3F7E-4DE6-996E-07FE37A4E583}" sibTransId="{0BF3A7D8-86EA-4E62-8A96-2AF3035C9705}"/>
    <dgm:cxn modelId="{01A9FB7B-5784-49F9-B46D-8ABB28AB2BFB}" srcId="{C2B6C60F-A202-4595-ACE2-E7640FE3E798}" destId="{1491B75E-A57D-4F65-8286-BFED2B5D9B59}" srcOrd="7" destOrd="0" parTransId="{CF25BBB6-85C1-46D5-9C7E-C31294D39278}" sibTransId="{94669CAA-18D8-4060-9EF3-4791FB21D451}"/>
    <dgm:cxn modelId="{BD4BCD06-F07E-441D-86FC-B9EA295270A7}" srcId="{C2B6C60F-A202-4595-ACE2-E7640FE3E798}" destId="{20677EBD-67B9-4DAE-BE37-79792440B917}" srcOrd="2" destOrd="0" parTransId="{62D7B263-C101-46A0-B18F-D3E353C28664}" sibTransId="{EC18C705-1287-406D-9998-C1B8CBFB905F}"/>
    <dgm:cxn modelId="{11B2229A-F543-40CE-B7B9-7CB3028A6FC4}" srcId="{C2B6C60F-A202-4595-ACE2-E7640FE3E798}" destId="{3A9ED81C-01B6-4AA2-B3A4-1C129F3C0EC3}" srcOrd="4" destOrd="0" parTransId="{F065510C-C2F5-4BEE-94AD-231C24ED566D}" sibTransId="{FC2E4A4C-A047-48C0-8C3A-D904607F0F0D}"/>
    <dgm:cxn modelId="{7F593F9F-9582-40C1-8428-0AE1B0DCEED1}" type="presOf" srcId="{3A9ED81C-01B6-4AA2-B3A4-1C129F3C0EC3}" destId="{3E19CA44-6825-4026-A051-45D1B4E5D7EA}" srcOrd="0" destOrd="0" presId="urn:microsoft.com/office/officeart/2005/8/layout/vList2"/>
    <dgm:cxn modelId="{1F913BC3-5196-408E-8DE5-58C38ED23FD5}" srcId="{C2B6C60F-A202-4595-ACE2-E7640FE3E798}" destId="{DD00F5C0-A760-4529-9739-FC6A492FFE49}" srcOrd="1" destOrd="0" parTransId="{9B4F0985-29CC-4180-934F-92FCCDFA118F}" sibTransId="{D491927C-4B67-4523-9880-F75AFA1322F6}"/>
    <dgm:cxn modelId="{6AA91A2A-0CE4-4BCF-91B2-C5C04EFF7894}" type="presOf" srcId="{820137CB-5578-4629-AF40-05A3365BA89C}" destId="{45C777AA-4AD2-4930-8468-F09B40785BC3}" srcOrd="0" destOrd="0" presId="urn:microsoft.com/office/officeart/2005/8/layout/vList2"/>
    <dgm:cxn modelId="{78FDA232-962F-4BF2-AA26-1E40651F4058}" type="presParOf" srcId="{963EC48D-F14E-406F-B796-6821CF8E1CDC}" destId="{315173FD-4CCA-428F-BECC-21194663AF0E}" srcOrd="0" destOrd="0" presId="urn:microsoft.com/office/officeart/2005/8/layout/vList2"/>
    <dgm:cxn modelId="{6E6A157D-C0CE-4A87-A304-7E7C5B8FA36F}" type="presParOf" srcId="{963EC48D-F14E-406F-B796-6821CF8E1CDC}" destId="{5C9BB3D6-20E7-4A48-B98A-C3E9FB0EFFBA}" srcOrd="1" destOrd="0" presId="urn:microsoft.com/office/officeart/2005/8/layout/vList2"/>
    <dgm:cxn modelId="{B202E124-270F-4ED4-9F91-4608CA23FDDE}" type="presParOf" srcId="{963EC48D-F14E-406F-B796-6821CF8E1CDC}" destId="{73A8C4E4-1932-4FBB-99FA-AF32753232A1}" srcOrd="2" destOrd="0" presId="urn:microsoft.com/office/officeart/2005/8/layout/vList2"/>
    <dgm:cxn modelId="{DDED767A-D7D7-4515-82E4-C8DF082BE029}" type="presParOf" srcId="{963EC48D-F14E-406F-B796-6821CF8E1CDC}" destId="{AE031FCB-E5A7-4862-9716-E12725752EE7}" srcOrd="3" destOrd="0" presId="urn:microsoft.com/office/officeart/2005/8/layout/vList2"/>
    <dgm:cxn modelId="{6D5B9757-8B4E-4015-8E5F-EE6968AE0712}" type="presParOf" srcId="{963EC48D-F14E-406F-B796-6821CF8E1CDC}" destId="{6A43F343-FC2A-4F5E-88F3-F0D47A562058}" srcOrd="4" destOrd="0" presId="urn:microsoft.com/office/officeart/2005/8/layout/vList2"/>
    <dgm:cxn modelId="{580C47F5-C07C-49EC-9ED3-ACFE87F6CC70}" type="presParOf" srcId="{963EC48D-F14E-406F-B796-6821CF8E1CDC}" destId="{25BF918B-59BE-47ED-8AD2-DCE943E7A65D}" srcOrd="5" destOrd="0" presId="urn:microsoft.com/office/officeart/2005/8/layout/vList2"/>
    <dgm:cxn modelId="{009E8110-7143-4DA9-B43C-781528234919}" type="presParOf" srcId="{963EC48D-F14E-406F-B796-6821CF8E1CDC}" destId="{45C777AA-4AD2-4930-8468-F09B40785BC3}" srcOrd="6" destOrd="0" presId="urn:microsoft.com/office/officeart/2005/8/layout/vList2"/>
    <dgm:cxn modelId="{E0625BFA-7090-4180-A5DB-6DB9A9C83CF6}" type="presParOf" srcId="{963EC48D-F14E-406F-B796-6821CF8E1CDC}" destId="{DAC97365-EC48-482B-B5CD-D9770CCD1F43}" srcOrd="7" destOrd="0" presId="urn:microsoft.com/office/officeart/2005/8/layout/vList2"/>
    <dgm:cxn modelId="{E8F938AB-1004-4848-B78C-D455C60AB1EB}" type="presParOf" srcId="{963EC48D-F14E-406F-B796-6821CF8E1CDC}" destId="{3E19CA44-6825-4026-A051-45D1B4E5D7EA}" srcOrd="8" destOrd="0" presId="urn:microsoft.com/office/officeart/2005/8/layout/vList2"/>
    <dgm:cxn modelId="{3B588B12-1C42-49CF-AFDF-6CB4914E5064}" type="presParOf" srcId="{963EC48D-F14E-406F-B796-6821CF8E1CDC}" destId="{80744181-4275-4110-A192-1820B8A56897}" srcOrd="9" destOrd="0" presId="urn:microsoft.com/office/officeart/2005/8/layout/vList2"/>
    <dgm:cxn modelId="{C8F60002-3189-48EB-9613-6037168908A9}" type="presParOf" srcId="{963EC48D-F14E-406F-B796-6821CF8E1CDC}" destId="{82FD7836-92D2-47A0-B343-5D0D8D197A33}" srcOrd="10" destOrd="0" presId="urn:microsoft.com/office/officeart/2005/8/layout/vList2"/>
    <dgm:cxn modelId="{C2AA7A75-FAE0-4C12-8850-8F9B1E138B1D}" type="presParOf" srcId="{963EC48D-F14E-406F-B796-6821CF8E1CDC}" destId="{F6A56816-F92E-4612-9004-935C2B654BB0}" srcOrd="11" destOrd="0" presId="urn:microsoft.com/office/officeart/2005/8/layout/vList2"/>
    <dgm:cxn modelId="{E3495C85-B0D0-4FB8-B63A-D5111C574322}" type="presParOf" srcId="{963EC48D-F14E-406F-B796-6821CF8E1CDC}" destId="{3CBCBFA2-B4CC-4473-8142-813B34ADCF62}" srcOrd="12" destOrd="0" presId="urn:microsoft.com/office/officeart/2005/8/layout/vList2"/>
    <dgm:cxn modelId="{6F3E5A1B-9F9C-4120-A01F-CD7A2F7007E4}" type="presParOf" srcId="{963EC48D-F14E-406F-B796-6821CF8E1CDC}" destId="{B62E0949-1608-49DC-B6AB-6293EF8E9DE7}" srcOrd="13" destOrd="0" presId="urn:microsoft.com/office/officeart/2005/8/layout/vList2"/>
    <dgm:cxn modelId="{762A2E9E-9078-4460-8053-D8FB38D846B6}" type="presParOf" srcId="{963EC48D-F14E-406F-B796-6821CF8E1CDC}" destId="{624809CC-CD6F-4EFC-9454-7E6758099A7B}" srcOrd="1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BDC94C8-2359-411F-890F-6159475E4696}" type="doc">
      <dgm:prSet loTypeId="urn:microsoft.com/office/officeart/2005/8/layout/hierarchy4" loCatId="hierarchy" qsTypeId="urn:microsoft.com/office/officeart/2005/8/quickstyle/simple1#33" qsCatId="simple" csTypeId="urn:microsoft.com/office/officeart/2005/8/colors/accent1_2#34" csCatId="accent1" phldr="1"/>
      <dgm:spPr/>
      <dgm:t>
        <a:bodyPr/>
        <a:lstStyle/>
        <a:p>
          <a:endParaRPr lang="en-US"/>
        </a:p>
      </dgm:t>
    </dgm:pt>
    <dgm:pt modelId="{BF76FEEA-4E71-455D-B4AB-1DED354F2F64}">
      <dgm:prSet/>
      <dgm:spPr/>
      <dgm:t>
        <a:bodyPr/>
        <a:lstStyle/>
        <a:p>
          <a:pPr rtl="0"/>
          <a:r>
            <a:rPr lang="en-US" dirty="0" smtClean="0"/>
            <a:t>Deviate from Norms</a:t>
          </a:r>
          <a:endParaRPr lang="en-US" dirty="0"/>
        </a:p>
      </dgm:t>
    </dgm:pt>
    <dgm:pt modelId="{6650B927-BA23-4DA7-BDEF-93E449834331}" type="parTrans" cxnId="{0C531AFB-5871-43F3-8859-5C415E051E4C}">
      <dgm:prSet/>
      <dgm:spPr/>
      <dgm:t>
        <a:bodyPr/>
        <a:lstStyle/>
        <a:p>
          <a:endParaRPr lang="en-US"/>
        </a:p>
      </dgm:t>
    </dgm:pt>
    <dgm:pt modelId="{55F75461-3D2C-4C4D-A1A0-3536062B0BF0}" type="sibTrans" cxnId="{0C531AFB-5871-43F3-8859-5C415E051E4C}">
      <dgm:prSet/>
      <dgm:spPr/>
      <dgm:t>
        <a:bodyPr/>
        <a:lstStyle/>
        <a:p>
          <a:endParaRPr lang="en-US"/>
        </a:p>
      </dgm:t>
    </dgm:pt>
    <dgm:pt modelId="{3296E807-E930-4006-BBC3-0C69C61134F0}">
      <dgm:prSet/>
      <dgm:spPr/>
      <dgm:t>
        <a:bodyPr/>
        <a:lstStyle/>
        <a:p>
          <a:pPr rtl="0"/>
          <a:r>
            <a:rPr lang="en-US" dirty="0" smtClean="0"/>
            <a:t>Break organization norms or rules to deploy new tactics needed for early wins</a:t>
          </a:r>
          <a:endParaRPr lang="en-US" dirty="0"/>
        </a:p>
      </dgm:t>
    </dgm:pt>
    <dgm:pt modelId="{7950D8DF-652E-4F49-A0A2-3ADD5196F2CC}" type="parTrans" cxnId="{A09EA51A-80BA-4641-B4F8-CE981B247B9F}">
      <dgm:prSet/>
      <dgm:spPr/>
      <dgm:t>
        <a:bodyPr/>
        <a:lstStyle/>
        <a:p>
          <a:endParaRPr lang="en-US"/>
        </a:p>
      </dgm:t>
    </dgm:pt>
    <dgm:pt modelId="{70F8790C-4711-4806-B190-89B07579EAAD}" type="sibTrans" cxnId="{A09EA51A-80BA-4641-B4F8-CE981B247B9F}">
      <dgm:prSet/>
      <dgm:spPr/>
      <dgm:t>
        <a:bodyPr/>
        <a:lstStyle/>
        <a:p>
          <a:endParaRPr lang="en-US"/>
        </a:p>
      </dgm:t>
    </dgm:pt>
    <dgm:pt modelId="{BC1C3E4D-A7C3-411E-9745-B373A7137A34}">
      <dgm:prSet/>
      <dgm:spPr/>
      <dgm:t>
        <a:bodyPr/>
        <a:lstStyle/>
        <a:p>
          <a:pPr rtl="0"/>
          <a:r>
            <a:rPr lang="en-US" dirty="0" smtClean="0"/>
            <a:t>Discard failed rules and routines when they inhibit success (e.g., “Cage busting”)</a:t>
          </a:r>
          <a:endParaRPr lang="en-US" dirty="0"/>
        </a:p>
      </dgm:t>
    </dgm:pt>
    <dgm:pt modelId="{B83D01A1-4E79-41C7-A8A9-73AF15B6EC9A}" type="parTrans" cxnId="{9E6CA3AA-57C1-436D-ACA8-78437C722E01}">
      <dgm:prSet/>
      <dgm:spPr/>
      <dgm:t>
        <a:bodyPr/>
        <a:lstStyle/>
        <a:p>
          <a:endParaRPr lang="en-US"/>
        </a:p>
      </dgm:t>
    </dgm:pt>
    <dgm:pt modelId="{6CC5B298-A01F-4A0D-BFA6-A55B7A78F18A}" type="sibTrans" cxnId="{9E6CA3AA-57C1-436D-ACA8-78437C722E01}">
      <dgm:prSet/>
      <dgm:spPr/>
      <dgm:t>
        <a:bodyPr/>
        <a:lstStyle/>
        <a:p>
          <a:endParaRPr lang="en-US"/>
        </a:p>
      </dgm:t>
    </dgm:pt>
    <dgm:pt modelId="{708754EE-480B-472A-AB12-5CD5FA1F9A9A}" type="pres">
      <dgm:prSet presAssocID="{DBDC94C8-2359-411F-890F-6159475E4696}" presName="Name0" presStyleCnt="0">
        <dgm:presLayoutVars>
          <dgm:chPref val="1"/>
          <dgm:dir/>
          <dgm:animOne val="branch"/>
          <dgm:animLvl val="lvl"/>
          <dgm:resizeHandles/>
        </dgm:presLayoutVars>
      </dgm:prSet>
      <dgm:spPr/>
      <dgm:t>
        <a:bodyPr/>
        <a:lstStyle/>
        <a:p>
          <a:endParaRPr lang="en-US"/>
        </a:p>
      </dgm:t>
    </dgm:pt>
    <dgm:pt modelId="{67979538-D199-47B1-BF70-3B423107C00A}" type="pres">
      <dgm:prSet presAssocID="{BF76FEEA-4E71-455D-B4AB-1DED354F2F64}" presName="vertOne" presStyleCnt="0"/>
      <dgm:spPr/>
    </dgm:pt>
    <dgm:pt modelId="{88679E39-816F-4F9D-B27F-B8E3A1FFB097}" type="pres">
      <dgm:prSet presAssocID="{BF76FEEA-4E71-455D-B4AB-1DED354F2F64}" presName="txOne" presStyleLbl="node0" presStyleIdx="0" presStyleCnt="1">
        <dgm:presLayoutVars>
          <dgm:chPref val="3"/>
        </dgm:presLayoutVars>
      </dgm:prSet>
      <dgm:spPr/>
      <dgm:t>
        <a:bodyPr/>
        <a:lstStyle/>
        <a:p>
          <a:endParaRPr lang="en-US"/>
        </a:p>
      </dgm:t>
    </dgm:pt>
    <dgm:pt modelId="{94BE61DF-4CEB-42BF-9CC8-38CFB082379E}" type="pres">
      <dgm:prSet presAssocID="{BF76FEEA-4E71-455D-B4AB-1DED354F2F64}" presName="parTransOne" presStyleCnt="0"/>
      <dgm:spPr/>
    </dgm:pt>
    <dgm:pt modelId="{99C83FAD-9C1F-4341-88BF-A20B283F660F}" type="pres">
      <dgm:prSet presAssocID="{BF76FEEA-4E71-455D-B4AB-1DED354F2F64}" presName="horzOne" presStyleCnt="0"/>
      <dgm:spPr/>
    </dgm:pt>
    <dgm:pt modelId="{6A63C3C3-A3FF-49AB-8A10-1DCF18235799}" type="pres">
      <dgm:prSet presAssocID="{3296E807-E930-4006-BBC3-0C69C61134F0}" presName="vertTwo" presStyleCnt="0"/>
      <dgm:spPr/>
    </dgm:pt>
    <dgm:pt modelId="{609B9DB4-E5D0-4E62-AAA8-BA1481714F38}" type="pres">
      <dgm:prSet presAssocID="{3296E807-E930-4006-BBC3-0C69C61134F0}" presName="txTwo" presStyleLbl="node2" presStyleIdx="0" presStyleCnt="2">
        <dgm:presLayoutVars>
          <dgm:chPref val="3"/>
        </dgm:presLayoutVars>
      </dgm:prSet>
      <dgm:spPr/>
      <dgm:t>
        <a:bodyPr/>
        <a:lstStyle/>
        <a:p>
          <a:endParaRPr lang="en-US"/>
        </a:p>
      </dgm:t>
    </dgm:pt>
    <dgm:pt modelId="{4089B6CF-17F2-4E64-9BB6-5CA1F0B0220E}" type="pres">
      <dgm:prSet presAssocID="{3296E807-E930-4006-BBC3-0C69C61134F0}" presName="horzTwo" presStyleCnt="0"/>
      <dgm:spPr/>
    </dgm:pt>
    <dgm:pt modelId="{994FD5C5-DA2B-4198-BA93-759E462B0B7C}" type="pres">
      <dgm:prSet presAssocID="{70F8790C-4711-4806-B190-89B07579EAAD}" presName="sibSpaceTwo" presStyleCnt="0"/>
      <dgm:spPr/>
    </dgm:pt>
    <dgm:pt modelId="{5CF622BC-30A9-42D3-892C-ECD4E5AE8CAD}" type="pres">
      <dgm:prSet presAssocID="{BC1C3E4D-A7C3-411E-9745-B373A7137A34}" presName="vertTwo" presStyleCnt="0"/>
      <dgm:spPr/>
    </dgm:pt>
    <dgm:pt modelId="{7F149AD5-3D84-4917-9128-F76CB81E8A72}" type="pres">
      <dgm:prSet presAssocID="{BC1C3E4D-A7C3-411E-9745-B373A7137A34}" presName="txTwo" presStyleLbl="node2" presStyleIdx="1" presStyleCnt="2">
        <dgm:presLayoutVars>
          <dgm:chPref val="3"/>
        </dgm:presLayoutVars>
      </dgm:prSet>
      <dgm:spPr/>
      <dgm:t>
        <a:bodyPr/>
        <a:lstStyle/>
        <a:p>
          <a:endParaRPr lang="en-US"/>
        </a:p>
      </dgm:t>
    </dgm:pt>
    <dgm:pt modelId="{7673E1BC-8EC8-44EC-B4C2-97EBE10B2B4D}" type="pres">
      <dgm:prSet presAssocID="{BC1C3E4D-A7C3-411E-9745-B373A7137A34}" presName="horzTwo" presStyleCnt="0"/>
      <dgm:spPr/>
    </dgm:pt>
  </dgm:ptLst>
  <dgm:cxnLst>
    <dgm:cxn modelId="{68EDAB2D-A2A0-4420-B45E-01AAA4337D12}" type="presOf" srcId="{DBDC94C8-2359-411F-890F-6159475E4696}" destId="{708754EE-480B-472A-AB12-5CD5FA1F9A9A}" srcOrd="0" destOrd="0" presId="urn:microsoft.com/office/officeart/2005/8/layout/hierarchy4"/>
    <dgm:cxn modelId="{A09EA51A-80BA-4641-B4F8-CE981B247B9F}" srcId="{BF76FEEA-4E71-455D-B4AB-1DED354F2F64}" destId="{3296E807-E930-4006-BBC3-0C69C61134F0}" srcOrd="0" destOrd="0" parTransId="{7950D8DF-652E-4F49-A0A2-3ADD5196F2CC}" sibTransId="{70F8790C-4711-4806-B190-89B07579EAAD}"/>
    <dgm:cxn modelId="{D5F3904E-744D-422E-AEB8-45283627C588}" type="presOf" srcId="{BF76FEEA-4E71-455D-B4AB-1DED354F2F64}" destId="{88679E39-816F-4F9D-B27F-B8E3A1FFB097}" srcOrd="0" destOrd="0" presId="urn:microsoft.com/office/officeart/2005/8/layout/hierarchy4"/>
    <dgm:cxn modelId="{9CCF9416-11FA-4C4B-AA54-ECA4D17A9B24}" type="presOf" srcId="{BC1C3E4D-A7C3-411E-9745-B373A7137A34}" destId="{7F149AD5-3D84-4917-9128-F76CB81E8A72}" srcOrd="0" destOrd="0" presId="urn:microsoft.com/office/officeart/2005/8/layout/hierarchy4"/>
    <dgm:cxn modelId="{9E6CA3AA-57C1-436D-ACA8-78437C722E01}" srcId="{BF76FEEA-4E71-455D-B4AB-1DED354F2F64}" destId="{BC1C3E4D-A7C3-411E-9745-B373A7137A34}" srcOrd="1" destOrd="0" parTransId="{B83D01A1-4E79-41C7-A8A9-73AF15B6EC9A}" sibTransId="{6CC5B298-A01F-4A0D-BFA6-A55B7A78F18A}"/>
    <dgm:cxn modelId="{E097C10D-48FA-47B1-989A-0F2115FFBF47}" type="presOf" srcId="{3296E807-E930-4006-BBC3-0C69C61134F0}" destId="{609B9DB4-E5D0-4E62-AAA8-BA1481714F38}" srcOrd="0" destOrd="0" presId="urn:microsoft.com/office/officeart/2005/8/layout/hierarchy4"/>
    <dgm:cxn modelId="{0C531AFB-5871-43F3-8859-5C415E051E4C}" srcId="{DBDC94C8-2359-411F-890F-6159475E4696}" destId="{BF76FEEA-4E71-455D-B4AB-1DED354F2F64}" srcOrd="0" destOrd="0" parTransId="{6650B927-BA23-4DA7-BDEF-93E449834331}" sibTransId="{55F75461-3D2C-4C4D-A1A0-3536062B0BF0}"/>
    <dgm:cxn modelId="{71C90C68-3295-4B3E-BA99-DFECFDC6466E}" type="presParOf" srcId="{708754EE-480B-472A-AB12-5CD5FA1F9A9A}" destId="{67979538-D199-47B1-BF70-3B423107C00A}" srcOrd="0" destOrd="0" presId="urn:microsoft.com/office/officeart/2005/8/layout/hierarchy4"/>
    <dgm:cxn modelId="{C06156BC-C5C9-4491-8FF0-B41D7B5CDA2A}" type="presParOf" srcId="{67979538-D199-47B1-BF70-3B423107C00A}" destId="{88679E39-816F-4F9D-B27F-B8E3A1FFB097}" srcOrd="0" destOrd="0" presId="urn:microsoft.com/office/officeart/2005/8/layout/hierarchy4"/>
    <dgm:cxn modelId="{F252EA89-4BC0-484F-9AD7-0B650A75911F}" type="presParOf" srcId="{67979538-D199-47B1-BF70-3B423107C00A}" destId="{94BE61DF-4CEB-42BF-9CC8-38CFB082379E}" srcOrd="1" destOrd="0" presId="urn:microsoft.com/office/officeart/2005/8/layout/hierarchy4"/>
    <dgm:cxn modelId="{F98B5B17-05FA-4D79-9F37-6B0D1C5042CC}" type="presParOf" srcId="{67979538-D199-47B1-BF70-3B423107C00A}" destId="{99C83FAD-9C1F-4341-88BF-A20B283F660F}" srcOrd="2" destOrd="0" presId="urn:microsoft.com/office/officeart/2005/8/layout/hierarchy4"/>
    <dgm:cxn modelId="{EE80A1F6-6F53-4952-B9F5-091C5BC261FC}" type="presParOf" srcId="{99C83FAD-9C1F-4341-88BF-A20B283F660F}" destId="{6A63C3C3-A3FF-49AB-8A10-1DCF18235799}" srcOrd="0" destOrd="0" presId="urn:microsoft.com/office/officeart/2005/8/layout/hierarchy4"/>
    <dgm:cxn modelId="{022D6066-8DD9-4405-95C6-B3D08B3D9406}" type="presParOf" srcId="{6A63C3C3-A3FF-49AB-8A10-1DCF18235799}" destId="{609B9DB4-E5D0-4E62-AAA8-BA1481714F38}" srcOrd="0" destOrd="0" presId="urn:microsoft.com/office/officeart/2005/8/layout/hierarchy4"/>
    <dgm:cxn modelId="{11045D11-62BB-4091-867C-FD7AD436C435}" type="presParOf" srcId="{6A63C3C3-A3FF-49AB-8A10-1DCF18235799}" destId="{4089B6CF-17F2-4E64-9BB6-5CA1F0B0220E}" srcOrd="1" destOrd="0" presId="urn:microsoft.com/office/officeart/2005/8/layout/hierarchy4"/>
    <dgm:cxn modelId="{69F0D826-F0EE-4083-ABCC-DE114CA91DBC}" type="presParOf" srcId="{99C83FAD-9C1F-4341-88BF-A20B283F660F}" destId="{994FD5C5-DA2B-4198-BA93-759E462B0B7C}" srcOrd="1" destOrd="0" presId="urn:microsoft.com/office/officeart/2005/8/layout/hierarchy4"/>
    <dgm:cxn modelId="{6C870465-58DA-4221-A5CD-41CA843547E1}" type="presParOf" srcId="{99C83FAD-9C1F-4341-88BF-A20B283F660F}" destId="{5CF622BC-30A9-42D3-892C-ECD4E5AE8CAD}" srcOrd="2" destOrd="0" presId="urn:microsoft.com/office/officeart/2005/8/layout/hierarchy4"/>
    <dgm:cxn modelId="{21A164FB-6EC0-4732-AB88-3E09D90A9C80}" type="presParOf" srcId="{5CF622BC-30A9-42D3-892C-ECD4E5AE8CAD}" destId="{7F149AD5-3D84-4917-9128-F76CB81E8A72}" srcOrd="0" destOrd="0" presId="urn:microsoft.com/office/officeart/2005/8/layout/hierarchy4"/>
    <dgm:cxn modelId="{BAFB2F40-B420-4B2B-AAC4-69A1EBDD9B46}" type="presParOf" srcId="{5CF622BC-30A9-42D3-892C-ECD4E5AE8CAD}" destId="{7673E1BC-8EC8-44EC-B4C2-97EBE10B2B4D}" srcOrd="1"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6AAACF2-08A0-4AAD-BB80-50A0C80D64CB}" type="doc">
      <dgm:prSet loTypeId="urn:microsoft.com/office/officeart/2005/8/layout/default" loCatId="list" qsTypeId="urn:microsoft.com/office/officeart/2005/8/quickstyle/simple1#34" qsCatId="simple" csTypeId="urn:microsoft.com/office/officeart/2005/8/colors/accent1_2#35" csCatId="accent1" phldr="1"/>
      <dgm:spPr/>
      <dgm:t>
        <a:bodyPr/>
        <a:lstStyle/>
        <a:p>
          <a:endParaRPr lang="en-US"/>
        </a:p>
      </dgm:t>
    </dgm:pt>
    <dgm:pt modelId="{EF212D7E-BC75-444D-91D2-91399E792FF3}">
      <dgm:prSet/>
      <dgm:spPr/>
      <dgm:t>
        <a:bodyPr/>
        <a:lstStyle/>
        <a:p>
          <a:pPr rtl="0"/>
          <a:r>
            <a:rPr lang="en-US" dirty="0" smtClean="0"/>
            <a:t>1. Analyze and Problem Solve</a:t>
          </a:r>
        </a:p>
      </dgm:t>
    </dgm:pt>
    <dgm:pt modelId="{9AB781AC-9465-4A19-8DAA-F9A419114666}" type="parTrans" cxnId="{721C0795-CC7A-4865-9091-795BA8912256}">
      <dgm:prSet/>
      <dgm:spPr/>
      <dgm:t>
        <a:bodyPr/>
        <a:lstStyle/>
        <a:p>
          <a:endParaRPr lang="en-US"/>
        </a:p>
      </dgm:t>
    </dgm:pt>
    <dgm:pt modelId="{14860431-03D5-41C2-B040-6AADBDB9E664}" type="sibTrans" cxnId="{721C0795-CC7A-4865-9091-795BA8912256}">
      <dgm:prSet/>
      <dgm:spPr/>
      <dgm:t>
        <a:bodyPr/>
        <a:lstStyle/>
        <a:p>
          <a:endParaRPr lang="en-US" dirty="0"/>
        </a:p>
      </dgm:t>
    </dgm:pt>
    <dgm:pt modelId="{9BC7F888-C5CE-4473-BCE4-ACFBC7AD2406}">
      <dgm:prSet/>
      <dgm:spPr/>
      <dgm:t>
        <a:bodyPr/>
        <a:lstStyle/>
        <a:p>
          <a:pPr rtl="0"/>
          <a:r>
            <a:rPr lang="en-US" dirty="0" smtClean="0"/>
            <a:t>2. Drive for Results</a:t>
          </a:r>
        </a:p>
      </dgm:t>
    </dgm:pt>
    <dgm:pt modelId="{765ADCA9-36EC-4EBA-A130-D8C30F9CFF5A}" type="parTrans" cxnId="{1605CC23-9C5E-42DE-B1BF-A3BA8D741682}">
      <dgm:prSet/>
      <dgm:spPr/>
      <dgm:t>
        <a:bodyPr/>
        <a:lstStyle/>
        <a:p>
          <a:endParaRPr lang="en-US"/>
        </a:p>
      </dgm:t>
    </dgm:pt>
    <dgm:pt modelId="{14681208-6D3C-4A5B-AD8C-3D963C315B1E}" type="sibTrans" cxnId="{1605CC23-9C5E-42DE-B1BF-A3BA8D741682}">
      <dgm:prSet/>
      <dgm:spPr/>
      <dgm:t>
        <a:bodyPr/>
        <a:lstStyle/>
        <a:p>
          <a:endParaRPr lang="en-US"/>
        </a:p>
      </dgm:t>
    </dgm:pt>
    <dgm:pt modelId="{AA35F318-6766-47D1-885D-D90FB3AB9A8B}">
      <dgm:prSet/>
      <dgm:spPr/>
      <dgm:t>
        <a:bodyPr/>
        <a:lstStyle/>
        <a:p>
          <a:pPr rtl="0"/>
          <a:r>
            <a:rPr lang="en-US" dirty="0" smtClean="0"/>
            <a:t>3. Influence Inside and Outside</a:t>
          </a:r>
        </a:p>
      </dgm:t>
    </dgm:pt>
    <dgm:pt modelId="{EEED905D-9056-451F-8921-F0F6397A676B}" type="parTrans" cxnId="{71BECC9B-9DDB-41C9-B71C-975E459743AD}">
      <dgm:prSet/>
      <dgm:spPr/>
      <dgm:t>
        <a:bodyPr/>
        <a:lstStyle/>
        <a:p>
          <a:endParaRPr lang="en-US"/>
        </a:p>
      </dgm:t>
    </dgm:pt>
    <dgm:pt modelId="{19793642-8512-4889-AD88-F883D979518F}" type="sibTrans" cxnId="{71BECC9B-9DDB-41C9-B71C-975E459743AD}">
      <dgm:prSet/>
      <dgm:spPr/>
      <dgm:t>
        <a:bodyPr/>
        <a:lstStyle/>
        <a:p>
          <a:endParaRPr lang="en-US"/>
        </a:p>
      </dgm:t>
    </dgm:pt>
    <dgm:pt modelId="{DA842D57-75B6-4715-B1BA-8F0C7A4B9E04}">
      <dgm:prSet/>
      <dgm:spPr/>
      <dgm:t>
        <a:bodyPr/>
        <a:lstStyle/>
        <a:p>
          <a:pPr rtl="0"/>
          <a:r>
            <a:rPr lang="en-US" dirty="0" smtClean="0"/>
            <a:t>4. Measure and Report</a:t>
          </a:r>
        </a:p>
      </dgm:t>
    </dgm:pt>
    <dgm:pt modelId="{873E24AA-7DBA-4477-AF59-F56D1A068287}" type="parTrans" cxnId="{997A7701-F86F-4D6C-9951-71EEC96E07C2}">
      <dgm:prSet/>
      <dgm:spPr/>
      <dgm:t>
        <a:bodyPr/>
        <a:lstStyle/>
        <a:p>
          <a:endParaRPr lang="en-US"/>
        </a:p>
      </dgm:t>
    </dgm:pt>
    <dgm:pt modelId="{9D0BF08B-32DC-4FCA-BCBA-362E07F6FC52}" type="sibTrans" cxnId="{997A7701-F86F-4D6C-9951-71EEC96E07C2}">
      <dgm:prSet/>
      <dgm:spPr/>
      <dgm:t>
        <a:bodyPr/>
        <a:lstStyle/>
        <a:p>
          <a:endParaRPr lang="en-US"/>
        </a:p>
      </dgm:t>
    </dgm:pt>
    <dgm:pt modelId="{D15FB2AB-6075-43AD-8FFA-27258808DE93}" type="pres">
      <dgm:prSet presAssocID="{16AAACF2-08A0-4AAD-BB80-50A0C80D64CB}" presName="diagram" presStyleCnt="0">
        <dgm:presLayoutVars>
          <dgm:dir/>
          <dgm:resizeHandles val="exact"/>
        </dgm:presLayoutVars>
      </dgm:prSet>
      <dgm:spPr/>
      <dgm:t>
        <a:bodyPr/>
        <a:lstStyle/>
        <a:p>
          <a:endParaRPr lang="en-US"/>
        </a:p>
      </dgm:t>
    </dgm:pt>
    <dgm:pt modelId="{0C6CF25B-36D5-4037-94C9-693EC000499D}" type="pres">
      <dgm:prSet presAssocID="{EF212D7E-BC75-444D-91D2-91399E792FF3}" presName="node" presStyleLbl="node1" presStyleIdx="0" presStyleCnt="4" custScaleX="2000000" custScaleY="2000000">
        <dgm:presLayoutVars>
          <dgm:bulletEnabled val="1"/>
        </dgm:presLayoutVars>
      </dgm:prSet>
      <dgm:spPr/>
      <dgm:t>
        <a:bodyPr/>
        <a:lstStyle/>
        <a:p>
          <a:endParaRPr lang="en-US"/>
        </a:p>
      </dgm:t>
    </dgm:pt>
    <dgm:pt modelId="{37CBE28A-F30B-412D-B375-9B8F7CCD1AE8}" type="pres">
      <dgm:prSet presAssocID="{14860431-03D5-41C2-B040-6AADBDB9E664}" presName="sibTrans" presStyleCnt="0"/>
      <dgm:spPr/>
    </dgm:pt>
    <dgm:pt modelId="{DF637A9F-6320-40DD-8497-7E6D65F69A3E}" type="pres">
      <dgm:prSet presAssocID="{9BC7F888-C5CE-4473-BCE4-ACFBC7AD2406}" presName="node" presStyleLbl="node1" presStyleIdx="1" presStyleCnt="4" custScaleX="2000000" custScaleY="2000000">
        <dgm:presLayoutVars>
          <dgm:bulletEnabled val="1"/>
        </dgm:presLayoutVars>
      </dgm:prSet>
      <dgm:spPr/>
      <dgm:t>
        <a:bodyPr/>
        <a:lstStyle/>
        <a:p>
          <a:endParaRPr lang="en-US"/>
        </a:p>
      </dgm:t>
    </dgm:pt>
    <dgm:pt modelId="{5C4E83FA-C2B2-4B4B-84B8-E04E6C429D99}" type="pres">
      <dgm:prSet presAssocID="{14681208-6D3C-4A5B-AD8C-3D963C315B1E}" presName="sibTrans" presStyleCnt="0"/>
      <dgm:spPr/>
    </dgm:pt>
    <dgm:pt modelId="{958E37D9-2BEB-4AE9-A4D3-63129C7486BD}" type="pres">
      <dgm:prSet presAssocID="{AA35F318-6766-47D1-885D-D90FB3AB9A8B}" presName="node" presStyleLbl="node1" presStyleIdx="2" presStyleCnt="4" custScaleX="2000000" custScaleY="2000000">
        <dgm:presLayoutVars>
          <dgm:bulletEnabled val="1"/>
        </dgm:presLayoutVars>
      </dgm:prSet>
      <dgm:spPr/>
      <dgm:t>
        <a:bodyPr/>
        <a:lstStyle/>
        <a:p>
          <a:endParaRPr lang="en-US"/>
        </a:p>
      </dgm:t>
    </dgm:pt>
    <dgm:pt modelId="{19CAF8C5-30D7-4A29-BCCA-AC7775CF1863}" type="pres">
      <dgm:prSet presAssocID="{19793642-8512-4889-AD88-F883D979518F}" presName="sibTrans" presStyleCnt="0"/>
      <dgm:spPr/>
    </dgm:pt>
    <dgm:pt modelId="{362E2F2E-4DCD-4221-B0C5-0CD457DFA445}" type="pres">
      <dgm:prSet presAssocID="{DA842D57-75B6-4715-B1BA-8F0C7A4B9E04}" presName="node" presStyleLbl="node1" presStyleIdx="3" presStyleCnt="4" custScaleX="2000000" custScaleY="2000000">
        <dgm:presLayoutVars>
          <dgm:bulletEnabled val="1"/>
        </dgm:presLayoutVars>
      </dgm:prSet>
      <dgm:spPr/>
      <dgm:t>
        <a:bodyPr/>
        <a:lstStyle/>
        <a:p>
          <a:endParaRPr lang="en-US"/>
        </a:p>
      </dgm:t>
    </dgm:pt>
  </dgm:ptLst>
  <dgm:cxnLst>
    <dgm:cxn modelId="{721C0795-CC7A-4865-9091-795BA8912256}" srcId="{16AAACF2-08A0-4AAD-BB80-50A0C80D64CB}" destId="{EF212D7E-BC75-444D-91D2-91399E792FF3}" srcOrd="0" destOrd="0" parTransId="{9AB781AC-9465-4A19-8DAA-F9A419114666}" sibTransId="{14860431-03D5-41C2-B040-6AADBDB9E664}"/>
    <dgm:cxn modelId="{71BECC9B-9DDB-41C9-B71C-975E459743AD}" srcId="{16AAACF2-08A0-4AAD-BB80-50A0C80D64CB}" destId="{AA35F318-6766-47D1-885D-D90FB3AB9A8B}" srcOrd="2" destOrd="0" parTransId="{EEED905D-9056-451F-8921-F0F6397A676B}" sibTransId="{19793642-8512-4889-AD88-F883D979518F}"/>
    <dgm:cxn modelId="{C27E554A-E065-45B1-8843-507FD3810412}" type="presOf" srcId="{AA35F318-6766-47D1-885D-D90FB3AB9A8B}" destId="{958E37D9-2BEB-4AE9-A4D3-63129C7486BD}" srcOrd="0" destOrd="0" presId="urn:microsoft.com/office/officeart/2005/8/layout/default"/>
    <dgm:cxn modelId="{F209E644-B05D-440B-82A6-C96BEC647331}" type="presOf" srcId="{9BC7F888-C5CE-4473-BCE4-ACFBC7AD2406}" destId="{DF637A9F-6320-40DD-8497-7E6D65F69A3E}" srcOrd="0" destOrd="0" presId="urn:microsoft.com/office/officeart/2005/8/layout/default"/>
    <dgm:cxn modelId="{D5A95F18-888B-4391-87F0-A6E4EBBB737A}" type="presOf" srcId="{DA842D57-75B6-4715-B1BA-8F0C7A4B9E04}" destId="{362E2F2E-4DCD-4221-B0C5-0CD457DFA445}" srcOrd="0" destOrd="0" presId="urn:microsoft.com/office/officeart/2005/8/layout/default"/>
    <dgm:cxn modelId="{A338AF85-A61C-479E-958A-6AA4D80029DA}" type="presOf" srcId="{16AAACF2-08A0-4AAD-BB80-50A0C80D64CB}" destId="{D15FB2AB-6075-43AD-8FFA-27258808DE93}" srcOrd="0" destOrd="0" presId="urn:microsoft.com/office/officeart/2005/8/layout/default"/>
    <dgm:cxn modelId="{1605CC23-9C5E-42DE-B1BF-A3BA8D741682}" srcId="{16AAACF2-08A0-4AAD-BB80-50A0C80D64CB}" destId="{9BC7F888-C5CE-4473-BCE4-ACFBC7AD2406}" srcOrd="1" destOrd="0" parTransId="{765ADCA9-36EC-4EBA-A130-D8C30F9CFF5A}" sibTransId="{14681208-6D3C-4A5B-AD8C-3D963C315B1E}"/>
    <dgm:cxn modelId="{997A7701-F86F-4D6C-9951-71EEC96E07C2}" srcId="{16AAACF2-08A0-4AAD-BB80-50A0C80D64CB}" destId="{DA842D57-75B6-4715-B1BA-8F0C7A4B9E04}" srcOrd="3" destOrd="0" parTransId="{873E24AA-7DBA-4477-AF59-F56D1A068287}" sibTransId="{9D0BF08B-32DC-4FCA-BCBA-362E07F6FC52}"/>
    <dgm:cxn modelId="{6063DF21-A8F7-4D9A-A6C9-7E6678716F68}" type="presOf" srcId="{EF212D7E-BC75-444D-91D2-91399E792FF3}" destId="{0C6CF25B-36D5-4037-94C9-693EC000499D}" srcOrd="0" destOrd="0" presId="urn:microsoft.com/office/officeart/2005/8/layout/default"/>
    <dgm:cxn modelId="{7263FD3A-6F77-478A-96AB-A87E410E7159}" type="presParOf" srcId="{D15FB2AB-6075-43AD-8FFA-27258808DE93}" destId="{0C6CF25B-36D5-4037-94C9-693EC000499D}" srcOrd="0" destOrd="0" presId="urn:microsoft.com/office/officeart/2005/8/layout/default"/>
    <dgm:cxn modelId="{28866220-ED91-4AD3-83FE-CA595AAEE88E}" type="presParOf" srcId="{D15FB2AB-6075-43AD-8FFA-27258808DE93}" destId="{37CBE28A-F30B-412D-B375-9B8F7CCD1AE8}" srcOrd="1" destOrd="0" presId="urn:microsoft.com/office/officeart/2005/8/layout/default"/>
    <dgm:cxn modelId="{9F1178B7-EEB4-4D8D-8156-1C188E1607D4}" type="presParOf" srcId="{D15FB2AB-6075-43AD-8FFA-27258808DE93}" destId="{DF637A9F-6320-40DD-8497-7E6D65F69A3E}" srcOrd="2" destOrd="0" presId="urn:microsoft.com/office/officeart/2005/8/layout/default"/>
    <dgm:cxn modelId="{54932C75-F9B0-491B-9034-B17CC31302E0}" type="presParOf" srcId="{D15FB2AB-6075-43AD-8FFA-27258808DE93}" destId="{5C4E83FA-C2B2-4B4B-84B8-E04E6C429D99}" srcOrd="3" destOrd="0" presId="urn:microsoft.com/office/officeart/2005/8/layout/default"/>
    <dgm:cxn modelId="{F9847A95-6687-4017-9C88-98ACF24C5DC0}" type="presParOf" srcId="{D15FB2AB-6075-43AD-8FFA-27258808DE93}" destId="{958E37D9-2BEB-4AE9-A4D3-63129C7486BD}" srcOrd="4" destOrd="0" presId="urn:microsoft.com/office/officeart/2005/8/layout/default"/>
    <dgm:cxn modelId="{2B99400D-E1D1-4A53-8A0A-84BAAACB7450}" type="presParOf" srcId="{D15FB2AB-6075-43AD-8FFA-27258808DE93}" destId="{19CAF8C5-30D7-4A29-BCCA-AC7775CF1863}" srcOrd="5" destOrd="0" presId="urn:microsoft.com/office/officeart/2005/8/layout/default"/>
    <dgm:cxn modelId="{1A9082F9-D32B-4452-8ECE-79A0AB1608C6}" type="presParOf" srcId="{D15FB2AB-6075-43AD-8FFA-27258808DE93}" destId="{362E2F2E-4DCD-4221-B0C5-0CD457DFA445}"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E520C5E-6CC4-445C-8973-18ABE3E44F9F}" type="doc">
      <dgm:prSet loTypeId="urn:microsoft.com/office/officeart/2005/8/layout/default" loCatId="list" qsTypeId="urn:microsoft.com/office/officeart/2005/8/quickstyle/simple1#35" qsCatId="simple" csTypeId="urn:microsoft.com/office/officeart/2005/8/colors/accent1_2#36" csCatId="accent1" phldr="1"/>
      <dgm:spPr/>
      <dgm:t>
        <a:bodyPr/>
        <a:lstStyle/>
        <a:p>
          <a:endParaRPr lang="en-US"/>
        </a:p>
      </dgm:t>
    </dgm:pt>
    <dgm:pt modelId="{83C6B634-00F1-47FF-9689-A665D1B7685C}">
      <dgm:prSet/>
      <dgm:spPr/>
      <dgm:t>
        <a:bodyPr/>
        <a:lstStyle/>
        <a:p>
          <a:pPr rtl="0"/>
          <a:r>
            <a:rPr lang="en-US" dirty="0" smtClean="0"/>
            <a:t>Serve each of its Tier I schools, unless the LEA demonstrates that it lacks sufficient capacity or sufficient funds.</a:t>
          </a:r>
          <a:endParaRPr lang="en-US" dirty="0"/>
        </a:p>
      </dgm:t>
    </dgm:pt>
    <dgm:pt modelId="{14101579-7033-49A6-9E3E-ADA5367DA365}" type="parTrans" cxnId="{DC563F4C-203A-4592-BBC6-CDD4CD4464B7}">
      <dgm:prSet/>
      <dgm:spPr/>
      <dgm:t>
        <a:bodyPr/>
        <a:lstStyle/>
        <a:p>
          <a:endParaRPr lang="en-US"/>
        </a:p>
      </dgm:t>
    </dgm:pt>
    <dgm:pt modelId="{E658D7B0-EF40-480B-8F45-52D5E0D13522}" type="sibTrans" cxnId="{DC563F4C-203A-4592-BBC6-CDD4CD4464B7}">
      <dgm:prSet/>
      <dgm:spPr/>
      <dgm:t>
        <a:bodyPr/>
        <a:lstStyle/>
        <a:p>
          <a:endParaRPr lang="en-US"/>
        </a:p>
      </dgm:t>
    </dgm:pt>
    <dgm:pt modelId="{243BA068-726E-4913-A562-454755E0294C}">
      <dgm:prSet/>
      <dgm:spPr/>
      <dgm:t>
        <a:bodyPr/>
        <a:lstStyle/>
        <a:p>
          <a:pPr rtl="0"/>
          <a:r>
            <a:rPr lang="en-US" dirty="0" smtClean="0"/>
            <a:t>Implement one of the four models in each Tier I and Tier II school the LEA has the capacity to serve.</a:t>
          </a:r>
          <a:endParaRPr lang="en-US" dirty="0"/>
        </a:p>
      </dgm:t>
    </dgm:pt>
    <dgm:pt modelId="{3D25EBD4-BF05-47EA-85BD-54206E74EB18}" type="parTrans" cxnId="{5A425E15-DEC3-41A6-8B1E-53CA854D3B41}">
      <dgm:prSet/>
      <dgm:spPr/>
      <dgm:t>
        <a:bodyPr/>
        <a:lstStyle/>
        <a:p>
          <a:endParaRPr lang="en-US"/>
        </a:p>
      </dgm:t>
    </dgm:pt>
    <dgm:pt modelId="{691FC545-8CAC-4D81-8465-81987423101F}" type="sibTrans" cxnId="{5A425E15-DEC3-41A6-8B1E-53CA854D3B41}">
      <dgm:prSet/>
      <dgm:spPr/>
      <dgm:t>
        <a:bodyPr/>
        <a:lstStyle/>
        <a:p>
          <a:endParaRPr lang="en-US"/>
        </a:p>
      </dgm:t>
    </dgm:pt>
    <dgm:pt modelId="{67281133-72D9-4283-977E-0BB5960FC495}">
      <dgm:prSet/>
      <dgm:spPr/>
      <dgm:t>
        <a:bodyPr/>
        <a:lstStyle/>
        <a:p>
          <a:pPr rtl="0"/>
          <a:r>
            <a:rPr lang="en-US" dirty="0" smtClean="0"/>
            <a:t>Provide adequate resources to each Tier I and Tier II school it commits to serve in order to implement fully one of the four school intervention models.</a:t>
          </a:r>
          <a:endParaRPr lang="en-US" dirty="0"/>
        </a:p>
      </dgm:t>
    </dgm:pt>
    <dgm:pt modelId="{C1F4D597-8A14-47EA-BD5D-1DDDBD65A6E6}" type="parTrans" cxnId="{4CAE1853-835F-4B67-87FB-272FF9C88866}">
      <dgm:prSet/>
      <dgm:spPr/>
      <dgm:t>
        <a:bodyPr/>
        <a:lstStyle/>
        <a:p>
          <a:endParaRPr lang="en-US"/>
        </a:p>
      </dgm:t>
    </dgm:pt>
    <dgm:pt modelId="{AF204674-EA08-41DA-99AC-65FE64EDB141}" type="sibTrans" cxnId="{4CAE1853-835F-4B67-87FB-272FF9C88866}">
      <dgm:prSet/>
      <dgm:spPr/>
      <dgm:t>
        <a:bodyPr/>
        <a:lstStyle/>
        <a:p>
          <a:endParaRPr lang="en-US"/>
        </a:p>
      </dgm:t>
    </dgm:pt>
    <dgm:pt modelId="{D283B97D-EB12-4385-9C9C-13AF4EC92A90}">
      <dgm:prSet/>
      <dgm:spPr/>
      <dgm:t>
        <a:bodyPr/>
        <a:lstStyle/>
        <a:p>
          <a:pPr rtl="0"/>
          <a:r>
            <a:rPr lang="en-US" dirty="0" smtClean="0">
              <a:solidFill>
                <a:srgbClr val="FF0000"/>
              </a:solidFill>
            </a:rPr>
            <a:t>Establish three-year student achievement goals in reading/language arts and mathematics and hold each Tier I, II and III school accountable annually for meeting, or being on track to meet, those goals</a:t>
          </a:r>
          <a:r>
            <a:rPr lang="en-US" dirty="0" smtClean="0"/>
            <a:t>.</a:t>
          </a:r>
          <a:endParaRPr lang="en-US" dirty="0"/>
        </a:p>
      </dgm:t>
    </dgm:pt>
    <dgm:pt modelId="{166EE737-2B7C-479F-B787-C40AE7DAB4B8}" type="parTrans" cxnId="{51F88536-BB62-4D03-8094-6388769871F6}">
      <dgm:prSet/>
      <dgm:spPr/>
      <dgm:t>
        <a:bodyPr/>
        <a:lstStyle/>
        <a:p>
          <a:endParaRPr lang="en-US"/>
        </a:p>
      </dgm:t>
    </dgm:pt>
    <dgm:pt modelId="{401A4CA6-0460-48B4-A467-5B8413EDA91D}" type="sibTrans" cxnId="{51F88536-BB62-4D03-8094-6388769871F6}">
      <dgm:prSet/>
      <dgm:spPr/>
      <dgm:t>
        <a:bodyPr/>
        <a:lstStyle/>
        <a:p>
          <a:endParaRPr lang="en-US"/>
        </a:p>
      </dgm:t>
    </dgm:pt>
    <dgm:pt modelId="{69AA5ACE-A71E-4610-BAAF-7A2810440EAC}" type="pres">
      <dgm:prSet presAssocID="{FE520C5E-6CC4-445C-8973-18ABE3E44F9F}" presName="diagram" presStyleCnt="0">
        <dgm:presLayoutVars>
          <dgm:dir/>
          <dgm:resizeHandles val="exact"/>
        </dgm:presLayoutVars>
      </dgm:prSet>
      <dgm:spPr/>
      <dgm:t>
        <a:bodyPr/>
        <a:lstStyle/>
        <a:p>
          <a:endParaRPr lang="en-US"/>
        </a:p>
      </dgm:t>
    </dgm:pt>
    <dgm:pt modelId="{11CFEAE6-430F-4B5C-9E74-8E368ADA1F11}" type="pres">
      <dgm:prSet presAssocID="{83C6B634-00F1-47FF-9689-A665D1B7685C}" presName="node" presStyleLbl="node1" presStyleIdx="0" presStyleCnt="4" custScaleX="1316286" custScaleY="1047063">
        <dgm:presLayoutVars>
          <dgm:bulletEnabled val="1"/>
        </dgm:presLayoutVars>
      </dgm:prSet>
      <dgm:spPr/>
      <dgm:t>
        <a:bodyPr/>
        <a:lstStyle/>
        <a:p>
          <a:endParaRPr lang="en-US"/>
        </a:p>
      </dgm:t>
    </dgm:pt>
    <dgm:pt modelId="{B98B9BBC-2618-4BD9-8653-7286C5D84382}" type="pres">
      <dgm:prSet presAssocID="{E658D7B0-EF40-480B-8F45-52D5E0D13522}" presName="sibTrans" presStyleCnt="0"/>
      <dgm:spPr/>
    </dgm:pt>
    <dgm:pt modelId="{893D169E-8385-4799-A2B3-8C08EEB6BA7F}" type="pres">
      <dgm:prSet presAssocID="{243BA068-726E-4913-A562-454755E0294C}" presName="node" presStyleLbl="node1" presStyleIdx="1" presStyleCnt="4" custScaleX="1316286" custScaleY="1047063">
        <dgm:presLayoutVars>
          <dgm:bulletEnabled val="1"/>
        </dgm:presLayoutVars>
      </dgm:prSet>
      <dgm:spPr/>
      <dgm:t>
        <a:bodyPr/>
        <a:lstStyle/>
        <a:p>
          <a:endParaRPr lang="en-US"/>
        </a:p>
      </dgm:t>
    </dgm:pt>
    <dgm:pt modelId="{619DB464-D682-407D-9F5F-DD2A30023F98}" type="pres">
      <dgm:prSet presAssocID="{691FC545-8CAC-4D81-8465-81987423101F}" presName="sibTrans" presStyleCnt="0"/>
      <dgm:spPr/>
    </dgm:pt>
    <dgm:pt modelId="{1873CF17-3E16-487A-9E3D-7E6CE1E7C073}" type="pres">
      <dgm:prSet presAssocID="{67281133-72D9-4283-977E-0BB5960FC495}" presName="node" presStyleLbl="node1" presStyleIdx="2" presStyleCnt="4" custScaleX="1316286" custScaleY="1047063">
        <dgm:presLayoutVars>
          <dgm:bulletEnabled val="1"/>
        </dgm:presLayoutVars>
      </dgm:prSet>
      <dgm:spPr/>
      <dgm:t>
        <a:bodyPr/>
        <a:lstStyle/>
        <a:p>
          <a:endParaRPr lang="en-US"/>
        </a:p>
      </dgm:t>
    </dgm:pt>
    <dgm:pt modelId="{7250BF0B-C2CA-4AEB-AF2A-7151DCEFD101}" type="pres">
      <dgm:prSet presAssocID="{AF204674-EA08-41DA-99AC-65FE64EDB141}" presName="sibTrans" presStyleCnt="0"/>
      <dgm:spPr/>
    </dgm:pt>
    <dgm:pt modelId="{95479341-3052-4EE5-90E8-2FEC456C722A}" type="pres">
      <dgm:prSet presAssocID="{D283B97D-EB12-4385-9C9C-13AF4EC92A90}" presName="node" presStyleLbl="node1" presStyleIdx="3" presStyleCnt="4" custScaleX="1316286" custScaleY="1047063">
        <dgm:presLayoutVars>
          <dgm:bulletEnabled val="1"/>
        </dgm:presLayoutVars>
      </dgm:prSet>
      <dgm:spPr/>
      <dgm:t>
        <a:bodyPr/>
        <a:lstStyle/>
        <a:p>
          <a:endParaRPr lang="en-US"/>
        </a:p>
      </dgm:t>
    </dgm:pt>
  </dgm:ptLst>
  <dgm:cxnLst>
    <dgm:cxn modelId="{4CAE1853-835F-4B67-87FB-272FF9C88866}" srcId="{FE520C5E-6CC4-445C-8973-18ABE3E44F9F}" destId="{67281133-72D9-4283-977E-0BB5960FC495}" srcOrd="2" destOrd="0" parTransId="{C1F4D597-8A14-47EA-BD5D-1DDDBD65A6E6}" sibTransId="{AF204674-EA08-41DA-99AC-65FE64EDB141}"/>
    <dgm:cxn modelId="{CF0E0ABF-51E0-4566-8D5B-0BE56ADEFB10}" type="presOf" srcId="{FE520C5E-6CC4-445C-8973-18ABE3E44F9F}" destId="{69AA5ACE-A71E-4610-BAAF-7A2810440EAC}" srcOrd="0" destOrd="0" presId="urn:microsoft.com/office/officeart/2005/8/layout/default"/>
    <dgm:cxn modelId="{7D1DCF1E-B7A5-4047-9D07-9EE54412431B}" type="presOf" srcId="{D283B97D-EB12-4385-9C9C-13AF4EC92A90}" destId="{95479341-3052-4EE5-90E8-2FEC456C722A}" srcOrd="0" destOrd="0" presId="urn:microsoft.com/office/officeart/2005/8/layout/default"/>
    <dgm:cxn modelId="{DC563F4C-203A-4592-BBC6-CDD4CD4464B7}" srcId="{FE520C5E-6CC4-445C-8973-18ABE3E44F9F}" destId="{83C6B634-00F1-47FF-9689-A665D1B7685C}" srcOrd="0" destOrd="0" parTransId="{14101579-7033-49A6-9E3E-ADA5367DA365}" sibTransId="{E658D7B0-EF40-480B-8F45-52D5E0D13522}"/>
    <dgm:cxn modelId="{435B51B0-8F0B-48AE-A6FE-1F814AD28B1F}" type="presOf" srcId="{67281133-72D9-4283-977E-0BB5960FC495}" destId="{1873CF17-3E16-487A-9E3D-7E6CE1E7C073}" srcOrd="0" destOrd="0" presId="urn:microsoft.com/office/officeart/2005/8/layout/default"/>
    <dgm:cxn modelId="{F2D26530-BBA2-4D06-B607-6A6CF8B1C482}" type="presOf" srcId="{243BA068-726E-4913-A562-454755E0294C}" destId="{893D169E-8385-4799-A2B3-8C08EEB6BA7F}" srcOrd="0" destOrd="0" presId="urn:microsoft.com/office/officeart/2005/8/layout/default"/>
    <dgm:cxn modelId="{5A425E15-DEC3-41A6-8B1E-53CA854D3B41}" srcId="{FE520C5E-6CC4-445C-8973-18ABE3E44F9F}" destId="{243BA068-726E-4913-A562-454755E0294C}" srcOrd="1" destOrd="0" parTransId="{3D25EBD4-BF05-47EA-85BD-54206E74EB18}" sibTransId="{691FC545-8CAC-4D81-8465-81987423101F}"/>
    <dgm:cxn modelId="{51F88536-BB62-4D03-8094-6388769871F6}" srcId="{FE520C5E-6CC4-445C-8973-18ABE3E44F9F}" destId="{D283B97D-EB12-4385-9C9C-13AF4EC92A90}" srcOrd="3" destOrd="0" parTransId="{166EE737-2B7C-479F-B787-C40AE7DAB4B8}" sibTransId="{401A4CA6-0460-48B4-A467-5B8413EDA91D}"/>
    <dgm:cxn modelId="{3388E196-722D-4230-93AF-12D109C6A9F4}" type="presOf" srcId="{83C6B634-00F1-47FF-9689-A665D1B7685C}" destId="{11CFEAE6-430F-4B5C-9E74-8E368ADA1F11}" srcOrd="0" destOrd="0" presId="urn:microsoft.com/office/officeart/2005/8/layout/default"/>
    <dgm:cxn modelId="{0E45BF6E-258C-4D33-B080-D3005CD6E961}" type="presParOf" srcId="{69AA5ACE-A71E-4610-BAAF-7A2810440EAC}" destId="{11CFEAE6-430F-4B5C-9E74-8E368ADA1F11}" srcOrd="0" destOrd="0" presId="urn:microsoft.com/office/officeart/2005/8/layout/default"/>
    <dgm:cxn modelId="{7EF60B91-2EAC-41EB-A21A-1A68446AD1B0}" type="presParOf" srcId="{69AA5ACE-A71E-4610-BAAF-7A2810440EAC}" destId="{B98B9BBC-2618-4BD9-8653-7286C5D84382}" srcOrd="1" destOrd="0" presId="urn:microsoft.com/office/officeart/2005/8/layout/default"/>
    <dgm:cxn modelId="{F48733B1-57E9-4843-A6F2-E4313D548450}" type="presParOf" srcId="{69AA5ACE-A71E-4610-BAAF-7A2810440EAC}" destId="{893D169E-8385-4799-A2B3-8C08EEB6BA7F}" srcOrd="2" destOrd="0" presId="urn:microsoft.com/office/officeart/2005/8/layout/default"/>
    <dgm:cxn modelId="{82268B1E-3065-4DCA-83F5-886E29DCC582}" type="presParOf" srcId="{69AA5ACE-A71E-4610-BAAF-7A2810440EAC}" destId="{619DB464-D682-407D-9F5F-DD2A30023F98}" srcOrd="3" destOrd="0" presId="urn:microsoft.com/office/officeart/2005/8/layout/default"/>
    <dgm:cxn modelId="{68C4A210-09A3-41F4-B840-4C436D3CAA27}" type="presParOf" srcId="{69AA5ACE-A71E-4610-BAAF-7A2810440EAC}" destId="{1873CF17-3E16-487A-9E3D-7E6CE1E7C073}" srcOrd="4" destOrd="0" presId="urn:microsoft.com/office/officeart/2005/8/layout/default"/>
    <dgm:cxn modelId="{9D26502A-8A89-460F-BEC1-5E8EBF6959DD}" type="presParOf" srcId="{69AA5ACE-A71E-4610-BAAF-7A2810440EAC}" destId="{7250BF0B-C2CA-4AEB-AF2A-7151DCEFD101}" srcOrd="5" destOrd="0" presId="urn:microsoft.com/office/officeart/2005/8/layout/default"/>
    <dgm:cxn modelId="{9840BFEB-4CCA-4697-9F84-CDAC0EE27F1B}" type="presParOf" srcId="{69AA5ACE-A71E-4610-BAAF-7A2810440EAC}" destId="{95479341-3052-4EE5-90E8-2FEC456C722A}"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A1B97C9-FBA7-454B-93BA-81914B161318}" type="doc">
      <dgm:prSet loTypeId="urn:microsoft.com/office/officeart/2005/8/layout/default" loCatId="list" qsTypeId="urn:microsoft.com/office/officeart/2005/8/quickstyle/simple1#36" qsCatId="simple" csTypeId="urn:microsoft.com/office/officeart/2005/8/colors/accent1_2#37" csCatId="accent1" phldr="1"/>
      <dgm:spPr/>
      <dgm:t>
        <a:bodyPr/>
        <a:lstStyle/>
        <a:p>
          <a:endParaRPr lang="en-US"/>
        </a:p>
      </dgm:t>
    </dgm:pt>
    <dgm:pt modelId="{D849E645-1CE1-4659-8CE7-DA0008473D03}">
      <dgm:prSet/>
      <dgm:spPr/>
      <dgm:t>
        <a:bodyPr/>
        <a:lstStyle/>
        <a:p>
          <a:pPr rtl="0">
            <a:lnSpc>
              <a:spcPct val="100000"/>
            </a:lnSpc>
            <a:spcAft>
              <a:spcPts val="0"/>
            </a:spcAft>
          </a:pPr>
          <a:r>
            <a:rPr lang="en-US" dirty="0" smtClean="0">
              <a:solidFill>
                <a:srgbClr val="FF0000"/>
              </a:solidFill>
            </a:rPr>
            <a:t>Develop </a:t>
          </a:r>
          <a:r>
            <a:rPr lang="en-US" b="1" i="1" dirty="0" smtClean="0">
              <a:solidFill>
                <a:srgbClr val="FF0000"/>
              </a:solidFill>
            </a:rPr>
            <a:t>intentional</a:t>
          </a:r>
          <a:r>
            <a:rPr lang="en-US" dirty="0" smtClean="0">
              <a:solidFill>
                <a:srgbClr val="FF0000"/>
              </a:solidFill>
            </a:rPr>
            <a:t> turnaround leader hiring practices</a:t>
          </a:r>
          <a:endParaRPr lang="en-US" dirty="0">
            <a:solidFill>
              <a:srgbClr val="FF0000"/>
            </a:solidFill>
          </a:endParaRPr>
        </a:p>
      </dgm:t>
    </dgm:pt>
    <dgm:pt modelId="{3C8F47F3-ACE5-4113-B654-7FED7CAB8C80}" type="parTrans" cxnId="{540AF1CD-3A1F-4FCB-8F3A-0C7B71EA8E8F}">
      <dgm:prSet/>
      <dgm:spPr/>
      <dgm:t>
        <a:bodyPr/>
        <a:lstStyle/>
        <a:p>
          <a:endParaRPr lang="en-US"/>
        </a:p>
      </dgm:t>
    </dgm:pt>
    <dgm:pt modelId="{F6C11C71-65CC-4C3B-B18A-9ADFA93D097E}" type="sibTrans" cxnId="{540AF1CD-3A1F-4FCB-8F3A-0C7B71EA8E8F}">
      <dgm:prSet/>
      <dgm:spPr/>
      <dgm:t>
        <a:bodyPr/>
        <a:lstStyle/>
        <a:p>
          <a:endParaRPr lang="en-US"/>
        </a:p>
      </dgm:t>
    </dgm:pt>
    <dgm:pt modelId="{A07A3B36-59A0-42FD-889C-1199EFC60415}">
      <dgm:prSet/>
      <dgm:spPr/>
      <dgm:t>
        <a:bodyPr/>
        <a:lstStyle/>
        <a:p>
          <a:pPr rtl="0">
            <a:lnSpc>
              <a:spcPct val="100000"/>
            </a:lnSpc>
            <a:spcAft>
              <a:spcPts val="0"/>
            </a:spcAft>
          </a:pPr>
          <a:r>
            <a:rPr lang="en-US" dirty="0" smtClean="0"/>
            <a:t>Align systems to support rapid change and effective instructional practices</a:t>
          </a:r>
          <a:endParaRPr lang="en-US" dirty="0"/>
        </a:p>
      </dgm:t>
    </dgm:pt>
    <dgm:pt modelId="{BAAA4E94-D049-4E7E-8457-C38BDF462C7B}" type="parTrans" cxnId="{1E204362-A25F-4506-9AD7-F0E73BECE2DB}">
      <dgm:prSet/>
      <dgm:spPr/>
      <dgm:t>
        <a:bodyPr/>
        <a:lstStyle/>
        <a:p>
          <a:endParaRPr lang="en-US"/>
        </a:p>
      </dgm:t>
    </dgm:pt>
    <dgm:pt modelId="{5F48D451-B1ED-41A2-BC6E-2DCD3918D9E9}" type="sibTrans" cxnId="{1E204362-A25F-4506-9AD7-F0E73BECE2DB}">
      <dgm:prSet/>
      <dgm:spPr/>
      <dgm:t>
        <a:bodyPr/>
        <a:lstStyle/>
        <a:p>
          <a:endParaRPr lang="en-US"/>
        </a:p>
      </dgm:t>
    </dgm:pt>
    <dgm:pt modelId="{A2DC0CD5-817F-4B3A-81DF-F8D45081E305}">
      <dgm:prSet/>
      <dgm:spPr/>
      <dgm:t>
        <a:bodyPr/>
        <a:lstStyle/>
        <a:p>
          <a:pPr rtl="0">
            <a:lnSpc>
              <a:spcPct val="100000"/>
            </a:lnSpc>
            <a:spcAft>
              <a:spcPts val="0"/>
            </a:spcAft>
          </a:pPr>
          <a:r>
            <a:rPr lang="en-US" dirty="0" smtClean="0"/>
            <a:t>Grant flexibility</a:t>
          </a:r>
        </a:p>
        <a:p>
          <a:pPr rtl="0">
            <a:lnSpc>
              <a:spcPct val="100000"/>
            </a:lnSpc>
            <a:spcAft>
              <a:spcPts val="0"/>
            </a:spcAft>
          </a:pPr>
          <a:r>
            <a:rPr lang="en-US" dirty="0" smtClean="0"/>
            <a:t>to act</a:t>
          </a:r>
          <a:endParaRPr lang="en-US" dirty="0"/>
        </a:p>
      </dgm:t>
    </dgm:pt>
    <dgm:pt modelId="{391D9ED0-E94B-4976-83F5-469E51BF748F}" type="parTrans" cxnId="{532A7A3B-D357-4D87-A1FA-3133EB7E180D}">
      <dgm:prSet/>
      <dgm:spPr/>
      <dgm:t>
        <a:bodyPr/>
        <a:lstStyle/>
        <a:p>
          <a:endParaRPr lang="en-US"/>
        </a:p>
      </dgm:t>
    </dgm:pt>
    <dgm:pt modelId="{AE4FEF17-E1FD-4D5F-B27C-A58BF6C9BD12}" type="sibTrans" cxnId="{532A7A3B-D357-4D87-A1FA-3133EB7E180D}">
      <dgm:prSet/>
      <dgm:spPr/>
      <dgm:t>
        <a:bodyPr/>
        <a:lstStyle/>
        <a:p>
          <a:endParaRPr lang="en-US"/>
        </a:p>
      </dgm:t>
    </dgm:pt>
    <dgm:pt modelId="{316352A5-BBDC-454D-8186-9020FEBE7F4C}">
      <dgm:prSet/>
      <dgm:spPr/>
      <dgm:t>
        <a:bodyPr/>
        <a:lstStyle/>
        <a:p>
          <a:pPr rtl="0">
            <a:lnSpc>
              <a:spcPct val="100000"/>
            </a:lnSpc>
            <a:spcAft>
              <a:spcPts val="0"/>
            </a:spcAft>
          </a:pPr>
          <a:r>
            <a:rPr lang="en-US" dirty="0" smtClean="0">
              <a:solidFill>
                <a:schemeClr val="bg1"/>
              </a:solidFill>
            </a:rPr>
            <a:t>Prioritize teacher hiring and assignment in turnaround schools</a:t>
          </a:r>
          <a:endParaRPr lang="en-US" dirty="0">
            <a:solidFill>
              <a:schemeClr val="bg1"/>
            </a:solidFill>
          </a:endParaRPr>
        </a:p>
      </dgm:t>
    </dgm:pt>
    <dgm:pt modelId="{2D51FBA9-9231-4419-930F-CB58A1321B40}" type="parTrans" cxnId="{C49A9CD6-438A-461D-B22F-F677DB513325}">
      <dgm:prSet/>
      <dgm:spPr/>
      <dgm:t>
        <a:bodyPr/>
        <a:lstStyle/>
        <a:p>
          <a:endParaRPr lang="en-US"/>
        </a:p>
      </dgm:t>
    </dgm:pt>
    <dgm:pt modelId="{E987EF99-4D26-4BBA-B2AD-E0D89E0BD80E}" type="sibTrans" cxnId="{C49A9CD6-438A-461D-B22F-F677DB513325}">
      <dgm:prSet/>
      <dgm:spPr/>
      <dgm:t>
        <a:bodyPr/>
        <a:lstStyle/>
        <a:p>
          <a:endParaRPr lang="en-US"/>
        </a:p>
      </dgm:t>
    </dgm:pt>
    <dgm:pt modelId="{9ADDBB67-14C7-45E3-ACCA-A221A1F8D172}" type="pres">
      <dgm:prSet presAssocID="{BA1B97C9-FBA7-454B-93BA-81914B161318}" presName="diagram" presStyleCnt="0">
        <dgm:presLayoutVars>
          <dgm:dir/>
          <dgm:resizeHandles val="exact"/>
        </dgm:presLayoutVars>
      </dgm:prSet>
      <dgm:spPr/>
      <dgm:t>
        <a:bodyPr/>
        <a:lstStyle/>
        <a:p>
          <a:endParaRPr lang="en-US"/>
        </a:p>
      </dgm:t>
    </dgm:pt>
    <dgm:pt modelId="{DB2635D3-E646-4CEE-AAE1-3FA39F80D8F1}" type="pres">
      <dgm:prSet presAssocID="{D849E645-1CE1-4659-8CE7-DA0008473D03}" presName="node" presStyleLbl="node1" presStyleIdx="0" presStyleCnt="4">
        <dgm:presLayoutVars>
          <dgm:bulletEnabled val="1"/>
        </dgm:presLayoutVars>
      </dgm:prSet>
      <dgm:spPr/>
      <dgm:t>
        <a:bodyPr/>
        <a:lstStyle/>
        <a:p>
          <a:endParaRPr lang="en-US"/>
        </a:p>
      </dgm:t>
    </dgm:pt>
    <dgm:pt modelId="{E6449C4E-55CA-48FF-BC7B-5A507E40FEC9}" type="pres">
      <dgm:prSet presAssocID="{F6C11C71-65CC-4C3B-B18A-9ADFA93D097E}" presName="sibTrans" presStyleCnt="0"/>
      <dgm:spPr/>
    </dgm:pt>
    <dgm:pt modelId="{B4A3FC9D-5273-4982-B4BF-AD72B08CC83A}" type="pres">
      <dgm:prSet presAssocID="{A07A3B36-59A0-42FD-889C-1199EFC60415}" presName="node" presStyleLbl="node1" presStyleIdx="1" presStyleCnt="4">
        <dgm:presLayoutVars>
          <dgm:bulletEnabled val="1"/>
        </dgm:presLayoutVars>
      </dgm:prSet>
      <dgm:spPr/>
      <dgm:t>
        <a:bodyPr/>
        <a:lstStyle/>
        <a:p>
          <a:endParaRPr lang="en-US"/>
        </a:p>
      </dgm:t>
    </dgm:pt>
    <dgm:pt modelId="{00E50E50-F024-45C5-BEEF-FE4065035F1F}" type="pres">
      <dgm:prSet presAssocID="{5F48D451-B1ED-41A2-BC6E-2DCD3918D9E9}" presName="sibTrans" presStyleCnt="0"/>
      <dgm:spPr/>
    </dgm:pt>
    <dgm:pt modelId="{0457F68D-EE78-40F0-84DB-EB407E71BCB4}" type="pres">
      <dgm:prSet presAssocID="{A2DC0CD5-817F-4B3A-81DF-F8D45081E305}" presName="node" presStyleLbl="node1" presStyleIdx="2" presStyleCnt="4">
        <dgm:presLayoutVars>
          <dgm:bulletEnabled val="1"/>
        </dgm:presLayoutVars>
      </dgm:prSet>
      <dgm:spPr/>
      <dgm:t>
        <a:bodyPr/>
        <a:lstStyle/>
        <a:p>
          <a:endParaRPr lang="en-US"/>
        </a:p>
      </dgm:t>
    </dgm:pt>
    <dgm:pt modelId="{E6C393E7-839D-47A1-AF94-D1A2FA1D9CB7}" type="pres">
      <dgm:prSet presAssocID="{AE4FEF17-E1FD-4D5F-B27C-A58BF6C9BD12}" presName="sibTrans" presStyleCnt="0"/>
      <dgm:spPr/>
    </dgm:pt>
    <dgm:pt modelId="{2BDCF735-E157-4F48-9472-8361036DD925}" type="pres">
      <dgm:prSet presAssocID="{316352A5-BBDC-454D-8186-9020FEBE7F4C}" presName="node" presStyleLbl="node1" presStyleIdx="3" presStyleCnt="4">
        <dgm:presLayoutVars>
          <dgm:bulletEnabled val="1"/>
        </dgm:presLayoutVars>
      </dgm:prSet>
      <dgm:spPr/>
      <dgm:t>
        <a:bodyPr/>
        <a:lstStyle/>
        <a:p>
          <a:endParaRPr lang="en-US"/>
        </a:p>
      </dgm:t>
    </dgm:pt>
  </dgm:ptLst>
  <dgm:cxnLst>
    <dgm:cxn modelId="{C49A9CD6-438A-461D-B22F-F677DB513325}" srcId="{BA1B97C9-FBA7-454B-93BA-81914B161318}" destId="{316352A5-BBDC-454D-8186-9020FEBE7F4C}" srcOrd="3" destOrd="0" parTransId="{2D51FBA9-9231-4419-930F-CB58A1321B40}" sibTransId="{E987EF99-4D26-4BBA-B2AD-E0D89E0BD80E}"/>
    <dgm:cxn modelId="{8A5414C8-90FB-4DB1-ACB2-72C81516C51A}" type="presOf" srcId="{BA1B97C9-FBA7-454B-93BA-81914B161318}" destId="{9ADDBB67-14C7-45E3-ACCA-A221A1F8D172}" srcOrd="0" destOrd="0" presId="urn:microsoft.com/office/officeart/2005/8/layout/default"/>
    <dgm:cxn modelId="{532A7A3B-D357-4D87-A1FA-3133EB7E180D}" srcId="{BA1B97C9-FBA7-454B-93BA-81914B161318}" destId="{A2DC0CD5-817F-4B3A-81DF-F8D45081E305}" srcOrd="2" destOrd="0" parTransId="{391D9ED0-E94B-4976-83F5-469E51BF748F}" sibTransId="{AE4FEF17-E1FD-4D5F-B27C-A58BF6C9BD12}"/>
    <dgm:cxn modelId="{61C22F38-A9FE-421A-8CC0-D32898BE2486}" type="presOf" srcId="{D849E645-1CE1-4659-8CE7-DA0008473D03}" destId="{DB2635D3-E646-4CEE-AAE1-3FA39F80D8F1}" srcOrd="0" destOrd="0" presId="urn:microsoft.com/office/officeart/2005/8/layout/default"/>
    <dgm:cxn modelId="{E313F2FF-982C-4D6B-BE50-4CA254B4B8DA}" type="presOf" srcId="{316352A5-BBDC-454D-8186-9020FEBE7F4C}" destId="{2BDCF735-E157-4F48-9472-8361036DD925}" srcOrd="0" destOrd="0" presId="urn:microsoft.com/office/officeart/2005/8/layout/default"/>
    <dgm:cxn modelId="{1E204362-A25F-4506-9AD7-F0E73BECE2DB}" srcId="{BA1B97C9-FBA7-454B-93BA-81914B161318}" destId="{A07A3B36-59A0-42FD-889C-1199EFC60415}" srcOrd="1" destOrd="0" parTransId="{BAAA4E94-D049-4E7E-8457-C38BDF462C7B}" sibTransId="{5F48D451-B1ED-41A2-BC6E-2DCD3918D9E9}"/>
    <dgm:cxn modelId="{932978AC-FB66-4959-9A4B-6A2B0721610C}" type="presOf" srcId="{A2DC0CD5-817F-4B3A-81DF-F8D45081E305}" destId="{0457F68D-EE78-40F0-84DB-EB407E71BCB4}" srcOrd="0" destOrd="0" presId="urn:microsoft.com/office/officeart/2005/8/layout/default"/>
    <dgm:cxn modelId="{540AF1CD-3A1F-4FCB-8F3A-0C7B71EA8E8F}" srcId="{BA1B97C9-FBA7-454B-93BA-81914B161318}" destId="{D849E645-1CE1-4659-8CE7-DA0008473D03}" srcOrd="0" destOrd="0" parTransId="{3C8F47F3-ACE5-4113-B654-7FED7CAB8C80}" sibTransId="{F6C11C71-65CC-4C3B-B18A-9ADFA93D097E}"/>
    <dgm:cxn modelId="{269D2AA9-991C-4CD8-A2A3-203C0F267873}" type="presOf" srcId="{A07A3B36-59A0-42FD-889C-1199EFC60415}" destId="{B4A3FC9D-5273-4982-B4BF-AD72B08CC83A}" srcOrd="0" destOrd="0" presId="urn:microsoft.com/office/officeart/2005/8/layout/default"/>
    <dgm:cxn modelId="{0E881D0C-6D30-4708-910B-9166BF720C9D}" type="presParOf" srcId="{9ADDBB67-14C7-45E3-ACCA-A221A1F8D172}" destId="{DB2635D3-E646-4CEE-AAE1-3FA39F80D8F1}" srcOrd="0" destOrd="0" presId="urn:microsoft.com/office/officeart/2005/8/layout/default"/>
    <dgm:cxn modelId="{2EFCDE7C-96CC-426A-B15A-C81A8D136218}" type="presParOf" srcId="{9ADDBB67-14C7-45E3-ACCA-A221A1F8D172}" destId="{E6449C4E-55CA-48FF-BC7B-5A507E40FEC9}" srcOrd="1" destOrd="0" presId="urn:microsoft.com/office/officeart/2005/8/layout/default"/>
    <dgm:cxn modelId="{3D98B1E1-99F4-4FEF-99D3-E13BD8938666}" type="presParOf" srcId="{9ADDBB67-14C7-45E3-ACCA-A221A1F8D172}" destId="{B4A3FC9D-5273-4982-B4BF-AD72B08CC83A}" srcOrd="2" destOrd="0" presId="urn:microsoft.com/office/officeart/2005/8/layout/default"/>
    <dgm:cxn modelId="{27F34CDD-7473-4963-942D-EE8E08AE7B48}" type="presParOf" srcId="{9ADDBB67-14C7-45E3-ACCA-A221A1F8D172}" destId="{00E50E50-F024-45C5-BEEF-FE4065035F1F}" srcOrd="3" destOrd="0" presId="urn:microsoft.com/office/officeart/2005/8/layout/default"/>
    <dgm:cxn modelId="{A6DAA987-FB31-4ACA-B070-BDA0AB92363D}" type="presParOf" srcId="{9ADDBB67-14C7-45E3-ACCA-A221A1F8D172}" destId="{0457F68D-EE78-40F0-84DB-EB407E71BCB4}" srcOrd="4" destOrd="0" presId="urn:microsoft.com/office/officeart/2005/8/layout/default"/>
    <dgm:cxn modelId="{CDCE5506-9658-4923-948F-0BF777759B60}" type="presParOf" srcId="{9ADDBB67-14C7-45E3-ACCA-A221A1F8D172}" destId="{E6C393E7-839D-47A1-AF94-D1A2FA1D9CB7}" srcOrd="5" destOrd="0" presId="urn:microsoft.com/office/officeart/2005/8/layout/default"/>
    <dgm:cxn modelId="{B206F507-CE77-445C-9BDE-3EC2D8CF035B}" type="presParOf" srcId="{9ADDBB67-14C7-45E3-ACCA-A221A1F8D172}" destId="{2BDCF735-E157-4F48-9472-8361036DD925}"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7792571-3981-4493-830B-434611190189}" type="doc">
      <dgm:prSet loTypeId="urn:microsoft.com/office/officeart/2005/8/layout/hList1" loCatId="list" qsTypeId="urn:microsoft.com/office/officeart/2005/8/quickstyle/simple1#37" qsCatId="simple" csTypeId="urn:microsoft.com/office/officeart/2005/8/colors/accent1_4" csCatId="accent1" phldr="1"/>
      <dgm:spPr/>
      <dgm:t>
        <a:bodyPr/>
        <a:lstStyle/>
        <a:p>
          <a:endParaRPr lang="en-US"/>
        </a:p>
      </dgm:t>
    </dgm:pt>
    <dgm:pt modelId="{934C6837-8233-44AC-93CA-B5E306E93EFF}">
      <dgm:prSet/>
      <dgm:spPr/>
      <dgm:t>
        <a:bodyPr/>
        <a:lstStyle/>
        <a:p>
          <a:pPr rtl="0"/>
          <a:r>
            <a:rPr lang="en-US" b="1" dirty="0" smtClean="0"/>
            <a:t>Practice intentional and targeted recruitment &amp; selection of school leaders</a:t>
          </a:r>
          <a:endParaRPr lang="en-US" dirty="0"/>
        </a:p>
      </dgm:t>
    </dgm:pt>
    <dgm:pt modelId="{821A40C6-77A1-48F5-A963-1ED4C896D0DF}" type="parTrans" cxnId="{932458B3-23C8-4D23-9DF6-C468B9A7B3E0}">
      <dgm:prSet/>
      <dgm:spPr/>
      <dgm:t>
        <a:bodyPr/>
        <a:lstStyle/>
        <a:p>
          <a:endParaRPr lang="en-US"/>
        </a:p>
      </dgm:t>
    </dgm:pt>
    <dgm:pt modelId="{71CCEDFA-D843-4976-BBD6-1D2C1106E48A}" type="sibTrans" cxnId="{932458B3-23C8-4D23-9DF6-C468B9A7B3E0}">
      <dgm:prSet/>
      <dgm:spPr/>
      <dgm:t>
        <a:bodyPr/>
        <a:lstStyle/>
        <a:p>
          <a:endParaRPr lang="en-US"/>
        </a:p>
      </dgm:t>
    </dgm:pt>
    <dgm:pt modelId="{DDB4995B-4F33-422A-B94D-80B03BDA21EC}">
      <dgm:prSet/>
      <dgm:spPr/>
      <dgm:t>
        <a:bodyPr/>
        <a:lstStyle/>
        <a:p>
          <a:pPr rtl="0"/>
          <a:r>
            <a:rPr lang="en-US" b="1" dirty="0" smtClean="0"/>
            <a:t>Recognize different schools require different leader skill sets </a:t>
          </a:r>
          <a:endParaRPr lang="en-US" dirty="0"/>
        </a:p>
      </dgm:t>
    </dgm:pt>
    <dgm:pt modelId="{2BE2ABF2-2A50-41FB-943F-E9B7B663BE6E}" type="parTrans" cxnId="{95A86EB1-BDCE-4BA6-B005-DCED4810A55B}">
      <dgm:prSet/>
      <dgm:spPr/>
      <dgm:t>
        <a:bodyPr/>
        <a:lstStyle/>
        <a:p>
          <a:endParaRPr lang="en-US"/>
        </a:p>
      </dgm:t>
    </dgm:pt>
    <dgm:pt modelId="{AB8CC8C2-AF5D-46C4-BDCB-F132922B5F48}" type="sibTrans" cxnId="{95A86EB1-BDCE-4BA6-B005-DCED4810A55B}">
      <dgm:prSet/>
      <dgm:spPr/>
      <dgm:t>
        <a:bodyPr/>
        <a:lstStyle/>
        <a:p>
          <a:endParaRPr lang="en-US"/>
        </a:p>
      </dgm:t>
    </dgm:pt>
    <dgm:pt modelId="{6C486BB0-81FE-4786-B6CF-F660410351E3}">
      <dgm:prSet/>
      <dgm:spPr/>
      <dgm:t>
        <a:bodyPr/>
        <a:lstStyle/>
        <a:p>
          <a:pPr rtl="0"/>
          <a:r>
            <a:rPr lang="en-US" b="1" dirty="0" smtClean="0"/>
            <a:t>Actively cultivate leadership pipeline</a:t>
          </a:r>
          <a:endParaRPr lang="en-US" dirty="0"/>
        </a:p>
      </dgm:t>
    </dgm:pt>
    <dgm:pt modelId="{7E285DB1-0B48-4436-9660-D77240778C6B}" type="parTrans" cxnId="{C0D3E274-BE62-48F2-82FD-D88AD9111E68}">
      <dgm:prSet/>
      <dgm:spPr/>
      <dgm:t>
        <a:bodyPr/>
        <a:lstStyle/>
        <a:p>
          <a:endParaRPr lang="en-US"/>
        </a:p>
      </dgm:t>
    </dgm:pt>
    <dgm:pt modelId="{CD22E2FA-A483-4580-8E92-EC59EE195916}" type="sibTrans" cxnId="{C0D3E274-BE62-48F2-82FD-D88AD9111E68}">
      <dgm:prSet/>
      <dgm:spPr/>
      <dgm:t>
        <a:bodyPr/>
        <a:lstStyle/>
        <a:p>
          <a:endParaRPr lang="en-US"/>
        </a:p>
      </dgm:t>
    </dgm:pt>
    <dgm:pt modelId="{FC294C35-4D6B-4902-9C83-9E6F15050850}">
      <dgm:prSet/>
      <dgm:spPr/>
      <dgm:t>
        <a:bodyPr/>
        <a:lstStyle/>
        <a:p>
          <a:pPr rtl="0"/>
          <a:r>
            <a:rPr lang="en-US" b="1" dirty="0" smtClean="0"/>
            <a:t>Practice portfolio hiring to address goodness-of-fit  (i.e., most likely won’t find one person with all the requisite skills)</a:t>
          </a:r>
          <a:endParaRPr lang="en-US" b="1" dirty="0"/>
        </a:p>
      </dgm:t>
    </dgm:pt>
    <dgm:pt modelId="{04286BEF-80EA-4825-A345-7F79754952D1}" type="parTrans" cxnId="{77C1CB4D-6116-440D-A33A-C4189C485F05}">
      <dgm:prSet/>
      <dgm:spPr/>
      <dgm:t>
        <a:bodyPr/>
        <a:lstStyle/>
        <a:p>
          <a:endParaRPr lang="en-US"/>
        </a:p>
      </dgm:t>
    </dgm:pt>
    <dgm:pt modelId="{BFD6F2F5-26C9-425A-A4C2-B0272535D6B3}" type="sibTrans" cxnId="{77C1CB4D-6116-440D-A33A-C4189C485F05}">
      <dgm:prSet/>
      <dgm:spPr/>
      <dgm:t>
        <a:bodyPr/>
        <a:lstStyle/>
        <a:p>
          <a:endParaRPr lang="en-US"/>
        </a:p>
      </dgm:t>
    </dgm:pt>
    <dgm:pt modelId="{BB358EF8-C572-4AD0-B254-665BD9E82772}">
      <dgm:prSet/>
      <dgm:spPr/>
      <dgm:t>
        <a:bodyPr/>
        <a:lstStyle/>
        <a:p>
          <a:pPr rtl="0"/>
          <a:endParaRPr lang="en-US" dirty="0"/>
        </a:p>
      </dgm:t>
    </dgm:pt>
    <dgm:pt modelId="{183F4620-2A75-4A71-9200-EFDCB5694F57}" type="parTrans" cxnId="{EC0CEC4D-DFA1-4172-830A-6B33C64575FC}">
      <dgm:prSet/>
      <dgm:spPr/>
      <dgm:t>
        <a:bodyPr/>
        <a:lstStyle/>
        <a:p>
          <a:endParaRPr lang="en-US"/>
        </a:p>
      </dgm:t>
    </dgm:pt>
    <dgm:pt modelId="{95A2F75F-3186-4DC9-B33D-3379D9410A94}" type="sibTrans" cxnId="{EC0CEC4D-DFA1-4172-830A-6B33C64575FC}">
      <dgm:prSet/>
      <dgm:spPr/>
      <dgm:t>
        <a:bodyPr/>
        <a:lstStyle/>
        <a:p>
          <a:endParaRPr lang="en-US"/>
        </a:p>
      </dgm:t>
    </dgm:pt>
    <dgm:pt modelId="{F8CA300B-73BA-4811-9349-9640CBFADA59}" type="pres">
      <dgm:prSet presAssocID="{77792571-3981-4493-830B-434611190189}" presName="Name0" presStyleCnt="0">
        <dgm:presLayoutVars>
          <dgm:dir/>
          <dgm:animLvl val="lvl"/>
          <dgm:resizeHandles val="exact"/>
        </dgm:presLayoutVars>
      </dgm:prSet>
      <dgm:spPr/>
      <dgm:t>
        <a:bodyPr/>
        <a:lstStyle/>
        <a:p>
          <a:endParaRPr lang="en-US"/>
        </a:p>
      </dgm:t>
    </dgm:pt>
    <dgm:pt modelId="{BD4482AA-2E6B-4AEE-95F5-011F5BE11D47}" type="pres">
      <dgm:prSet presAssocID="{934C6837-8233-44AC-93CA-B5E306E93EFF}" presName="composite" presStyleCnt="0"/>
      <dgm:spPr/>
    </dgm:pt>
    <dgm:pt modelId="{9BC0CCA8-DBD1-4FCA-83E6-55D80086C0DA}" type="pres">
      <dgm:prSet presAssocID="{934C6837-8233-44AC-93CA-B5E306E93EFF}" presName="parTx" presStyleLbl="alignNode1" presStyleIdx="0" presStyleCnt="1">
        <dgm:presLayoutVars>
          <dgm:chMax val="0"/>
          <dgm:chPref val="0"/>
          <dgm:bulletEnabled val="1"/>
        </dgm:presLayoutVars>
      </dgm:prSet>
      <dgm:spPr/>
      <dgm:t>
        <a:bodyPr/>
        <a:lstStyle/>
        <a:p>
          <a:endParaRPr lang="en-US"/>
        </a:p>
      </dgm:t>
    </dgm:pt>
    <dgm:pt modelId="{6BDAC542-106F-43D2-A86B-B43CC0C3389E}" type="pres">
      <dgm:prSet presAssocID="{934C6837-8233-44AC-93CA-B5E306E93EFF}" presName="desTx" presStyleLbl="alignAccFollowNode1" presStyleIdx="0" presStyleCnt="1">
        <dgm:presLayoutVars>
          <dgm:bulletEnabled val="1"/>
        </dgm:presLayoutVars>
      </dgm:prSet>
      <dgm:spPr/>
      <dgm:t>
        <a:bodyPr/>
        <a:lstStyle/>
        <a:p>
          <a:endParaRPr lang="en-US"/>
        </a:p>
      </dgm:t>
    </dgm:pt>
  </dgm:ptLst>
  <dgm:cxnLst>
    <dgm:cxn modelId="{253F5DE1-F9D3-40C3-A3DC-602026642945}" type="presOf" srcId="{934C6837-8233-44AC-93CA-B5E306E93EFF}" destId="{9BC0CCA8-DBD1-4FCA-83E6-55D80086C0DA}" srcOrd="0" destOrd="0" presId="urn:microsoft.com/office/officeart/2005/8/layout/hList1"/>
    <dgm:cxn modelId="{77C1CB4D-6116-440D-A33A-C4189C485F05}" srcId="{934C6837-8233-44AC-93CA-B5E306E93EFF}" destId="{FC294C35-4D6B-4902-9C83-9E6F15050850}" srcOrd="2" destOrd="0" parTransId="{04286BEF-80EA-4825-A345-7F79754952D1}" sibTransId="{BFD6F2F5-26C9-425A-A4C2-B0272535D6B3}"/>
    <dgm:cxn modelId="{52CE7A35-3CF3-4BD1-925C-33181BA6D362}" type="presOf" srcId="{FC294C35-4D6B-4902-9C83-9E6F15050850}" destId="{6BDAC542-106F-43D2-A86B-B43CC0C3389E}" srcOrd="0" destOrd="2" presId="urn:microsoft.com/office/officeart/2005/8/layout/hList1"/>
    <dgm:cxn modelId="{69C58EEE-D676-459E-BA23-120101585FB9}" type="presOf" srcId="{6C486BB0-81FE-4786-B6CF-F660410351E3}" destId="{6BDAC542-106F-43D2-A86B-B43CC0C3389E}" srcOrd="0" destOrd="1" presId="urn:microsoft.com/office/officeart/2005/8/layout/hList1"/>
    <dgm:cxn modelId="{266099BE-C343-4BF7-ABB3-B02F5EA3CB04}" type="presOf" srcId="{DDB4995B-4F33-422A-B94D-80B03BDA21EC}" destId="{6BDAC542-106F-43D2-A86B-B43CC0C3389E}" srcOrd="0" destOrd="0" presId="urn:microsoft.com/office/officeart/2005/8/layout/hList1"/>
    <dgm:cxn modelId="{C0D3E274-BE62-48F2-82FD-D88AD9111E68}" srcId="{934C6837-8233-44AC-93CA-B5E306E93EFF}" destId="{6C486BB0-81FE-4786-B6CF-F660410351E3}" srcOrd="1" destOrd="0" parTransId="{7E285DB1-0B48-4436-9660-D77240778C6B}" sibTransId="{CD22E2FA-A483-4580-8E92-EC59EE195916}"/>
    <dgm:cxn modelId="{606071C3-D558-4BDF-B292-1B08A22A9476}" type="presOf" srcId="{BB358EF8-C572-4AD0-B254-665BD9E82772}" destId="{6BDAC542-106F-43D2-A86B-B43CC0C3389E}" srcOrd="0" destOrd="3" presId="urn:microsoft.com/office/officeart/2005/8/layout/hList1"/>
    <dgm:cxn modelId="{95A86EB1-BDCE-4BA6-B005-DCED4810A55B}" srcId="{934C6837-8233-44AC-93CA-B5E306E93EFF}" destId="{DDB4995B-4F33-422A-B94D-80B03BDA21EC}" srcOrd="0" destOrd="0" parTransId="{2BE2ABF2-2A50-41FB-943F-E9B7B663BE6E}" sibTransId="{AB8CC8C2-AF5D-46C4-BDCB-F132922B5F48}"/>
    <dgm:cxn modelId="{2D780CAB-7A2F-4FB8-AE28-96AF1C5ACE65}" type="presOf" srcId="{77792571-3981-4493-830B-434611190189}" destId="{F8CA300B-73BA-4811-9349-9640CBFADA59}" srcOrd="0" destOrd="0" presId="urn:microsoft.com/office/officeart/2005/8/layout/hList1"/>
    <dgm:cxn modelId="{EC0CEC4D-DFA1-4172-830A-6B33C64575FC}" srcId="{934C6837-8233-44AC-93CA-B5E306E93EFF}" destId="{BB358EF8-C572-4AD0-B254-665BD9E82772}" srcOrd="3" destOrd="0" parTransId="{183F4620-2A75-4A71-9200-EFDCB5694F57}" sibTransId="{95A2F75F-3186-4DC9-B33D-3379D9410A94}"/>
    <dgm:cxn modelId="{932458B3-23C8-4D23-9DF6-C468B9A7B3E0}" srcId="{77792571-3981-4493-830B-434611190189}" destId="{934C6837-8233-44AC-93CA-B5E306E93EFF}" srcOrd="0" destOrd="0" parTransId="{821A40C6-77A1-48F5-A963-1ED4C896D0DF}" sibTransId="{71CCEDFA-D843-4976-BBD6-1D2C1106E48A}"/>
    <dgm:cxn modelId="{CA8D6D03-1ADD-4742-A67A-4B1E5F71E6AA}" type="presParOf" srcId="{F8CA300B-73BA-4811-9349-9640CBFADA59}" destId="{BD4482AA-2E6B-4AEE-95F5-011F5BE11D47}" srcOrd="0" destOrd="0" presId="urn:microsoft.com/office/officeart/2005/8/layout/hList1"/>
    <dgm:cxn modelId="{5263BAD2-9D66-460A-9E51-D60440357630}" type="presParOf" srcId="{BD4482AA-2E6B-4AEE-95F5-011F5BE11D47}" destId="{9BC0CCA8-DBD1-4FCA-83E6-55D80086C0DA}" srcOrd="0" destOrd="0" presId="urn:microsoft.com/office/officeart/2005/8/layout/hList1"/>
    <dgm:cxn modelId="{6BB509A8-F317-41AE-A0D6-536726E5A7F2}" type="presParOf" srcId="{BD4482AA-2E6B-4AEE-95F5-011F5BE11D47}" destId="{6BDAC542-106F-43D2-A86B-B43CC0C3389E}"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A9C8999-6A10-4FA2-B617-7B912D06C543}" type="doc">
      <dgm:prSet loTypeId="urn:microsoft.com/office/officeart/2005/8/layout/vList2" loCatId="list" qsTypeId="urn:microsoft.com/office/officeart/2005/8/quickstyle/simple1#38" qsCatId="simple" csTypeId="urn:microsoft.com/office/officeart/2005/8/colors/accent1_2#38" csCatId="accent1" phldr="1"/>
      <dgm:spPr/>
      <dgm:t>
        <a:bodyPr/>
        <a:lstStyle/>
        <a:p>
          <a:endParaRPr lang="en-US"/>
        </a:p>
      </dgm:t>
    </dgm:pt>
    <dgm:pt modelId="{BC5403D7-F3C8-4ADC-9108-9EC355DD0012}">
      <dgm:prSet/>
      <dgm:spPr/>
      <dgm:t>
        <a:bodyPr/>
        <a:lstStyle/>
        <a:p>
          <a:pPr rtl="0"/>
          <a:r>
            <a:rPr lang="en-US" dirty="0" smtClean="0"/>
            <a:t>Differentiate using competency-based hiring practices</a:t>
          </a:r>
          <a:endParaRPr lang="en-US" dirty="0"/>
        </a:p>
      </dgm:t>
    </dgm:pt>
    <dgm:pt modelId="{DAE47B8A-2F03-4476-A437-B909EC7926BD}" type="parTrans" cxnId="{57ED490B-97D7-45AF-A75C-7CB6812844C2}">
      <dgm:prSet/>
      <dgm:spPr/>
      <dgm:t>
        <a:bodyPr/>
        <a:lstStyle/>
        <a:p>
          <a:endParaRPr lang="en-US"/>
        </a:p>
      </dgm:t>
    </dgm:pt>
    <dgm:pt modelId="{EBB6299F-4207-4949-8F76-C027D88AF35D}" type="sibTrans" cxnId="{57ED490B-97D7-45AF-A75C-7CB6812844C2}">
      <dgm:prSet/>
      <dgm:spPr/>
      <dgm:t>
        <a:bodyPr/>
        <a:lstStyle/>
        <a:p>
          <a:endParaRPr lang="en-US"/>
        </a:p>
      </dgm:t>
    </dgm:pt>
    <dgm:pt modelId="{BC714A00-32AF-46A1-B489-BAAC6A6ED0FB}">
      <dgm:prSet/>
      <dgm:spPr/>
      <dgm:t>
        <a:bodyPr/>
        <a:lstStyle/>
        <a:p>
          <a:pPr rtl="0"/>
          <a:r>
            <a:rPr lang="en-US" dirty="0" smtClean="0"/>
            <a:t>Consider traditional and alternative routes (e.g., business or military)</a:t>
          </a:r>
          <a:endParaRPr lang="en-US" dirty="0"/>
        </a:p>
      </dgm:t>
    </dgm:pt>
    <dgm:pt modelId="{DD6A07E8-8FB6-4F81-94EF-88FC8024FCB2}" type="parTrans" cxnId="{E357CF48-7993-4904-91EF-5C03D1731C14}">
      <dgm:prSet/>
      <dgm:spPr/>
      <dgm:t>
        <a:bodyPr/>
        <a:lstStyle/>
        <a:p>
          <a:endParaRPr lang="en-US"/>
        </a:p>
      </dgm:t>
    </dgm:pt>
    <dgm:pt modelId="{FA11063B-BE1D-4C55-95E9-A56A7EC3D8F3}" type="sibTrans" cxnId="{E357CF48-7993-4904-91EF-5C03D1731C14}">
      <dgm:prSet/>
      <dgm:spPr/>
      <dgm:t>
        <a:bodyPr/>
        <a:lstStyle/>
        <a:p>
          <a:endParaRPr lang="en-US"/>
        </a:p>
      </dgm:t>
    </dgm:pt>
    <dgm:pt modelId="{B10C0DB0-98BE-4599-9F7A-B8024BA619A8}">
      <dgm:prSet/>
      <dgm:spPr/>
      <dgm:t>
        <a:bodyPr/>
        <a:lstStyle/>
        <a:p>
          <a:pPr rtl="0"/>
          <a:r>
            <a:rPr lang="en-US" dirty="0" smtClean="0"/>
            <a:t>Blend experienced and inexperienced</a:t>
          </a:r>
          <a:endParaRPr lang="en-US" dirty="0"/>
        </a:p>
      </dgm:t>
    </dgm:pt>
    <dgm:pt modelId="{269FDE14-3925-4539-8787-DAC4E59738B2}" type="parTrans" cxnId="{5BD56FB4-9AC9-40F8-A8BB-721290F05D7D}">
      <dgm:prSet/>
      <dgm:spPr/>
      <dgm:t>
        <a:bodyPr/>
        <a:lstStyle/>
        <a:p>
          <a:endParaRPr lang="en-US"/>
        </a:p>
      </dgm:t>
    </dgm:pt>
    <dgm:pt modelId="{3B084491-0640-45CD-BE73-DE3A5F8FD2B8}" type="sibTrans" cxnId="{5BD56FB4-9AC9-40F8-A8BB-721290F05D7D}">
      <dgm:prSet/>
      <dgm:spPr/>
      <dgm:t>
        <a:bodyPr/>
        <a:lstStyle/>
        <a:p>
          <a:endParaRPr lang="en-US"/>
        </a:p>
      </dgm:t>
    </dgm:pt>
    <dgm:pt modelId="{FC9C6639-5D23-43F7-8214-5695C9350E35}">
      <dgm:prSet/>
      <dgm:spPr/>
      <dgm:t>
        <a:bodyPr/>
        <a:lstStyle/>
        <a:p>
          <a:pPr rtl="0"/>
          <a:r>
            <a:rPr lang="en-US" dirty="0" smtClean="0"/>
            <a:t>Cultivate pipelines and recruit inside and outside districts</a:t>
          </a:r>
          <a:endParaRPr lang="en-US" dirty="0"/>
        </a:p>
      </dgm:t>
    </dgm:pt>
    <dgm:pt modelId="{4F1983BD-0553-48E2-976B-7594F86B17EB}" type="parTrans" cxnId="{E0581660-6CDF-47AD-A140-4620BA85A9DD}">
      <dgm:prSet/>
      <dgm:spPr/>
      <dgm:t>
        <a:bodyPr/>
        <a:lstStyle/>
        <a:p>
          <a:endParaRPr lang="en-US"/>
        </a:p>
      </dgm:t>
    </dgm:pt>
    <dgm:pt modelId="{8D566F77-4A11-47B9-B712-392F53156EED}" type="sibTrans" cxnId="{E0581660-6CDF-47AD-A140-4620BA85A9DD}">
      <dgm:prSet/>
      <dgm:spPr/>
      <dgm:t>
        <a:bodyPr/>
        <a:lstStyle/>
        <a:p>
          <a:endParaRPr lang="en-US"/>
        </a:p>
      </dgm:t>
    </dgm:pt>
    <dgm:pt modelId="{3A112FF9-0140-4CD3-831C-70E3797CA6DF}">
      <dgm:prSet/>
      <dgm:spPr/>
      <dgm:t>
        <a:bodyPr/>
        <a:lstStyle/>
        <a:p>
          <a:pPr rtl="0"/>
          <a:r>
            <a:rPr lang="en-US" dirty="0" smtClean="0"/>
            <a:t>Ensure that in aggregate the leadership team has a strong background in effective instructional practices</a:t>
          </a:r>
          <a:endParaRPr lang="en-US" dirty="0"/>
        </a:p>
      </dgm:t>
    </dgm:pt>
    <dgm:pt modelId="{F07291E0-BDEC-4075-910E-B0DF8E484731}" type="parTrans" cxnId="{FB6347E2-7982-4A7F-BAFC-149194DF2AEB}">
      <dgm:prSet/>
      <dgm:spPr/>
      <dgm:t>
        <a:bodyPr/>
        <a:lstStyle/>
        <a:p>
          <a:endParaRPr lang="en-US"/>
        </a:p>
      </dgm:t>
    </dgm:pt>
    <dgm:pt modelId="{2DBA4042-81BC-4704-9847-CE6C74817FDC}" type="sibTrans" cxnId="{FB6347E2-7982-4A7F-BAFC-149194DF2AEB}">
      <dgm:prSet/>
      <dgm:spPr/>
      <dgm:t>
        <a:bodyPr/>
        <a:lstStyle/>
        <a:p>
          <a:endParaRPr lang="en-US"/>
        </a:p>
      </dgm:t>
    </dgm:pt>
    <dgm:pt modelId="{CAA960EB-B2F0-4FAB-8369-673609D45CEB}" type="pres">
      <dgm:prSet presAssocID="{DA9C8999-6A10-4FA2-B617-7B912D06C543}" presName="linear" presStyleCnt="0">
        <dgm:presLayoutVars>
          <dgm:animLvl val="lvl"/>
          <dgm:resizeHandles val="exact"/>
        </dgm:presLayoutVars>
      </dgm:prSet>
      <dgm:spPr/>
      <dgm:t>
        <a:bodyPr/>
        <a:lstStyle/>
        <a:p>
          <a:endParaRPr lang="en-US"/>
        </a:p>
      </dgm:t>
    </dgm:pt>
    <dgm:pt modelId="{E9ED98D0-1299-44D1-8766-91794CBADA26}" type="pres">
      <dgm:prSet presAssocID="{FC9C6639-5D23-43F7-8214-5695C9350E35}" presName="parentText" presStyleLbl="node1" presStyleIdx="0" presStyleCnt="5">
        <dgm:presLayoutVars>
          <dgm:chMax val="0"/>
          <dgm:bulletEnabled val="1"/>
        </dgm:presLayoutVars>
      </dgm:prSet>
      <dgm:spPr/>
      <dgm:t>
        <a:bodyPr/>
        <a:lstStyle/>
        <a:p>
          <a:endParaRPr lang="en-US"/>
        </a:p>
      </dgm:t>
    </dgm:pt>
    <dgm:pt modelId="{711417B4-6A61-4DF6-911D-251F1DF07F0E}" type="pres">
      <dgm:prSet presAssocID="{8D566F77-4A11-47B9-B712-392F53156EED}" presName="spacer" presStyleCnt="0"/>
      <dgm:spPr/>
      <dgm:t>
        <a:bodyPr/>
        <a:lstStyle/>
        <a:p>
          <a:endParaRPr lang="en-US"/>
        </a:p>
      </dgm:t>
    </dgm:pt>
    <dgm:pt modelId="{6BEC893C-DDBA-4568-8E82-6D256044C337}" type="pres">
      <dgm:prSet presAssocID="{BC5403D7-F3C8-4ADC-9108-9EC355DD0012}" presName="parentText" presStyleLbl="node1" presStyleIdx="1" presStyleCnt="5">
        <dgm:presLayoutVars>
          <dgm:chMax val="0"/>
          <dgm:bulletEnabled val="1"/>
        </dgm:presLayoutVars>
      </dgm:prSet>
      <dgm:spPr/>
      <dgm:t>
        <a:bodyPr/>
        <a:lstStyle/>
        <a:p>
          <a:endParaRPr lang="en-US"/>
        </a:p>
      </dgm:t>
    </dgm:pt>
    <dgm:pt modelId="{013BFE8E-3489-4A37-A362-5520DCCD0CBA}" type="pres">
      <dgm:prSet presAssocID="{EBB6299F-4207-4949-8F76-C027D88AF35D}" presName="spacer" presStyleCnt="0"/>
      <dgm:spPr/>
      <dgm:t>
        <a:bodyPr/>
        <a:lstStyle/>
        <a:p>
          <a:endParaRPr lang="en-US"/>
        </a:p>
      </dgm:t>
    </dgm:pt>
    <dgm:pt modelId="{19182E28-B50F-4D8D-BAD0-12A36D8E6905}" type="pres">
      <dgm:prSet presAssocID="{BC714A00-32AF-46A1-B489-BAAC6A6ED0FB}" presName="parentText" presStyleLbl="node1" presStyleIdx="2" presStyleCnt="5">
        <dgm:presLayoutVars>
          <dgm:chMax val="0"/>
          <dgm:bulletEnabled val="1"/>
        </dgm:presLayoutVars>
      </dgm:prSet>
      <dgm:spPr/>
      <dgm:t>
        <a:bodyPr/>
        <a:lstStyle/>
        <a:p>
          <a:endParaRPr lang="en-US"/>
        </a:p>
      </dgm:t>
    </dgm:pt>
    <dgm:pt modelId="{341FAFF6-0439-4EB4-A8A9-4EE40F449494}" type="pres">
      <dgm:prSet presAssocID="{FA11063B-BE1D-4C55-95E9-A56A7EC3D8F3}" presName="spacer" presStyleCnt="0"/>
      <dgm:spPr/>
      <dgm:t>
        <a:bodyPr/>
        <a:lstStyle/>
        <a:p>
          <a:endParaRPr lang="en-US"/>
        </a:p>
      </dgm:t>
    </dgm:pt>
    <dgm:pt modelId="{86E629C6-B5C6-4FFA-B7C8-1F4D1AC0B531}" type="pres">
      <dgm:prSet presAssocID="{B10C0DB0-98BE-4599-9F7A-B8024BA619A8}" presName="parentText" presStyleLbl="node1" presStyleIdx="3" presStyleCnt="5">
        <dgm:presLayoutVars>
          <dgm:chMax val="0"/>
          <dgm:bulletEnabled val="1"/>
        </dgm:presLayoutVars>
      </dgm:prSet>
      <dgm:spPr/>
      <dgm:t>
        <a:bodyPr/>
        <a:lstStyle/>
        <a:p>
          <a:endParaRPr lang="en-US"/>
        </a:p>
      </dgm:t>
    </dgm:pt>
    <dgm:pt modelId="{83B0B2F8-5D63-4CE8-AE37-4B71C586527C}" type="pres">
      <dgm:prSet presAssocID="{3B084491-0640-45CD-BE73-DE3A5F8FD2B8}" presName="spacer" presStyleCnt="0"/>
      <dgm:spPr/>
      <dgm:t>
        <a:bodyPr/>
        <a:lstStyle/>
        <a:p>
          <a:endParaRPr lang="en-US"/>
        </a:p>
      </dgm:t>
    </dgm:pt>
    <dgm:pt modelId="{D77B17AD-0515-4E86-BFCA-755961DF97F9}" type="pres">
      <dgm:prSet presAssocID="{3A112FF9-0140-4CD3-831C-70E3797CA6DF}" presName="parentText" presStyleLbl="node1" presStyleIdx="4" presStyleCnt="5">
        <dgm:presLayoutVars>
          <dgm:chMax val="0"/>
          <dgm:bulletEnabled val="1"/>
        </dgm:presLayoutVars>
      </dgm:prSet>
      <dgm:spPr/>
      <dgm:t>
        <a:bodyPr/>
        <a:lstStyle/>
        <a:p>
          <a:endParaRPr lang="en-US"/>
        </a:p>
      </dgm:t>
    </dgm:pt>
  </dgm:ptLst>
  <dgm:cxnLst>
    <dgm:cxn modelId="{66D6A0B0-8D9A-4B20-B819-6538D8321871}" type="presOf" srcId="{3A112FF9-0140-4CD3-831C-70E3797CA6DF}" destId="{D77B17AD-0515-4E86-BFCA-755961DF97F9}" srcOrd="0" destOrd="0" presId="urn:microsoft.com/office/officeart/2005/8/layout/vList2"/>
    <dgm:cxn modelId="{13E8E37C-2B23-4EBC-8437-25F9601E0EE7}" type="presOf" srcId="{BC5403D7-F3C8-4ADC-9108-9EC355DD0012}" destId="{6BEC893C-DDBA-4568-8E82-6D256044C337}" srcOrd="0" destOrd="0" presId="urn:microsoft.com/office/officeart/2005/8/layout/vList2"/>
    <dgm:cxn modelId="{5595AA5B-04BA-42CF-8D20-0BA47C0FA436}" type="presOf" srcId="{BC714A00-32AF-46A1-B489-BAAC6A6ED0FB}" destId="{19182E28-B50F-4D8D-BAD0-12A36D8E6905}" srcOrd="0" destOrd="0" presId="urn:microsoft.com/office/officeart/2005/8/layout/vList2"/>
    <dgm:cxn modelId="{E0581660-6CDF-47AD-A140-4620BA85A9DD}" srcId="{DA9C8999-6A10-4FA2-B617-7B912D06C543}" destId="{FC9C6639-5D23-43F7-8214-5695C9350E35}" srcOrd="0" destOrd="0" parTransId="{4F1983BD-0553-48E2-976B-7594F86B17EB}" sibTransId="{8D566F77-4A11-47B9-B712-392F53156EED}"/>
    <dgm:cxn modelId="{5BD56FB4-9AC9-40F8-A8BB-721290F05D7D}" srcId="{DA9C8999-6A10-4FA2-B617-7B912D06C543}" destId="{B10C0DB0-98BE-4599-9F7A-B8024BA619A8}" srcOrd="3" destOrd="0" parTransId="{269FDE14-3925-4539-8787-DAC4E59738B2}" sibTransId="{3B084491-0640-45CD-BE73-DE3A5F8FD2B8}"/>
    <dgm:cxn modelId="{FB6347E2-7982-4A7F-BAFC-149194DF2AEB}" srcId="{DA9C8999-6A10-4FA2-B617-7B912D06C543}" destId="{3A112FF9-0140-4CD3-831C-70E3797CA6DF}" srcOrd="4" destOrd="0" parTransId="{F07291E0-BDEC-4075-910E-B0DF8E484731}" sibTransId="{2DBA4042-81BC-4704-9847-CE6C74817FDC}"/>
    <dgm:cxn modelId="{C65ED215-C7F7-4595-9E2E-535C7FC1E47C}" type="presOf" srcId="{DA9C8999-6A10-4FA2-B617-7B912D06C543}" destId="{CAA960EB-B2F0-4FAB-8369-673609D45CEB}" srcOrd="0" destOrd="0" presId="urn:microsoft.com/office/officeart/2005/8/layout/vList2"/>
    <dgm:cxn modelId="{E357CF48-7993-4904-91EF-5C03D1731C14}" srcId="{DA9C8999-6A10-4FA2-B617-7B912D06C543}" destId="{BC714A00-32AF-46A1-B489-BAAC6A6ED0FB}" srcOrd="2" destOrd="0" parTransId="{DD6A07E8-8FB6-4F81-94EF-88FC8024FCB2}" sibTransId="{FA11063B-BE1D-4C55-95E9-A56A7EC3D8F3}"/>
    <dgm:cxn modelId="{5356422E-2334-45A8-BBAB-161587803E53}" type="presOf" srcId="{B10C0DB0-98BE-4599-9F7A-B8024BA619A8}" destId="{86E629C6-B5C6-4FFA-B7C8-1F4D1AC0B531}" srcOrd="0" destOrd="0" presId="urn:microsoft.com/office/officeart/2005/8/layout/vList2"/>
    <dgm:cxn modelId="{C46613D5-8AE0-4362-83BB-04D2FDB26512}" type="presOf" srcId="{FC9C6639-5D23-43F7-8214-5695C9350E35}" destId="{E9ED98D0-1299-44D1-8766-91794CBADA26}" srcOrd="0" destOrd="0" presId="urn:microsoft.com/office/officeart/2005/8/layout/vList2"/>
    <dgm:cxn modelId="{57ED490B-97D7-45AF-A75C-7CB6812844C2}" srcId="{DA9C8999-6A10-4FA2-B617-7B912D06C543}" destId="{BC5403D7-F3C8-4ADC-9108-9EC355DD0012}" srcOrd="1" destOrd="0" parTransId="{DAE47B8A-2F03-4476-A437-B909EC7926BD}" sibTransId="{EBB6299F-4207-4949-8F76-C027D88AF35D}"/>
    <dgm:cxn modelId="{4C290C86-F5D6-4198-8DCB-4149058C916D}" type="presParOf" srcId="{CAA960EB-B2F0-4FAB-8369-673609D45CEB}" destId="{E9ED98D0-1299-44D1-8766-91794CBADA26}" srcOrd="0" destOrd="0" presId="urn:microsoft.com/office/officeart/2005/8/layout/vList2"/>
    <dgm:cxn modelId="{A41B5302-E853-47E2-B65C-3127DA00EAA4}" type="presParOf" srcId="{CAA960EB-B2F0-4FAB-8369-673609D45CEB}" destId="{711417B4-6A61-4DF6-911D-251F1DF07F0E}" srcOrd="1" destOrd="0" presId="urn:microsoft.com/office/officeart/2005/8/layout/vList2"/>
    <dgm:cxn modelId="{E62D5A82-E821-4409-9546-04BB72655825}" type="presParOf" srcId="{CAA960EB-B2F0-4FAB-8369-673609D45CEB}" destId="{6BEC893C-DDBA-4568-8E82-6D256044C337}" srcOrd="2" destOrd="0" presId="urn:microsoft.com/office/officeart/2005/8/layout/vList2"/>
    <dgm:cxn modelId="{DE159146-E9FC-4D8B-BF33-AC8079183F4D}" type="presParOf" srcId="{CAA960EB-B2F0-4FAB-8369-673609D45CEB}" destId="{013BFE8E-3489-4A37-A362-5520DCCD0CBA}" srcOrd="3" destOrd="0" presId="urn:microsoft.com/office/officeart/2005/8/layout/vList2"/>
    <dgm:cxn modelId="{52B66AA4-C762-4DB9-AF02-632C78A8CBDC}" type="presParOf" srcId="{CAA960EB-B2F0-4FAB-8369-673609D45CEB}" destId="{19182E28-B50F-4D8D-BAD0-12A36D8E6905}" srcOrd="4" destOrd="0" presId="urn:microsoft.com/office/officeart/2005/8/layout/vList2"/>
    <dgm:cxn modelId="{FDD0F867-19BD-4B7B-99E0-694711800EA0}" type="presParOf" srcId="{CAA960EB-B2F0-4FAB-8369-673609D45CEB}" destId="{341FAFF6-0439-4EB4-A8A9-4EE40F449494}" srcOrd="5" destOrd="0" presId="urn:microsoft.com/office/officeart/2005/8/layout/vList2"/>
    <dgm:cxn modelId="{FFB2D615-A9AD-4702-9F6E-3A2E096D814E}" type="presParOf" srcId="{CAA960EB-B2F0-4FAB-8369-673609D45CEB}" destId="{86E629C6-B5C6-4FFA-B7C8-1F4D1AC0B531}" srcOrd="6" destOrd="0" presId="urn:microsoft.com/office/officeart/2005/8/layout/vList2"/>
    <dgm:cxn modelId="{064F839F-BC14-4248-A821-F905D3C71195}" type="presParOf" srcId="{CAA960EB-B2F0-4FAB-8369-673609D45CEB}" destId="{83B0B2F8-5D63-4CE8-AE37-4B71C586527C}" srcOrd="7" destOrd="0" presId="urn:microsoft.com/office/officeart/2005/8/layout/vList2"/>
    <dgm:cxn modelId="{7DABB5EA-27F2-4A4D-BDE6-F213F10F02ED}" type="presParOf" srcId="{CAA960EB-B2F0-4FAB-8369-673609D45CEB}" destId="{D77B17AD-0515-4E86-BFCA-755961DF97F9}" srcOrd="8"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EB327A68-057C-41BE-B3A9-B6281AB5F602}" type="doc">
      <dgm:prSet loTypeId="urn:microsoft.com/office/officeart/2005/8/layout/vList2" loCatId="list" qsTypeId="urn:microsoft.com/office/officeart/2005/8/quickstyle/simple1#39" qsCatId="simple" csTypeId="urn:microsoft.com/office/officeart/2005/8/colors/accent1_2#39" csCatId="accent1" phldr="1"/>
      <dgm:spPr/>
      <dgm:t>
        <a:bodyPr/>
        <a:lstStyle/>
        <a:p>
          <a:endParaRPr lang="en-US"/>
        </a:p>
      </dgm:t>
    </dgm:pt>
    <dgm:pt modelId="{23ADECBD-2BBD-4018-BC83-49F4071B5835}">
      <dgm:prSet/>
      <dgm:spPr/>
      <dgm:t>
        <a:bodyPr/>
        <a:lstStyle/>
        <a:p>
          <a:pPr rtl="0"/>
          <a:r>
            <a:rPr lang="en-US" dirty="0" smtClean="0"/>
            <a:t>Reinforce positive work habits, commit not to tolerate negative work habits</a:t>
          </a:r>
          <a:endParaRPr lang="en-US" dirty="0"/>
        </a:p>
      </dgm:t>
    </dgm:pt>
    <dgm:pt modelId="{12919818-F7F9-455F-8350-B6B5178BF592}" type="parTrans" cxnId="{478D3CBB-E283-4248-AAC6-E24133A1A681}">
      <dgm:prSet/>
      <dgm:spPr/>
      <dgm:t>
        <a:bodyPr/>
        <a:lstStyle/>
        <a:p>
          <a:endParaRPr lang="en-US"/>
        </a:p>
      </dgm:t>
    </dgm:pt>
    <dgm:pt modelId="{DCCADCBF-CE32-4060-922E-6FFE6295A0B2}" type="sibTrans" cxnId="{478D3CBB-E283-4248-AAC6-E24133A1A681}">
      <dgm:prSet/>
      <dgm:spPr/>
      <dgm:t>
        <a:bodyPr/>
        <a:lstStyle/>
        <a:p>
          <a:endParaRPr lang="en-US"/>
        </a:p>
      </dgm:t>
    </dgm:pt>
    <dgm:pt modelId="{26B6FF58-A064-4D29-B109-4D1E91EBCEA7}">
      <dgm:prSet/>
      <dgm:spPr/>
      <dgm:t>
        <a:bodyPr/>
        <a:lstStyle/>
        <a:p>
          <a:pPr rtl="0"/>
          <a:r>
            <a:rPr lang="en-US" dirty="0" smtClean="0"/>
            <a:t>Boost employee morale by acknowledging success and addressing underperformance</a:t>
          </a:r>
          <a:endParaRPr lang="en-US" dirty="0"/>
        </a:p>
      </dgm:t>
    </dgm:pt>
    <dgm:pt modelId="{9D7DFA2C-764F-44FB-B357-80B97D07CB31}" type="parTrans" cxnId="{71999532-50FD-40A6-8563-7BF4AB37FBBB}">
      <dgm:prSet/>
      <dgm:spPr/>
      <dgm:t>
        <a:bodyPr/>
        <a:lstStyle/>
        <a:p>
          <a:endParaRPr lang="en-US"/>
        </a:p>
      </dgm:t>
    </dgm:pt>
    <dgm:pt modelId="{CA39D005-0E3C-4201-9071-D7AE156B064B}" type="sibTrans" cxnId="{71999532-50FD-40A6-8563-7BF4AB37FBBB}">
      <dgm:prSet/>
      <dgm:spPr/>
      <dgm:t>
        <a:bodyPr/>
        <a:lstStyle/>
        <a:p>
          <a:endParaRPr lang="en-US"/>
        </a:p>
      </dgm:t>
    </dgm:pt>
    <dgm:pt modelId="{88793D8D-B71F-417D-B476-5DB5D46A7EE8}">
      <dgm:prSet/>
      <dgm:spPr/>
      <dgm:t>
        <a:bodyPr/>
        <a:lstStyle/>
        <a:p>
          <a:pPr rtl="0"/>
          <a:r>
            <a:rPr lang="en-US" dirty="0" smtClean="0"/>
            <a:t>Recruiting: failure to dismiss low-performing teachers impedes recruitment of high performing teachers </a:t>
          </a:r>
          <a:endParaRPr lang="en-US" dirty="0"/>
        </a:p>
      </dgm:t>
    </dgm:pt>
    <dgm:pt modelId="{BF0680E5-F099-49B1-B5BC-B0E10C94CAA6}" type="parTrans" cxnId="{42C333C1-A8C3-4E8A-A282-FAF8D9CDF13A}">
      <dgm:prSet/>
      <dgm:spPr/>
      <dgm:t>
        <a:bodyPr/>
        <a:lstStyle/>
        <a:p>
          <a:endParaRPr lang="en-US"/>
        </a:p>
      </dgm:t>
    </dgm:pt>
    <dgm:pt modelId="{C8CC0FBF-BF2B-4333-A1C9-08D93F2F13D3}" type="sibTrans" cxnId="{42C333C1-A8C3-4E8A-A282-FAF8D9CDF13A}">
      <dgm:prSet/>
      <dgm:spPr/>
      <dgm:t>
        <a:bodyPr/>
        <a:lstStyle/>
        <a:p>
          <a:endParaRPr lang="en-US"/>
        </a:p>
      </dgm:t>
    </dgm:pt>
    <dgm:pt modelId="{6DCE7208-6D3D-4F80-B6B0-46782A095633}">
      <dgm:prSet custT="1"/>
      <dgm:spPr/>
      <dgm:t>
        <a:bodyPr/>
        <a:lstStyle/>
        <a:p>
          <a:pPr rtl="0"/>
          <a:r>
            <a:rPr lang="en-US" sz="1800" dirty="0" smtClean="0"/>
            <a:t>Source: Performance-Based Dismissals (2009) Center on Innovation &amp; Improvement</a:t>
          </a:r>
          <a:endParaRPr lang="en-US" sz="1800" dirty="0"/>
        </a:p>
      </dgm:t>
    </dgm:pt>
    <dgm:pt modelId="{ED6B6FA3-58C4-4CD5-9F60-1A73BBF09F98}" type="parTrans" cxnId="{B4C162AB-7126-49DD-BCFD-600940C8A36B}">
      <dgm:prSet/>
      <dgm:spPr/>
      <dgm:t>
        <a:bodyPr/>
        <a:lstStyle/>
        <a:p>
          <a:endParaRPr lang="en-US"/>
        </a:p>
      </dgm:t>
    </dgm:pt>
    <dgm:pt modelId="{485933B1-A3AE-4BA9-BBC1-C2CB0433A3A4}" type="sibTrans" cxnId="{B4C162AB-7126-49DD-BCFD-600940C8A36B}">
      <dgm:prSet/>
      <dgm:spPr/>
      <dgm:t>
        <a:bodyPr/>
        <a:lstStyle/>
        <a:p>
          <a:endParaRPr lang="en-US"/>
        </a:p>
      </dgm:t>
    </dgm:pt>
    <dgm:pt modelId="{7BCE4898-A978-4317-A372-73C585073A23}" type="pres">
      <dgm:prSet presAssocID="{EB327A68-057C-41BE-B3A9-B6281AB5F602}" presName="linear" presStyleCnt="0">
        <dgm:presLayoutVars>
          <dgm:animLvl val="lvl"/>
          <dgm:resizeHandles val="exact"/>
        </dgm:presLayoutVars>
      </dgm:prSet>
      <dgm:spPr/>
      <dgm:t>
        <a:bodyPr/>
        <a:lstStyle/>
        <a:p>
          <a:endParaRPr lang="en-US"/>
        </a:p>
      </dgm:t>
    </dgm:pt>
    <dgm:pt modelId="{A0B0EFDF-78E5-4338-84F1-42720FE6A22A}" type="pres">
      <dgm:prSet presAssocID="{23ADECBD-2BBD-4018-BC83-49F4071B5835}" presName="parentText" presStyleLbl="node1" presStyleIdx="0" presStyleCnt="4">
        <dgm:presLayoutVars>
          <dgm:chMax val="0"/>
          <dgm:bulletEnabled val="1"/>
        </dgm:presLayoutVars>
      </dgm:prSet>
      <dgm:spPr/>
      <dgm:t>
        <a:bodyPr/>
        <a:lstStyle/>
        <a:p>
          <a:endParaRPr lang="en-US"/>
        </a:p>
      </dgm:t>
    </dgm:pt>
    <dgm:pt modelId="{24F209D9-EE64-4201-B36C-E504A0294DCA}" type="pres">
      <dgm:prSet presAssocID="{DCCADCBF-CE32-4060-922E-6FFE6295A0B2}" presName="spacer" presStyleCnt="0"/>
      <dgm:spPr/>
    </dgm:pt>
    <dgm:pt modelId="{C1690CBC-4472-4A1D-BECC-C951222184E5}" type="pres">
      <dgm:prSet presAssocID="{26B6FF58-A064-4D29-B109-4D1E91EBCEA7}" presName="parentText" presStyleLbl="node1" presStyleIdx="1" presStyleCnt="4">
        <dgm:presLayoutVars>
          <dgm:chMax val="0"/>
          <dgm:bulletEnabled val="1"/>
        </dgm:presLayoutVars>
      </dgm:prSet>
      <dgm:spPr/>
      <dgm:t>
        <a:bodyPr/>
        <a:lstStyle/>
        <a:p>
          <a:endParaRPr lang="en-US"/>
        </a:p>
      </dgm:t>
    </dgm:pt>
    <dgm:pt modelId="{74F50266-36F4-475D-854E-D7AE0610470F}" type="pres">
      <dgm:prSet presAssocID="{CA39D005-0E3C-4201-9071-D7AE156B064B}" presName="spacer" presStyleCnt="0"/>
      <dgm:spPr/>
    </dgm:pt>
    <dgm:pt modelId="{677666DE-1256-4121-A655-244B81FA6AF5}" type="pres">
      <dgm:prSet presAssocID="{88793D8D-B71F-417D-B476-5DB5D46A7EE8}" presName="parentText" presStyleLbl="node1" presStyleIdx="2" presStyleCnt="4">
        <dgm:presLayoutVars>
          <dgm:chMax val="0"/>
          <dgm:bulletEnabled val="1"/>
        </dgm:presLayoutVars>
      </dgm:prSet>
      <dgm:spPr/>
      <dgm:t>
        <a:bodyPr/>
        <a:lstStyle/>
        <a:p>
          <a:endParaRPr lang="en-US"/>
        </a:p>
      </dgm:t>
    </dgm:pt>
    <dgm:pt modelId="{0FC06ABD-4BDF-4780-A475-EBFD4FCDA724}" type="pres">
      <dgm:prSet presAssocID="{C8CC0FBF-BF2B-4333-A1C9-08D93F2F13D3}" presName="spacer" presStyleCnt="0"/>
      <dgm:spPr/>
    </dgm:pt>
    <dgm:pt modelId="{87516A87-64DE-48D2-886A-2D92E91C3DE7}" type="pres">
      <dgm:prSet presAssocID="{6DCE7208-6D3D-4F80-B6B0-46782A095633}" presName="parentText" presStyleLbl="node1" presStyleIdx="3" presStyleCnt="4">
        <dgm:presLayoutVars>
          <dgm:chMax val="0"/>
          <dgm:bulletEnabled val="1"/>
        </dgm:presLayoutVars>
      </dgm:prSet>
      <dgm:spPr/>
      <dgm:t>
        <a:bodyPr/>
        <a:lstStyle/>
        <a:p>
          <a:endParaRPr lang="en-US"/>
        </a:p>
      </dgm:t>
    </dgm:pt>
  </dgm:ptLst>
  <dgm:cxnLst>
    <dgm:cxn modelId="{B4C162AB-7126-49DD-BCFD-600940C8A36B}" srcId="{EB327A68-057C-41BE-B3A9-B6281AB5F602}" destId="{6DCE7208-6D3D-4F80-B6B0-46782A095633}" srcOrd="3" destOrd="0" parTransId="{ED6B6FA3-58C4-4CD5-9F60-1A73BBF09F98}" sibTransId="{485933B1-A3AE-4BA9-BBC1-C2CB0433A3A4}"/>
    <dgm:cxn modelId="{E064B7E8-0D16-49C4-B85C-04C67232CE59}" type="presOf" srcId="{6DCE7208-6D3D-4F80-B6B0-46782A095633}" destId="{87516A87-64DE-48D2-886A-2D92E91C3DE7}" srcOrd="0" destOrd="0" presId="urn:microsoft.com/office/officeart/2005/8/layout/vList2"/>
    <dgm:cxn modelId="{66732B3F-598F-40BB-AEB3-A5ECC8714C17}" type="presOf" srcId="{26B6FF58-A064-4D29-B109-4D1E91EBCEA7}" destId="{C1690CBC-4472-4A1D-BECC-C951222184E5}" srcOrd="0" destOrd="0" presId="urn:microsoft.com/office/officeart/2005/8/layout/vList2"/>
    <dgm:cxn modelId="{71999532-50FD-40A6-8563-7BF4AB37FBBB}" srcId="{EB327A68-057C-41BE-B3A9-B6281AB5F602}" destId="{26B6FF58-A064-4D29-B109-4D1E91EBCEA7}" srcOrd="1" destOrd="0" parTransId="{9D7DFA2C-764F-44FB-B357-80B97D07CB31}" sibTransId="{CA39D005-0E3C-4201-9071-D7AE156B064B}"/>
    <dgm:cxn modelId="{51735391-60F3-4A4E-B98A-EBC7C0AC5D06}" type="presOf" srcId="{EB327A68-057C-41BE-B3A9-B6281AB5F602}" destId="{7BCE4898-A978-4317-A372-73C585073A23}" srcOrd="0" destOrd="0" presId="urn:microsoft.com/office/officeart/2005/8/layout/vList2"/>
    <dgm:cxn modelId="{478D3CBB-E283-4248-AAC6-E24133A1A681}" srcId="{EB327A68-057C-41BE-B3A9-B6281AB5F602}" destId="{23ADECBD-2BBD-4018-BC83-49F4071B5835}" srcOrd="0" destOrd="0" parTransId="{12919818-F7F9-455F-8350-B6B5178BF592}" sibTransId="{DCCADCBF-CE32-4060-922E-6FFE6295A0B2}"/>
    <dgm:cxn modelId="{A84F4D82-6C0A-4872-B8BE-E709E0265EFD}" type="presOf" srcId="{23ADECBD-2BBD-4018-BC83-49F4071B5835}" destId="{A0B0EFDF-78E5-4338-84F1-42720FE6A22A}" srcOrd="0" destOrd="0" presId="urn:microsoft.com/office/officeart/2005/8/layout/vList2"/>
    <dgm:cxn modelId="{42C333C1-A8C3-4E8A-A282-FAF8D9CDF13A}" srcId="{EB327A68-057C-41BE-B3A9-B6281AB5F602}" destId="{88793D8D-B71F-417D-B476-5DB5D46A7EE8}" srcOrd="2" destOrd="0" parTransId="{BF0680E5-F099-49B1-B5BC-B0E10C94CAA6}" sibTransId="{C8CC0FBF-BF2B-4333-A1C9-08D93F2F13D3}"/>
    <dgm:cxn modelId="{8D65A254-9D27-45BC-99FA-1485B1053676}" type="presOf" srcId="{88793D8D-B71F-417D-B476-5DB5D46A7EE8}" destId="{677666DE-1256-4121-A655-244B81FA6AF5}" srcOrd="0" destOrd="0" presId="urn:microsoft.com/office/officeart/2005/8/layout/vList2"/>
    <dgm:cxn modelId="{200AC139-7111-48D8-BF59-86616E188B56}" type="presParOf" srcId="{7BCE4898-A978-4317-A372-73C585073A23}" destId="{A0B0EFDF-78E5-4338-84F1-42720FE6A22A}" srcOrd="0" destOrd="0" presId="urn:microsoft.com/office/officeart/2005/8/layout/vList2"/>
    <dgm:cxn modelId="{DBAC2202-6206-4355-92BC-2C4BF88EBFD2}" type="presParOf" srcId="{7BCE4898-A978-4317-A372-73C585073A23}" destId="{24F209D9-EE64-4201-B36C-E504A0294DCA}" srcOrd="1" destOrd="0" presId="urn:microsoft.com/office/officeart/2005/8/layout/vList2"/>
    <dgm:cxn modelId="{C5110968-3FD0-4C84-AB09-90D5E8293125}" type="presParOf" srcId="{7BCE4898-A978-4317-A372-73C585073A23}" destId="{C1690CBC-4472-4A1D-BECC-C951222184E5}" srcOrd="2" destOrd="0" presId="urn:microsoft.com/office/officeart/2005/8/layout/vList2"/>
    <dgm:cxn modelId="{88E4EFAD-4EAC-477C-9D35-4C15CC3C73A2}" type="presParOf" srcId="{7BCE4898-A978-4317-A372-73C585073A23}" destId="{74F50266-36F4-475D-854E-D7AE0610470F}" srcOrd="3" destOrd="0" presId="urn:microsoft.com/office/officeart/2005/8/layout/vList2"/>
    <dgm:cxn modelId="{516168E5-F492-44B5-971F-53DA8550788D}" type="presParOf" srcId="{7BCE4898-A978-4317-A372-73C585073A23}" destId="{677666DE-1256-4121-A655-244B81FA6AF5}" srcOrd="4" destOrd="0" presId="urn:microsoft.com/office/officeart/2005/8/layout/vList2"/>
    <dgm:cxn modelId="{895C1C57-BF9B-4C5E-8B2D-7A483854B7BB}" type="presParOf" srcId="{7BCE4898-A978-4317-A372-73C585073A23}" destId="{0FC06ABD-4BDF-4780-A475-EBFD4FCDA724}" srcOrd="5" destOrd="0" presId="urn:microsoft.com/office/officeart/2005/8/layout/vList2"/>
    <dgm:cxn modelId="{A94CE2C5-62AF-4D75-B58C-D72839B3C4DC}" type="presParOf" srcId="{7BCE4898-A978-4317-A372-73C585073A23}" destId="{87516A87-64DE-48D2-886A-2D92E91C3DE7}" srcOrd="6"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128A038-6CCA-4313-A3EF-E3EC25A4A721}" type="doc">
      <dgm:prSet loTypeId="urn:microsoft.com/office/officeart/2005/8/layout/vList2" loCatId="list" qsTypeId="urn:microsoft.com/office/officeart/2005/8/quickstyle/simple1#40" qsCatId="simple" csTypeId="urn:microsoft.com/office/officeart/2005/8/colors/accent1_2#40" csCatId="accent1" phldr="1"/>
      <dgm:spPr/>
      <dgm:t>
        <a:bodyPr/>
        <a:lstStyle/>
        <a:p>
          <a:endParaRPr lang="en-US"/>
        </a:p>
      </dgm:t>
    </dgm:pt>
    <dgm:pt modelId="{288BD2FB-EAE8-4B3B-A70E-1377C985F9E4}">
      <dgm:prSet/>
      <dgm:spPr/>
      <dgm:t>
        <a:bodyPr/>
        <a:lstStyle/>
        <a:p>
          <a:pPr rtl="0"/>
          <a:r>
            <a:rPr lang="en-US" dirty="0" smtClean="0"/>
            <a:t>Negotiate Expedited Processes for Performance-Based Dismissals in Turnaround Schools</a:t>
          </a:r>
          <a:endParaRPr lang="en-US" dirty="0"/>
        </a:p>
      </dgm:t>
    </dgm:pt>
    <dgm:pt modelId="{E0BEF972-A4AF-4A22-95F2-0BFE5C0E50EB}" type="parTrans" cxnId="{0BBFBA05-7374-4E5E-B79D-71FD12BA3CFD}">
      <dgm:prSet/>
      <dgm:spPr/>
      <dgm:t>
        <a:bodyPr/>
        <a:lstStyle/>
        <a:p>
          <a:endParaRPr lang="en-US"/>
        </a:p>
      </dgm:t>
    </dgm:pt>
    <dgm:pt modelId="{7AFE9398-1256-4BEC-B383-947EA36B5BB1}" type="sibTrans" cxnId="{0BBFBA05-7374-4E5E-B79D-71FD12BA3CFD}">
      <dgm:prSet/>
      <dgm:spPr/>
      <dgm:t>
        <a:bodyPr/>
        <a:lstStyle/>
        <a:p>
          <a:endParaRPr lang="en-US"/>
        </a:p>
      </dgm:t>
    </dgm:pt>
    <dgm:pt modelId="{A41DA4DF-973A-411C-860C-74156D5D148E}">
      <dgm:prSet/>
      <dgm:spPr/>
      <dgm:t>
        <a:bodyPr/>
        <a:lstStyle/>
        <a:p>
          <a:pPr rtl="0"/>
          <a:r>
            <a:rPr lang="en-US" dirty="0" smtClean="0"/>
            <a:t>Enable Greater Flexibility Over Class Sizes and Classroom Assignments</a:t>
          </a:r>
          <a:endParaRPr lang="en-US" dirty="0"/>
        </a:p>
      </dgm:t>
    </dgm:pt>
    <dgm:pt modelId="{824B2E81-C40B-4473-BEFC-250390369D54}" type="parTrans" cxnId="{28327AFD-457A-4F1B-A891-B7855396517D}">
      <dgm:prSet/>
      <dgm:spPr/>
      <dgm:t>
        <a:bodyPr/>
        <a:lstStyle/>
        <a:p>
          <a:endParaRPr lang="en-US"/>
        </a:p>
      </dgm:t>
    </dgm:pt>
    <dgm:pt modelId="{79DE3DAC-F217-4114-A3C9-662BFC4F6D47}" type="sibTrans" cxnId="{28327AFD-457A-4F1B-A891-B7855396517D}">
      <dgm:prSet/>
      <dgm:spPr/>
      <dgm:t>
        <a:bodyPr/>
        <a:lstStyle/>
        <a:p>
          <a:endParaRPr lang="en-US"/>
        </a:p>
      </dgm:t>
    </dgm:pt>
    <dgm:pt modelId="{21270D06-0621-42F7-96C2-BA73F28A89A3}">
      <dgm:prSet/>
      <dgm:spPr/>
      <dgm:t>
        <a:bodyPr/>
        <a:lstStyle/>
        <a:p>
          <a:pPr rtl="0"/>
          <a:r>
            <a:rPr lang="en-US" dirty="0" smtClean="0"/>
            <a:t>Prioritize Recruitment, Hiring, and Placement for Turnaround Schools</a:t>
          </a:r>
          <a:endParaRPr lang="en-US" dirty="0"/>
        </a:p>
      </dgm:t>
    </dgm:pt>
    <dgm:pt modelId="{157D86CD-D734-493E-A1E5-F27D53FE5FFC}" type="parTrans" cxnId="{0E9B2A59-6DE5-4DCA-BF16-C998F00B583D}">
      <dgm:prSet/>
      <dgm:spPr/>
      <dgm:t>
        <a:bodyPr/>
        <a:lstStyle/>
        <a:p>
          <a:endParaRPr lang="en-US"/>
        </a:p>
      </dgm:t>
    </dgm:pt>
    <dgm:pt modelId="{C358EA2B-DD92-432E-9C79-E06FD1E454EA}" type="sibTrans" cxnId="{0E9B2A59-6DE5-4DCA-BF16-C998F00B583D}">
      <dgm:prSet/>
      <dgm:spPr/>
      <dgm:t>
        <a:bodyPr/>
        <a:lstStyle/>
        <a:p>
          <a:endParaRPr lang="en-US"/>
        </a:p>
      </dgm:t>
    </dgm:pt>
    <dgm:pt modelId="{1E5B669C-496A-4589-9118-5D5F6CA8CA95}">
      <dgm:prSet/>
      <dgm:spPr/>
      <dgm:t>
        <a:bodyPr/>
        <a:lstStyle/>
        <a:p>
          <a:pPr rtl="0"/>
          <a:r>
            <a:rPr lang="en-US" dirty="0" smtClean="0"/>
            <a:t>Assemble “Swat” or Intervention Teams in the State Department or District Offices to Support School Leaders with Dismissal Procedures</a:t>
          </a:r>
          <a:endParaRPr lang="en-US" dirty="0"/>
        </a:p>
      </dgm:t>
    </dgm:pt>
    <dgm:pt modelId="{7196430D-85D2-4411-8535-CA44FAAD4BC0}" type="parTrans" cxnId="{0700BBE1-3531-4AF7-B172-ED641B317DDE}">
      <dgm:prSet/>
      <dgm:spPr/>
      <dgm:t>
        <a:bodyPr/>
        <a:lstStyle/>
        <a:p>
          <a:endParaRPr lang="en-US"/>
        </a:p>
      </dgm:t>
    </dgm:pt>
    <dgm:pt modelId="{B9C27367-1E48-4FD5-82B3-4D1159C3AF9A}" type="sibTrans" cxnId="{0700BBE1-3531-4AF7-B172-ED641B317DDE}">
      <dgm:prSet/>
      <dgm:spPr/>
      <dgm:t>
        <a:bodyPr/>
        <a:lstStyle/>
        <a:p>
          <a:endParaRPr lang="en-US"/>
        </a:p>
      </dgm:t>
    </dgm:pt>
    <dgm:pt modelId="{DB797311-7AC0-4F13-AD2C-B4441AA43755}">
      <dgm:prSet custT="1"/>
      <dgm:spPr/>
      <dgm:t>
        <a:bodyPr/>
        <a:lstStyle/>
        <a:p>
          <a:pPr rtl="0"/>
          <a:r>
            <a:rPr lang="en-US" sz="1800" dirty="0" smtClean="0"/>
            <a:t>Source: Performance-Based Dismissals (2009) Center on Innovation &amp; Improvement</a:t>
          </a:r>
          <a:endParaRPr lang="en-US" sz="1800" dirty="0"/>
        </a:p>
      </dgm:t>
    </dgm:pt>
    <dgm:pt modelId="{428E3D1E-1C6D-490C-B63B-1E0CAF0ABEE2}" type="parTrans" cxnId="{B1DD567A-1426-4077-BC33-22FF5F11E216}">
      <dgm:prSet/>
      <dgm:spPr/>
      <dgm:t>
        <a:bodyPr/>
        <a:lstStyle/>
        <a:p>
          <a:endParaRPr lang="en-US"/>
        </a:p>
      </dgm:t>
    </dgm:pt>
    <dgm:pt modelId="{8D8210D4-E6CA-4E97-A348-14A837DD024F}" type="sibTrans" cxnId="{B1DD567A-1426-4077-BC33-22FF5F11E216}">
      <dgm:prSet/>
      <dgm:spPr/>
      <dgm:t>
        <a:bodyPr/>
        <a:lstStyle/>
        <a:p>
          <a:endParaRPr lang="en-US"/>
        </a:p>
      </dgm:t>
    </dgm:pt>
    <dgm:pt modelId="{A4CFFCF3-FB80-4CCB-846E-5D87D0891704}" type="pres">
      <dgm:prSet presAssocID="{D128A038-6CCA-4313-A3EF-E3EC25A4A721}" presName="linear" presStyleCnt="0">
        <dgm:presLayoutVars>
          <dgm:animLvl val="lvl"/>
          <dgm:resizeHandles val="exact"/>
        </dgm:presLayoutVars>
      </dgm:prSet>
      <dgm:spPr/>
      <dgm:t>
        <a:bodyPr/>
        <a:lstStyle/>
        <a:p>
          <a:endParaRPr lang="en-US"/>
        </a:p>
      </dgm:t>
    </dgm:pt>
    <dgm:pt modelId="{61CA93FE-2CBE-48CD-ADFE-34EFA004E797}" type="pres">
      <dgm:prSet presAssocID="{288BD2FB-EAE8-4B3B-A70E-1377C985F9E4}" presName="parentText" presStyleLbl="node1" presStyleIdx="0" presStyleCnt="5">
        <dgm:presLayoutVars>
          <dgm:chMax val="0"/>
          <dgm:bulletEnabled val="1"/>
        </dgm:presLayoutVars>
      </dgm:prSet>
      <dgm:spPr/>
      <dgm:t>
        <a:bodyPr/>
        <a:lstStyle/>
        <a:p>
          <a:endParaRPr lang="en-US"/>
        </a:p>
      </dgm:t>
    </dgm:pt>
    <dgm:pt modelId="{1F3FDB4D-8D04-43A9-9BC9-742C2E587A8F}" type="pres">
      <dgm:prSet presAssocID="{7AFE9398-1256-4BEC-B383-947EA36B5BB1}" presName="spacer" presStyleCnt="0"/>
      <dgm:spPr/>
    </dgm:pt>
    <dgm:pt modelId="{DE0F125C-7606-4DAB-AD6C-F42CF718DEF0}" type="pres">
      <dgm:prSet presAssocID="{A41DA4DF-973A-411C-860C-74156D5D148E}" presName="parentText" presStyleLbl="node1" presStyleIdx="1" presStyleCnt="5">
        <dgm:presLayoutVars>
          <dgm:chMax val="0"/>
          <dgm:bulletEnabled val="1"/>
        </dgm:presLayoutVars>
      </dgm:prSet>
      <dgm:spPr/>
      <dgm:t>
        <a:bodyPr/>
        <a:lstStyle/>
        <a:p>
          <a:endParaRPr lang="en-US"/>
        </a:p>
      </dgm:t>
    </dgm:pt>
    <dgm:pt modelId="{A0A07481-497C-417F-8D7D-27BF77E5BB72}" type="pres">
      <dgm:prSet presAssocID="{79DE3DAC-F217-4114-A3C9-662BFC4F6D47}" presName="spacer" presStyleCnt="0"/>
      <dgm:spPr/>
    </dgm:pt>
    <dgm:pt modelId="{25307A17-6486-4092-9037-79E1E640E01D}" type="pres">
      <dgm:prSet presAssocID="{21270D06-0621-42F7-96C2-BA73F28A89A3}" presName="parentText" presStyleLbl="node1" presStyleIdx="2" presStyleCnt="5">
        <dgm:presLayoutVars>
          <dgm:chMax val="0"/>
          <dgm:bulletEnabled val="1"/>
        </dgm:presLayoutVars>
      </dgm:prSet>
      <dgm:spPr/>
      <dgm:t>
        <a:bodyPr/>
        <a:lstStyle/>
        <a:p>
          <a:endParaRPr lang="en-US"/>
        </a:p>
      </dgm:t>
    </dgm:pt>
    <dgm:pt modelId="{0D315764-F2AF-4EF4-A63E-A5C45E2B5C9A}" type="pres">
      <dgm:prSet presAssocID="{C358EA2B-DD92-432E-9C79-E06FD1E454EA}" presName="spacer" presStyleCnt="0"/>
      <dgm:spPr/>
    </dgm:pt>
    <dgm:pt modelId="{A8615EB4-B9FD-4B18-8AE2-EF713DD9F65C}" type="pres">
      <dgm:prSet presAssocID="{1E5B669C-496A-4589-9118-5D5F6CA8CA95}" presName="parentText" presStyleLbl="node1" presStyleIdx="3" presStyleCnt="5">
        <dgm:presLayoutVars>
          <dgm:chMax val="0"/>
          <dgm:bulletEnabled val="1"/>
        </dgm:presLayoutVars>
      </dgm:prSet>
      <dgm:spPr/>
      <dgm:t>
        <a:bodyPr/>
        <a:lstStyle/>
        <a:p>
          <a:endParaRPr lang="en-US"/>
        </a:p>
      </dgm:t>
    </dgm:pt>
    <dgm:pt modelId="{D4E216A3-4392-4CD8-ADDF-D37A75593D27}" type="pres">
      <dgm:prSet presAssocID="{B9C27367-1E48-4FD5-82B3-4D1159C3AF9A}" presName="spacer" presStyleCnt="0"/>
      <dgm:spPr/>
    </dgm:pt>
    <dgm:pt modelId="{FE9D7369-95A6-497A-B0FD-1BD1BC6F78AF}" type="pres">
      <dgm:prSet presAssocID="{DB797311-7AC0-4F13-AD2C-B4441AA43755}" presName="parentText" presStyleLbl="node1" presStyleIdx="4" presStyleCnt="5">
        <dgm:presLayoutVars>
          <dgm:chMax val="0"/>
          <dgm:bulletEnabled val="1"/>
        </dgm:presLayoutVars>
      </dgm:prSet>
      <dgm:spPr/>
      <dgm:t>
        <a:bodyPr/>
        <a:lstStyle/>
        <a:p>
          <a:endParaRPr lang="en-US"/>
        </a:p>
      </dgm:t>
    </dgm:pt>
  </dgm:ptLst>
  <dgm:cxnLst>
    <dgm:cxn modelId="{0BBFBA05-7374-4E5E-B79D-71FD12BA3CFD}" srcId="{D128A038-6CCA-4313-A3EF-E3EC25A4A721}" destId="{288BD2FB-EAE8-4B3B-A70E-1377C985F9E4}" srcOrd="0" destOrd="0" parTransId="{E0BEF972-A4AF-4A22-95F2-0BFE5C0E50EB}" sibTransId="{7AFE9398-1256-4BEC-B383-947EA36B5BB1}"/>
    <dgm:cxn modelId="{5932A178-B1F8-4E00-AB1A-B8B83A0FCB08}" type="presOf" srcId="{A41DA4DF-973A-411C-860C-74156D5D148E}" destId="{DE0F125C-7606-4DAB-AD6C-F42CF718DEF0}" srcOrd="0" destOrd="0" presId="urn:microsoft.com/office/officeart/2005/8/layout/vList2"/>
    <dgm:cxn modelId="{EF9EB421-F01D-46C3-A9A4-005ABF236C33}" type="presOf" srcId="{DB797311-7AC0-4F13-AD2C-B4441AA43755}" destId="{FE9D7369-95A6-497A-B0FD-1BD1BC6F78AF}" srcOrd="0" destOrd="0" presId="urn:microsoft.com/office/officeart/2005/8/layout/vList2"/>
    <dgm:cxn modelId="{0700BBE1-3531-4AF7-B172-ED641B317DDE}" srcId="{D128A038-6CCA-4313-A3EF-E3EC25A4A721}" destId="{1E5B669C-496A-4589-9118-5D5F6CA8CA95}" srcOrd="3" destOrd="0" parTransId="{7196430D-85D2-4411-8535-CA44FAAD4BC0}" sibTransId="{B9C27367-1E48-4FD5-82B3-4D1159C3AF9A}"/>
    <dgm:cxn modelId="{0E9B2A59-6DE5-4DCA-BF16-C998F00B583D}" srcId="{D128A038-6CCA-4313-A3EF-E3EC25A4A721}" destId="{21270D06-0621-42F7-96C2-BA73F28A89A3}" srcOrd="2" destOrd="0" parTransId="{157D86CD-D734-493E-A1E5-F27D53FE5FFC}" sibTransId="{C358EA2B-DD92-432E-9C79-E06FD1E454EA}"/>
    <dgm:cxn modelId="{28327AFD-457A-4F1B-A891-B7855396517D}" srcId="{D128A038-6CCA-4313-A3EF-E3EC25A4A721}" destId="{A41DA4DF-973A-411C-860C-74156D5D148E}" srcOrd="1" destOrd="0" parTransId="{824B2E81-C40B-4473-BEFC-250390369D54}" sibTransId="{79DE3DAC-F217-4114-A3C9-662BFC4F6D47}"/>
    <dgm:cxn modelId="{A9943F5A-C947-4940-B5E9-424EF570042D}" type="presOf" srcId="{21270D06-0621-42F7-96C2-BA73F28A89A3}" destId="{25307A17-6486-4092-9037-79E1E640E01D}" srcOrd="0" destOrd="0" presId="urn:microsoft.com/office/officeart/2005/8/layout/vList2"/>
    <dgm:cxn modelId="{29A929E3-5DFB-402B-A2B6-3FECE8F447CD}" type="presOf" srcId="{288BD2FB-EAE8-4B3B-A70E-1377C985F9E4}" destId="{61CA93FE-2CBE-48CD-ADFE-34EFA004E797}" srcOrd="0" destOrd="0" presId="urn:microsoft.com/office/officeart/2005/8/layout/vList2"/>
    <dgm:cxn modelId="{B1DD567A-1426-4077-BC33-22FF5F11E216}" srcId="{D128A038-6CCA-4313-A3EF-E3EC25A4A721}" destId="{DB797311-7AC0-4F13-AD2C-B4441AA43755}" srcOrd="4" destOrd="0" parTransId="{428E3D1E-1C6D-490C-B63B-1E0CAF0ABEE2}" sibTransId="{8D8210D4-E6CA-4E97-A348-14A837DD024F}"/>
    <dgm:cxn modelId="{69A1C31C-7AF2-4B18-8F42-A81F93FE009A}" type="presOf" srcId="{1E5B669C-496A-4589-9118-5D5F6CA8CA95}" destId="{A8615EB4-B9FD-4B18-8AE2-EF713DD9F65C}" srcOrd="0" destOrd="0" presId="urn:microsoft.com/office/officeart/2005/8/layout/vList2"/>
    <dgm:cxn modelId="{05544E17-2474-4432-B7B3-E9E675C3F344}" type="presOf" srcId="{D128A038-6CCA-4313-A3EF-E3EC25A4A721}" destId="{A4CFFCF3-FB80-4CCB-846E-5D87D0891704}" srcOrd="0" destOrd="0" presId="urn:microsoft.com/office/officeart/2005/8/layout/vList2"/>
    <dgm:cxn modelId="{1526EE62-8A40-40CE-A0BB-293BEA9112E3}" type="presParOf" srcId="{A4CFFCF3-FB80-4CCB-846E-5D87D0891704}" destId="{61CA93FE-2CBE-48CD-ADFE-34EFA004E797}" srcOrd="0" destOrd="0" presId="urn:microsoft.com/office/officeart/2005/8/layout/vList2"/>
    <dgm:cxn modelId="{B92FF131-B0FF-4DB2-B46B-3270B903AB2D}" type="presParOf" srcId="{A4CFFCF3-FB80-4CCB-846E-5D87D0891704}" destId="{1F3FDB4D-8D04-43A9-9BC9-742C2E587A8F}" srcOrd="1" destOrd="0" presId="urn:microsoft.com/office/officeart/2005/8/layout/vList2"/>
    <dgm:cxn modelId="{C81E7664-2801-49A7-8DAA-51604F4E3625}" type="presParOf" srcId="{A4CFFCF3-FB80-4CCB-846E-5D87D0891704}" destId="{DE0F125C-7606-4DAB-AD6C-F42CF718DEF0}" srcOrd="2" destOrd="0" presId="urn:microsoft.com/office/officeart/2005/8/layout/vList2"/>
    <dgm:cxn modelId="{51142455-90C0-4D0E-BA6B-B5D5128AA1F3}" type="presParOf" srcId="{A4CFFCF3-FB80-4CCB-846E-5D87D0891704}" destId="{A0A07481-497C-417F-8D7D-27BF77E5BB72}" srcOrd="3" destOrd="0" presId="urn:microsoft.com/office/officeart/2005/8/layout/vList2"/>
    <dgm:cxn modelId="{3F74F835-F14D-4030-9A7B-F9C3EBDC334C}" type="presParOf" srcId="{A4CFFCF3-FB80-4CCB-846E-5D87D0891704}" destId="{25307A17-6486-4092-9037-79E1E640E01D}" srcOrd="4" destOrd="0" presId="urn:microsoft.com/office/officeart/2005/8/layout/vList2"/>
    <dgm:cxn modelId="{7C9526F9-9749-4D94-8873-AF3F97F0ED40}" type="presParOf" srcId="{A4CFFCF3-FB80-4CCB-846E-5D87D0891704}" destId="{0D315764-F2AF-4EF4-A63E-A5C45E2B5C9A}" srcOrd="5" destOrd="0" presId="urn:microsoft.com/office/officeart/2005/8/layout/vList2"/>
    <dgm:cxn modelId="{507F5400-409F-432E-86AC-A08A9F0B2795}" type="presParOf" srcId="{A4CFFCF3-FB80-4CCB-846E-5D87D0891704}" destId="{A8615EB4-B9FD-4B18-8AE2-EF713DD9F65C}" srcOrd="6" destOrd="0" presId="urn:microsoft.com/office/officeart/2005/8/layout/vList2"/>
    <dgm:cxn modelId="{BD4C25D6-ADED-4171-BED8-93155A696262}" type="presParOf" srcId="{A4CFFCF3-FB80-4CCB-846E-5D87D0891704}" destId="{D4E216A3-4392-4CD8-ADDF-D37A75593D27}" srcOrd="7" destOrd="0" presId="urn:microsoft.com/office/officeart/2005/8/layout/vList2"/>
    <dgm:cxn modelId="{247B4303-80BD-43B6-BF59-04CC61B45DCC}" type="presParOf" srcId="{A4CFFCF3-FB80-4CCB-846E-5D87D0891704}" destId="{FE9D7369-95A6-497A-B0FD-1BD1BC6F78AF}" srcOrd="8"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733C6FB-2FBE-48F7-BAE9-2CACF16F198C}" type="doc">
      <dgm:prSet loTypeId="urn:microsoft.com/office/officeart/2005/8/layout/vList2" loCatId="list" qsTypeId="urn:microsoft.com/office/officeart/2005/8/quickstyle/simple1#41" qsCatId="simple" csTypeId="urn:microsoft.com/office/officeart/2005/8/colors/accent1_2#41" csCatId="accent1" phldr="1"/>
      <dgm:spPr/>
      <dgm:t>
        <a:bodyPr/>
        <a:lstStyle/>
        <a:p>
          <a:endParaRPr lang="en-US"/>
        </a:p>
      </dgm:t>
    </dgm:pt>
    <dgm:pt modelId="{E32F270A-081E-437B-BCE7-49042A48B3BD}">
      <dgm:prSet/>
      <dgm:spPr/>
      <dgm:t>
        <a:bodyPr/>
        <a:lstStyle/>
        <a:p>
          <a:pPr rtl="0"/>
          <a:r>
            <a:rPr lang="en-US" dirty="0" smtClean="0"/>
            <a:t>Communicate a Vision</a:t>
          </a:r>
          <a:endParaRPr lang="en-US" dirty="0"/>
        </a:p>
      </dgm:t>
    </dgm:pt>
    <dgm:pt modelId="{9305FD07-582B-47BD-B290-30EAE46E4D91}" type="parTrans" cxnId="{8899E081-1310-4A84-90A8-46FA140776C3}">
      <dgm:prSet/>
      <dgm:spPr/>
      <dgm:t>
        <a:bodyPr/>
        <a:lstStyle/>
        <a:p>
          <a:endParaRPr lang="en-US"/>
        </a:p>
      </dgm:t>
    </dgm:pt>
    <dgm:pt modelId="{7926A3AD-21EA-4A42-B607-83204AF82D45}" type="sibTrans" cxnId="{8899E081-1310-4A84-90A8-46FA140776C3}">
      <dgm:prSet/>
      <dgm:spPr/>
      <dgm:t>
        <a:bodyPr/>
        <a:lstStyle/>
        <a:p>
          <a:endParaRPr lang="en-US"/>
        </a:p>
      </dgm:t>
    </dgm:pt>
    <dgm:pt modelId="{80121F7C-BDA4-48E0-8054-CAE371C21255}">
      <dgm:prSet/>
      <dgm:spPr/>
      <dgm:t>
        <a:bodyPr/>
        <a:lstStyle/>
        <a:p>
          <a:pPr rtl="0"/>
          <a:r>
            <a:rPr lang="en-US" dirty="0" smtClean="0"/>
            <a:t>Gather and Analyze a Variety of Data</a:t>
          </a:r>
          <a:endParaRPr lang="en-US" dirty="0"/>
        </a:p>
      </dgm:t>
    </dgm:pt>
    <dgm:pt modelId="{787117B9-1ACB-426C-8B42-B418DDA79CB9}" type="parTrans" cxnId="{1BCEE217-711C-47E0-9460-D8D76BA42E33}">
      <dgm:prSet/>
      <dgm:spPr/>
      <dgm:t>
        <a:bodyPr/>
        <a:lstStyle/>
        <a:p>
          <a:endParaRPr lang="en-US"/>
        </a:p>
      </dgm:t>
    </dgm:pt>
    <dgm:pt modelId="{E4FF43B2-A11D-42E8-9981-6516D3BADFEF}" type="sibTrans" cxnId="{1BCEE217-711C-47E0-9460-D8D76BA42E33}">
      <dgm:prSet/>
      <dgm:spPr/>
      <dgm:t>
        <a:bodyPr/>
        <a:lstStyle/>
        <a:p>
          <a:endParaRPr lang="en-US"/>
        </a:p>
      </dgm:t>
    </dgm:pt>
    <dgm:pt modelId="{8A14003D-7649-4F40-BC80-043F3F8CFB1F}">
      <dgm:prSet/>
      <dgm:spPr/>
      <dgm:t>
        <a:bodyPr/>
        <a:lstStyle/>
        <a:p>
          <a:pPr rtl="0"/>
          <a:r>
            <a:rPr lang="en-US" dirty="0" smtClean="0"/>
            <a:t>Conduct Targeted Evaluations</a:t>
          </a:r>
          <a:endParaRPr lang="en-US" dirty="0"/>
        </a:p>
      </dgm:t>
    </dgm:pt>
    <dgm:pt modelId="{E072227B-8602-4441-9FE4-19CDB26884DB}" type="parTrans" cxnId="{350F4D73-B011-48D9-AD46-9EBB9C1D10CA}">
      <dgm:prSet/>
      <dgm:spPr/>
      <dgm:t>
        <a:bodyPr/>
        <a:lstStyle/>
        <a:p>
          <a:endParaRPr lang="en-US"/>
        </a:p>
      </dgm:t>
    </dgm:pt>
    <dgm:pt modelId="{2972423A-C775-453E-98DE-5C4F486412D8}" type="sibTrans" cxnId="{350F4D73-B011-48D9-AD46-9EBB9C1D10CA}">
      <dgm:prSet/>
      <dgm:spPr/>
      <dgm:t>
        <a:bodyPr/>
        <a:lstStyle/>
        <a:p>
          <a:endParaRPr lang="en-US"/>
        </a:p>
      </dgm:t>
    </dgm:pt>
    <dgm:pt modelId="{4D0A2F53-2FEF-4FA1-8F8D-7B1DB0E01C76}">
      <dgm:prSet/>
      <dgm:spPr/>
      <dgm:t>
        <a:bodyPr/>
        <a:lstStyle/>
        <a:p>
          <a:pPr rtl="0"/>
          <a:r>
            <a:rPr lang="en-US" dirty="0" smtClean="0"/>
            <a:t>Examine Performance Improvements</a:t>
          </a:r>
          <a:endParaRPr lang="en-US" dirty="0"/>
        </a:p>
      </dgm:t>
    </dgm:pt>
    <dgm:pt modelId="{3E4C122C-D963-4165-9007-FB58BA8C39C2}" type="parTrans" cxnId="{35C531C3-86B3-4FC9-93CF-F0E0B3E83C84}">
      <dgm:prSet/>
      <dgm:spPr/>
      <dgm:t>
        <a:bodyPr/>
        <a:lstStyle/>
        <a:p>
          <a:endParaRPr lang="en-US"/>
        </a:p>
      </dgm:t>
    </dgm:pt>
    <dgm:pt modelId="{0FE758A0-6295-4EEA-941E-A25BC66DAB12}" type="sibTrans" cxnId="{35C531C3-86B3-4FC9-93CF-F0E0B3E83C84}">
      <dgm:prSet/>
      <dgm:spPr/>
      <dgm:t>
        <a:bodyPr/>
        <a:lstStyle/>
        <a:p>
          <a:endParaRPr lang="en-US"/>
        </a:p>
      </dgm:t>
    </dgm:pt>
    <dgm:pt modelId="{B246B14D-46A7-4440-9F6A-8A8F63ADED46}">
      <dgm:prSet/>
      <dgm:spPr/>
      <dgm:t>
        <a:bodyPr/>
        <a:lstStyle/>
        <a:p>
          <a:pPr rtl="0"/>
          <a:r>
            <a:rPr lang="en-US" dirty="0" smtClean="0"/>
            <a:t>Access District Support</a:t>
          </a:r>
          <a:endParaRPr lang="en-US" dirty="0"/>
        </a:p>
      </dgm:t>
    </dgm:pt>
    <dgm:pt modelId="{671D5FFC-C5F1-4138-84DB-DF4A0F78FF37}" type="parTrans" cxnId="{DDC69A32-65D3-4DD1-B36D-0DBD55E1D3D9}">
      <dgm:prSet/>
      <dgm:spPr/>
      <dgm:t>
        <a:bodyPr/>
        <a:lstStyle/>
        <a:p>
          <a:endParaRPr lang="en-US"/>
        </a:p>
      </dgm:t>
    </dgm:pt>
    <dgm:pt modelId="{168BC11C-3D24-4AC0-84B8-2D26E5885B2E}" type="sibTrans" cxnId="{DDC69A32-65D3-4DD1-B36D-0DBD55E1D3D9}">
      <dgm:prSet/>
      <dgm:spPr/>
      <dgm:t>
        <a:bodyPr/>
        <a:lstStyle/>
        <a:p>
          <a:endParaRPr lang="en-US"/>
        </a:p>
      </dgm:t>
    </dgm:pt>
    <dgm:pt modelId="{45F6337E-F4F1-4888-A478-F363DE4F7DC7}">
      <dgm:prSet custT="1"/>
      <dgm:spPr/>
      <dgm:t>
        <a:bodyPr/>
        <a:lstStyle/>
        <a:p>
          <a:pPr rtl="0"/>
          <a:r>
            <a:rPr lang="en-US" sz="1800" dirty="0" smtClean="0"/>
            <a:t>Source: Performance-Based Dismissals (2009) Center on Innovation &amp; Improvement</a:t>
          </a:r>
          <a:endParaRPr lang="en-US" sz="1800" dirty="0"/>
        </a:p>
      </dgm:t>
    </dgm:pt>
    <dgm:pt modelId="{30DE2369-55EF-4205-B2E4-68D75993C11D}" type="parTrans" cxnId="{11E3EC42-E87D-4545-8C11-1CA825E29DEB}">
      <dgm:prSet/>
      <dgm:spPr/>
      <dgm:t>
        <a:bodyPr/>
        <a:lstStyle/>
        <a:p>
          <a:endParaRPr lang="en-US"/>
        </a:p>
      </dgm:t>
    </dgm:pt>
    <dgm:pt modelId="{88A542CB-9222-4A4C-A0D0-845B947444E3}" type="sibTrans" cxnId="{11E3EC42-E87D-4545-8C11-1CA825E29DEB}">
      <dgm:prSet/>
      <dgm:spPr/>
      <dgm:t>
        <a:bodyPr/>
        <a:lstStyle/>
        <a:p>
          <a:endParaRPr lang="en-US"/>
        </a:p>
      </dgm:t>
    </dgm:pt>
    <dgm:pt modelId="{706583FF-B799-4145-80F2-145372252D2A}" type="pres">
      <dgm:prSet presAssocID="{9733C6FB-2FBE-48F7-BAE9-2CACF16F198C}" presName="linear" presStyleCnt="0">
        <dgm:presLayoutVars>
          <dgm:animLvl val="lvl"/>
          <dgm:resizeHandles val="exact"/>
        </dgm:presLayoutVars>
      </dgm:prSet>
      <dgm:spPr/>
      <dgm:t>
        <a:bodyPr/>
        <a:lstStyle/>
        <a:p>
          <a:endParaRPr lang="en-US"/>
        </a:p>
      </dgm:t>
    </dgm:pt>
    <dgm:pt modelId="{DA657D74-841D-4926-80B0-CF1356D14EB3}" type="pres">
      <dgm:prSet presAssocID="{E32F270A-081E-437B-BCE7-49042A48B3BD}" presName="parentText" presStyleLbl="node1" presStyleIdx="0" presStyleCnt="6">
        <dgm:presLayoutVars>
          <dgm:chMax val="0"/>
          <dgm:bulletEnabled val="1"/>
        </dgm:presLayoutVars>
      </dgm:prSet>
      <dgm:spPr/>
      <dgm:t>
        <a:bodyPr/>
        <a:lstStyle/>
        <a:p>
          <a:endParaRPr lang="en-US"/>
        </a:p>
      </dgm:t>
    </dgm:pt>
    <dgm:pt modelId="{7CB15636-6C35-483E-ACCA-F97280B329AA}" type="pres">
      <dgm:prSet presAssocID="{7926A3AD-21EA-4A42-B607-83204AF82D45}" presName="spacer" presStyleCnt="0"/>
      <dgm:spPr/>
    </dgm:pt>
    <dgm:pt modelId="{1B6EDB8C-6F78-41AA-98FE-8C2C499D3555}" type="pres">
      <dgm:prSet presAssocID="{80121F7C-BDA4-48E0-8054-CAE371C21255}" presName="parentText" presStyleLbl="node1" presStyleIdx="1" presStyleCnt="6">
        <dgm:presLayoutVars>
          <dgm:chMax val="0"/>
          <dgm:bulletEnabled val="1"/>
        </dgm:presLayoutVars>
      </dgm:prSet>
      <dgm:spPr/>
      <dgm:t>
        <a:bodyPr/>
        <a:lstStyle/>
        <a:p>
          <a:endParaRPr lang="en-US"/>
        </a:p>
      </dgm:t>
    </dgm:pt>
    <dgm:pt modelId="{7CD33F3D-5343-49E3-8F86-CDEA9BFF399D}" type="pres">
      <dgm:prSet presAssocID="{E4FF43B2-A11D-42E8-9981-6516D3BADFEF}" presName="spacer" presStyleCnt="0"/>
      <dgm:spPr/>
    </dgm:pt>
    <dgm:pt modelId="{DC850859-AB50-486B-A161-5E1BD7FAFD0B}" type="pres">
      <dgm:prSet presAssocID="{8A14003D-7649-4F40-BC80-043F3F8CFB1F}" presName="parentText" presStyleLbl="node1" presStyleIdx="2" presStyleCnt="6">
        <dgm:presLayoutVars>
          <dgm:chMax val="0"/>
          <dgm:bulletEnabled val="1"/>
        </dgm:presLayoutVars>
      </dgm:prSet>
      <dgm:spPr/>
      <dgm:t>
        <a:bodyPr/>
        <a:lstStyle/>
        <a:p>
          <a:endParaRPr lang="en-US"/>
        </a:p>
      </dgm:t>
    </dgm:pt>
    <dgm:pt modelId="{99D0A72D-4977-4A66-891D-19D6F27D4FC4}" type="pres">
      <dgm:prSet presAssocID="{2972423A-C775-453E-98DE-5C4F486412D8}" presName="spacer" presStyleCnt="0"/>
      <dgm:spPr/>
    </dgm:pt>
    <dgm:pt modelId="{F1D8B409-EF07-4EBA-9572-FA028623B086}" type="pres">
      <dgm:prSet presAssocID="{4D0A2F53-2FEF-4FA1-8F8D-7B1DB0E01C76}" presName="parentText" presStyleLbl="node1" presStyleIdx="3" presStyleCnt="6">
        <dgm:presLayoutVars>
          <dgm:chMax val="0"/>
          <dgm:bulletEnabled val="1"/>
        </dgm:presLayoutVars>
      </dgm:prSet>
      <dgm:spPr/>
      <dgm:t>
        <a:bodyPr/>
        <a:lstStyle/>
        <a:p>
          <a:endParaRPr lang="en-US"/>
        </a:p>
      </dgm:t>
    </dgm:pt>
    <dgm:pt modelId="{B274B5B7-EAEA-4F6A-9F58-91A5A63960E1}" type="pres">
      <dgm:prSet presAssocID="{0FE758A0-6295-4EEA-941E-A25BC66DAB12}" presName="spacer" presStyleCnt="0"/>
      <dgm:spPr/>
    </dgm:pt>
    <dgm:pt modelId="{CB9EE53A-031A-4C0B-AF50-7D4C1FCE25B2}" type="pres">
      <dgm:prSet presAssocID="{B246B14D-46A7-4440-9F6A-8A8F63ADED46}" presName="parentText" presStyleLbl="node1" presStyleIdx="4" presStyleCnt="6">
        <dgm:presLayoutVars>
          <dgm:chMax val="0"/>
          <dgm:bulletEnabled val="1"/>
        </dgm:presLayoutVars>
      </dgm:prSet>
      <dgm:spPr/>
      <dgm:t>
        <a:bodyPr/>
        <a:lstStyle/>
        <a:p>
          <a:endParaRPr lang="en-US"/>
        </a:p>
      </dgm:t>
    </dgm:pt>
    <dgm:pt modelId="{28505870-5704-4B85-9EC0-41BCBFA217E0}" type="pres">
      <dgm:prSet presAssocID="{168BC11C-3D24-4AC0-84B8-2D26E5885B2E}" presName="spacer" presStyleCnt="0"/>
      <dgm:spPr/>
    </dgm:pt>
    <dgm:pt modelId="{6EF72DBA-E06B-4C24-AE89-19C1174C3530}" type="pres">
      <dgm:prSet presAssocID="{45F6337E-F4F1-4888-A478-F363DE4F7DC7}" presName="parentText" presStyleLbl="node1" presStyleIdx="5" presStyleCnt="6">
        <dgm:presLayoutVars>
          <dgm:chMax val="0"/>
          <dgm:bulletEnabled val="1"/>
        </dgm:presLayoutVars>
      </dgm:prSet>
      <dgm:spPr/>
      <dgm:t>
        <a:bodyPr/>
        <a:lstStyle/>
        <a:p>
          <a:endParaRPr lang="en-US"/>
        </a:p>
      </dgm:t>
    </dgm:pt>
  </dgm:ptLst>
  <dgm:cxnLst>
    <dgm:cxn modelId="{0B65CFC7-B1E2-4D92-BD9D-91CCF53E5BEE}" type="presOf" srcId="{B246B14D-46A7-4440-9F6A-8A8F63ADED46}" destId="{CB9EE53A-031A-4C0B-AF50-7D4C1FCE25B2}" srcOrd="0" destOrd="0" presId="urn:microsoft.com/office/officeart/2005/8/layout/vList2"/>
    <dgm:cxn modelId="{5D1BFAC9-C958-450F-8A37-373D69EC2355}" type="presOf" srcId="{45F6337E-F4F1-4888-A478-F363DE4F7DC7}" destId="{6EF72DBA-E06B-4C24-AE89-19C1174C3530}" srcOrd="0" destOrd="0" presId="urn:microsoft.com/office/officeart/2005/8/layout/vList2"/>
    <dgm:cxn modelId="{350F4D73-B011-48D9-AD46-9EBB9C1D10CA}" srcId="{9733C6FB-2FBE-48F7-BAE9-2CACF16F198C}" destId="{8A14003D-7649-4F40-BC80-043F3F8CFB1F}" srcOrd="2" destOrd="0" parTransId="{E072227B-8602-4441-9FE4-19CDB26884DB}" sibTransId="{2972423A-C775-453E-98DE-5C4F486412D8}"/>
    <dgm:cxn modelId="{DDC69A32-65D3-4DD1-B36D-0DBD55E1D3D9}" srcId="{9733C6FB-2FBE-48F7-BAE9-2CACF16F198C}" destId="{B246B14D-46A7-4440-9F6A-8A8F63ADED46}" srcOrd="4" destOrd="0" parTransId="{671D5FFC-C5F1-4138-84DB-DF4A0F78FF37}" sibTransId="{168BC11C-3D24-4AC0-84B8-2D26E5885B2E}"/>
    <dgm:cxn modelId="{35C531C3-86B3-4FC9-93CF-F0E0B3E83C84}" srcId="{9733C6FB-2FBE-48F7-BAE9-2CACF16F198C}" destId="{4D0A2F53-2FEF-4FA1-8F8D-7B1DB0E01C76}" srcOrd="3" destOrd="0" parTransId="{3E4C122C-D963-4165-9007-FB58BA8C39C2}" sibTransId="{0FE758A0-6295-4EEA-941E-A25BC66DAB12}"/>
    <dgm:cxn modelId="{E74FCA59-0311-4B91-B86D-75013A1D30BD}" type="presOf" srcId="{E32F270A-081E-437B-BCE7-49042A48B3BD}" destId="{DA657D74-841D-4926-80B0-CF1356D14EB3}" srcOrd="0" destOrd="0" presId="urn:microsoft.com/office/officeart/2005/8/layout/vList2"/>
    <dgm:cxn modelId="{8899E081-1310-4A84-90A8-46FA140776C3}" srcId="{9733C6FB-2FBE-48F7-BAE9-2CACF16F198C}" destId="{E32F270A-081E-437B-BCE7-49042A48B3BD}" srcOrd="0" destOrd="0" parTransId="{9305FD07-582B-47BD-B290-30EAE46E4D91}" sibTransId="{7926A3AD-21EA-4A42-B607-83204AF82D45}"/>
    <dgm:cxn modelId="{6D7F481E-6B09-418C-AE5D-7C765DFC5D83}" type="presOf" srcId="{9733C6FB-2FBE-48F7-BAE9-2CACF16F198C}" destId="{706583FF-B799-4145-80F2-145372252D2A}" srcOrd="0" destOrd="0" presId="urn:microsoft.com/office/officeart/2005/8/layout/vList2"/>
    <dgm:cxn modelId="{11E3EC42-E87D-4545-8C11-1CA825E29DEB}" srcId="{9733C6FB-2FBE-48F7-BAE9-2CACF16F198C}" destId="{45F6337E-F4F1-4888-A478-F363DE4F7DC7}" srcOrd="5" destOrd="0" parTransId="{30DE2369-55EF-4205-B2E4-68D75993C11D}" sibTransId="{88A542CB-9222-4A4C-A0D0-845B947444E3}"/>
    <dgm:cxn modelId="{4367E56F-8BC5-41BB-A315-8FA4073BD4C7}" type="presOf" srcId="{4D0A2F53-2FEF-4FA1-8F8D-7B1DB0E01C76}" destId="{F1D8B409-EF07-4EBA-9572-FA028623B086}" srcOrd="0" destOrd="0" presId="urn:microsoft.com/office/officeart/2005/8/layout/vList2"/>
    <dgm:cxn modelId="{1BCEE217-711C-47E0-9460-D8D76BA42E33}" srcId="{9733C6FB-2FBE-48F7-BAE9-2CACF16F198C}" destId="{80121F7C-BDA4-48E0-8054-CAE371C21255}" srcOrd="1" destOrd="0" parTransId="{787117B9-1ACB-426C-8B42-B418DDA79CB9}" sibTransId="{E4FF43B2-A11D-42E8-9981-6516D3BADFEF}"/>
    <dgm:cxn modelId="{008FD320-620E-4E61-A7BA-E24B2C788CB0}" type="presOf" srcId="{80121F7C-BDA4-48E0-8054-CAE371C21255}" destId="{1B6EDB8C-6F78-41AA-98FE-8C2C499D3555}" srcOrd="0" destOrd="0" presId="urn:microsoft.com/office/officeart/2005/8/layout/vList2"/>
    <dgm:cxn modelId="{DE36AE0B-74ED-45E4-B809-F81C8082AA8A}" type="presOf" srcId="{8A14003D-7649-4F40-BC80-043F3F8CFB1F}" destId="{DC850859-AB50-486B-A161-5E1BD7FAFD0B}" srcOrd="0" destOrd="0" presId="urn:microsoft.com/office/officeart/2005/8/layout/vList2"/>
    <dgm:cxn modelId="{23837278-42CA-459B-ABEE-840D82023F91}" type="presParOf" srcId="{706583FF-B799-4145-80F2-145372252D2A}" destId="{DA657D74-841D-4926-80B0-CF1356D14EB3}" srcOrd="0" destOrd="0" presId="urn:microsoft.com/office/officeart/2005/8/layout/vList2"/>
    <dgm:cxn modelId="{F959A13B-B8C9-463A-BEAE-80F3D0C12544}" type="presParOf" srcId="{706583FF-B799-4145-80F2-145372252D2A}" destId="{7CB15636-6C35-483E-ACCA-F97280B329AA}" srcOrd="1" destOrd="0" presId="urn:microsoft.com/office/officeart/2005/8/layout/vList2"/>
    <dgm:cxn modelId="{B884F091-B5A4-450D-B42D-0385EB36BC63}" type="presParOf" srcId="{706583FF-B799-4145-80F2-145372252D2A}" destId="{1B6EDB8C-6F78-41AA-98FE-8C2C499D3555}" srcOrd="2" destOrd="0" presId="urn:microsoft.com/office/officeart/2005/8/layout/vList2"/>
    <dgm:cxn modelId="{90802210-772B-431E-BDEA-920A2F4B6BEC}" type="presParOf" srcId="{706583FF-B799-4145-80F2-145372252D2A}" destId="{7CD33F3D-5343-49E3-8F86-CDEA9BFF399D}" srcOrd="3" destOrd="0" presId="urn:microsoft.com/office/officeart/2005/8/layout/vList2"/>
    <dgm:cxn modelId="{56F82601-9F6A-40E0-94BF-2A6BEDFB18CD}" type="presParOf" srcId="{706583FF-B799-4145-80F2-145372252D2A}" destId="{DC850859-AB50-486B-A161-5E1BD7FAFD0B}" srcOrd="4" destOrd="0" presId="urn:microsoft.com/office/officeart/2005/8/layout/vList2"/>
    <dgm:cxn modelId="{235B7A23-775B-43FD-9AD4-902DA2336835}" type="presParOf" srcId="{706583FF-B799-4145-80F2-145372252D2A}" destId="{99D0A72D-4977-4A66-891D-19D6F27D4FC4}" srcOrd="5" destOrd="0" presId="urn:microsoft.com/office/officeart/2005/8/layout/vList2"/>
    <dgm:cxn modelId="{AFEC87D7-8B62-49D5-B69A-DFF7DC81E553}" type="presParOf" srcId="{706583FF-B799-4145-80F2-145372252D2A}" destId="{F1D8B409-EF07-4EBA-9572-FA028623B086}" srcOrd="6" destOrd="0" presId="urn:microsoft.com/office/officeart/2005/8/layout/vList2"/>
    <dgm:cxn modelId="{328E3499-CAD3-4789-910D-E4BF4FDD5273}" type="presParOf" srcId="{706583FF-B799-4145-80F2-145372252D2A}" destId="{B274B5B7-EAEA-4F6A-9F58-91A5A63960E1}" srcOrd="7" destOrd="0" presId="urn:microsoft.com/office/officeart/2005/8/layout/vList2"/>
    <dgm:cxn modelId="{7F50E721-9C0D-41BF-B435-CE50D23538AB}" type="presParOf" srcId="{706583FF-B799-4145-80F2-145372252D2A}" destId="{CB9EE53A-031A-4C0B-AF50-7D4C1FCE25B2}" srcOrd="8" destOrd="0" presId="urn:microsoft.com/office/officeart/2005/8/layout/vList2"/>
    <dgm:cxn modelId="{253C235C-C2A3-4C24-8B61-0AC89357E8A4}" type="presParOf" srcId="{706583FF-B799-4145-80F2-145372252D2A}" destId="{28505870-5704-4B85-9EC0-41BCBFA217E0}" srcOrd="9" destOrd="0" presId="urn:microsoft.com/office/officeart/2005/8/layout/vList2"/>
    <dgm:cxn modelId="{5EA99F48-6754-46E3-BC16-3D2A19BE80A4}" type="presParOf" srcId="{706583FF-B799-4145-80F2-145372252D2A}" destId="{6EF72DBA-E06B-4C24-AE89-19C1174C3530}" srcOrd="1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A31F372-72F9-487C-8312-393B2EB8572A}" type="doc">
      <dgm:prSet loTypeId="urn:microsoft.com/office/officeart/2005/8/layout/list1" loCatId="list" qsTypeId="urn:microsoft.com/office/officeart/2005/8/quickstyle/3d3" qsCatId="3D" csTypeId="urn:microsoft.com/office/officeart/2005/8/colors/accent1_2#42" csCatId="accent1" phldr="1"/>
      <dgm:spPr/>
      <dgm:t>
        <a:bodyPr/>
        <a:lstStyle/>
        <a:p>
          <a:endParaRPr lang="en-US"/>
        </a:p>
      </dgm:t>
    </dgm:pt>
    <dgm:pt modelId="{BA632779-93BC-4634-88A0-8135DB8B7289}">
      <dgm:prSet custT="1"/>
      <dgm:spPr/>
      <dgm:t>
        <a:bodyPr/>
        <a:lstStyle/>
        <a:p>
          <a:pPr rtl="0"/>
          <a:r>
            <a:rPr lang="en-US" sz="2400" dirty="0" smtClean="0"/>
            <a:t>Remove state regulatory obstacles that hinder change</a:t>
          </a:r>
          <a:endParaRPr lang="en-US" sz="2400" dirty="0"/>
        </a:p>
      </dgm:t>
    </dgm:pt>
    <dgm:pt modelId="{DE46C1A8-188F-4780-9ECC-525CCE266478}" type="parTrans" cxnId="{82B3557B-0A06-4582-B0A7-A5B469FB3A8F}">
      <dgm:prSet/>
      <dgm:spPr/>
      <dgm:t>
        <a:bodyPr/>
        <a:lstStyle/>
        <a:p>
          <a:endParaRPr lang="en-US"/>
        </a:p>
      </dgm:t>
    </dgm:pt>
    <dgm:pt modelId="{BECBC83E-3D89-41F5-A526-1D097E64E9B1}" type="sibTrans" cxnId="{82B3557B-0A06-4582-B0A7-A5B469FB3A8F}">
      <dgm:prSet/>
      <dgm:spPr/>
      <dgm:t>
        <a:bodyPr/>
        <a:lstStyle/>
        <a:p>
          <a:endParaRPr lang="en-US"/>
        </a:p>
      </dgm:t>
    </dgm:pt>
    <dgm:pt modelId="{4B84FFDC-3AA8-441B-B445-28BD99313397}">
      <dgm:prSet custT="1"/>
      <dgm:spPr/>
      <dgm:t>
        <a:bodyPr/>
        <a:lstStyle/>
        <a:p>
          <a:pPr rtl="0"/>
          <a:r>
            <a:rPr lang="en-US" sz="2400" i="1" dirty="0" smtClean="0"/>
            <a:t>Build system technical capacity</a:t>
          </a:r>
          <a:endParaRPr lang="en-US" sz="2400" dirty="0"/>
        </a:p>
      </dgm:t>
    </dgm:pt>
    <dgm:pt modelId="{E79F6879-207D-4145-B397-47E8BAE5EAC6}" type="parTrans" cxnId="{0A0A9D66-EE67-4896-97A3-7078565FDAE1}">
      <dgm:prSet/>
      <dgm:spPr/>
      <dgm:t>
        <a:bodyPr/>
        <a:lstStyle/>
        <a:p>
          <a:endParaRPr lang="en-US"/>
        </a:p>
      </dgm:t>
    </dgm:pt>
    <dgm:pt modelId="{AE673F47-B564-475E-97BD-0A9627269665}" type="sibTrans" cxnId="{0A0A9D66-EE67-4896-97A3-7078565FDAE1}">
      <dgm:prSet/>
      <dgm:spPr/>
      <dgm:t>
        <a:bodyPr/>
        <a:lstStyle/>
        <a:p>
          <a:endParaRPr lang="en-US"/>
        </a:p>
      </dgm:t>
    </dgm:pt>
    <dgm:pt modelId="{F28A63B3-49C3-4F14-9720-25BDBAFECF90}">
      <dgm:prSet custT="1"/>
      <dgm:spPr/>
      <dgm:t>
        <a:bodyPr/>
        <a:lstStyle/>
        <a:p>
          <a:pPr rtl="0"/>
          <a:r>
            <a:rPr lang="en-US" sz="2400" i="1" dirty="0" smtClean="0"/>
            <a:t>Communicate sense of urgency and instill “</a:t>
          </a:r>
          <a:r>
            <a:rPr lang="en-US" sz="2400" b="1" i="1" dirty="0" smtClean="0"/>
            <a:t>reform press</a:t>
          </a:r>
          <a:r>
            <a:rPr lang="en-US" sz="2400" i="1" dirty="0" smtClean="0"/>
            <a:t>”</a:t>
          </a:r>
          <a:endParaRPr lang="en-US" sz="2400" dirty="0"/>
        </a:p>
      </dgm:t>
    </dgm:pt>
    <dgm:pt modelId="{8FDD782B-0B23-4D93-98AB-E90E40F0DDC6}" type="parTrans" cxnId="{F54B51A4-B886-42F3-AA06-55B7A1756A93}">
      <dgm:prSet/>
      <dgm:spPr/>
      <dgm:t>
        <a:bodyPr/>
        <a:lstStyle/>
        <a:p>
          <a:endParaRPr lang="en-US"/>
        </a:p>
      </dgm:t>
    </dgm:pt>
    <dgm:pt modelId="{2C8DE7D3-B3DE-4528-A4CF-EFA42177C06B}" type="sibTrans" cxnId="{F54B51A4-B886-42F3-AA06-55B7A1756A93}">
      <dgm:prSet/>
      <dgm:spPr/>
      <dgm:t>
        <a:bodyPr/>
        <a:lstStyle/>
        <a:p>
          <a:endParaRPr lang="en-US"/>
        </a:p>
      </dgm:t>
    </dgm:pt>
    <dgm:pt modelId="{EB9C31B2-3558-4605-A81E-33D0BF9682B4}">
      <dgm:prSet custT="1"/>
      <dgm:spPr/>
      <dgm:t>
        <a:bodyPr/>
        <a:lstStyle/>
        <a:p>
          <a:pPr rtl="0"/>
          <a:r>
            <a:rPr lang="en-US" sz="2400" dirty="0" smtClean="0"/>
            <a:t>Ensure high-capacity school leaders have power to manage staff, funding, and time to get results</a:t>
          </a:r>
          <a:endParaRPr lang="en-US" sz="2400" dirty="0"/>
        </a:p>
      </dgm:t>
    </dgm:pt>
    <dgm:pt modelId="{723FDD77-F370-4949-8942-FCE47BEE7814}" type="parTrans" cxnId="{F8682DA6-3B85-4320-95BF-B0F5D4C2E085}">
      <dgm:prSet/>
      <dgm:spPr/>
      <dgm:t>
        <a:bodyPr/>
        <a:lstStyle/>
        <a:p>
          <a:endParaRPr lang="en-US"/>
        </a:p>
      </dgm:t>
    </dgm:pt>
    <dgm:pt modelId="{22EDDA51-EAE9-43AA-8F84-930ED59ECB5D}" type="sibTrans" cxnId="{F8682DA6-3B85-4320-95BF-B0F5D4C2E085}">
      <dgm:prSet/>
      <dgm:spPr/>
      <dgm:t>
        <a:bodyPr/>
        <a:lstStyle/>
        <a:p>
          <a:endParaRPr lang="en-US"/>
        </a:p>
      </dgm:t>
    </dgm:pt>
    <dgm:pt modelId="{D3D35503-98BB-4DEF-B688-2AE1909644DC}">
      <dgm:prSet custT="1"/>
      <dgm:spPr/>
      <dgm:t>
        <a:bodyPr/>
        <a:lstStyle/>
        <a:p>
          <a:pPr rtl="0"/>
          <a:r>
            <a:rPr lang="en-US" sz="2400" dirty="0" smtClean="0"/>
            <a:t>Create state turnaround office to provide direct and indirect support to schools identified for turnaround</a:t>
          </a:r>
          <a:endParaRPr lang="en-US" sz="2400" dirty="0"/>
        </a:p>
      </dgm:t>
    </dgm:pt>
    <dgm:pt modelId="{BF604060-9051-4E90-BD2D-7FCE18413DCD}" type="parTrans" cxnId="{A9752997-2E76-4F35-85B7-4BC652E3E4AF}">
      <dgm:prSet/>
      <dgm:spPr/>
      <dgm:t>
        <a:bodyPr/>
        <a:lstStyle/>
        <a:p>
          <a:endParaRPr lang="en-US"/>
        </a:p>
      </dgm:t>
    </dgm:pt>
    <dgm:pt modelId="{10742CC2-3EFE-4BC0-8307-E3DBED28B2BE}" type="sibTrans" cxnId="{A9752997-2E76-4F35-85B7-4BC652E3E4AF}">
      <dgm:prSet/>
      <dgm:spPr/>
      <dgm:t>
        <a:bodyPr/>
        <a:lstStyle/>
        <a:p>
          <a:endParaRPr lang="en-US"/>
        </a:p>
      </dgm:t>
    </dgm:pt>
    <dgm:pt modelId="{D33B38C0-ABBF-448F-B250-832D0F5DD1FE}" type="pres">
      <dgm:prSet presAssocID="{1A31F372-72F9-487C-8312-393B2EB8572A}" presName="linear" presStyleCnt="0">
        <dgm:presLayoutVars>
          <dgm:dir/>
          <dgm:animLvl val="lvl"/>
          <dgm:resizeHandles val="exact"/>
        </dgm:presLayoutVars>
      </dgm:prSet>
      <dgm:spPr/>
      <dgm:t>
        <a:bodyPr/>
        <a:lstStyle/>
        <a:p>
          <a:endParaRPr lang="en-US"/>
        </a:p>
      </dgm:t>
    </dgm:pt>
    <dgm:pt modelId="{3305009E-F048-4EFC-A27F-9402E559966E}" type="pres">
      <dgm:prSet presAssocID="{BA632779-93BC-4634-88A0-8135DB8B7289}" presName="parentLin" presStyleCnt="0"/>
      <dgm:spPr/>
    </dgm:pt>
    <dgm:pt modelId="{A39B5556-8476-4595-B66B-09D92883D20B}" type="pres">
      <dgm:prSet presAssocID="{BA632779-93BC-4634-88A0-8135DB8B7289}" presName="parentLeftMargin" presStyleLbl="node1" presStyleIdx="0" presStyleCnt="5"/>
      <dgm:spPr/>
      <dgm:t>
        <a:bodyPr/>
        <a:lstStyle/>
        <a:p>
          <a:endParaRPr lang="en-US"/>
        </a:p>
      </dgm:t>
    </dgm:pt>
    <dgm:pt modelId="{236B5ECA-1F92-4750-8D83-BE6AE03E3478}" type="pres">
      <dgm:prSet presAssocID="{BA632779-93BC-4634-88A0-8135DB8B7289}" presName="parentText" presStyleLbl="node1" presStyleIdx="0" presStyleCnt="5" custScaleX="136609">
        <dgm:presLayoutVars>
          <dgm:chMax val="0"/>
          <dgm:bulletEnabled val="1"/>
        </dgm:presLayoutVars>
      </dgm:prSet>
      <dgm:spPr/>
      <dgm:t>
        <a:bodyPr/>
        <a:lstStyle/>
        <a:p>
          <a:endParaRPr lang="en-US"/>
        </a:p>
      </dgm:t>
    </dgm:pt>
    <dgm:pt modelId="{69AD326F-68C4-49D5-ABA9-78339C113842}" type="pres">
      <dgm:prSet presAssocID="{BA632779-93BC-4634-88A0-8135DB8B7289}" presName="negativeSpace" presStyleCnt="0"/>
      <dgm:spPr/>
    </dgm:pt>
    <dgm:pt modelId="{D8A0ED08-BC23-44AA-BC1A-FFA5CDD0F3BD}" type="pres">
      <dgm:prSet presAssocID="{BA632779-93BC-4634-88A0-8135DB8B7289}" presName="childText" presStyleLbl="conFgAcc1" presStyleIdx="0" presStyleCnt="5">
        <dgm:presLayoutVars>
          <dgm:bulletEnabled val="1"/>
        </dgm:presLayoutVars>
      </dgm:prSet>
      <dgm:spPr/>
    </dgm:pt>
    <dgm:pt modelId="{244DDA12-5680-4110-A0B6-36002D6286EE}" type="pres">
      <dgm:prSet presAssocID="{BECBC83E-3D89-41F5-A526-1D097E64E9B1}" presName="spaceBetweenRectangles" presStyleCnt="0"/>
      <dgm:spPr/>
    </dgm:pt>
    <dgm:pt modelId="{33A9A5E7-5093-4C04-920D-89ED06148923}" type="pres">
      <dgm:prSet presAssocID="{4B84FFDC-3AA8-441B-B445-28BD99313397}" presName="parentLin" presStyleCnt="0"/>
      <dgm:spPr/>
    </dgm:pt>
    <dgm:pt modelId="{DA43536C-E89E-4AA0-B4CF-3A90EF52A0C6}" type="pres">
      <dgm:prSet presAssocID="{4B84FFDC-3AA8-441B-B445-28BD99313397}" presName="parentLeftMargin" presStyleLbl="node1" presStyleIdx="0" presStyleCnt="5"/>
      <dgm:spPr/>
      <dgm:t>
        <a:bodyPr/>
        <a:lstStyle/>
        <a:p>
          <a:endParaRPr lang="en-US"/>
        </a:p>
      </dgm:t>
    </dgm:pt>
    <dgm:pt modelId="{C72093D7-575D-4E52-9936-B0873B8F77C0}" type="pres">
      <dgm:prSet presAssocID="{4B84FFDC-3AA8-441B-B445-28BD99313397}" presName="parentText" presStyleLbl="node1" presStyleIdx="1" presStyleCnt="5" custScaleX="136609">
        <dgm:presLayoutVars>
          <dgm:chMax val="0"/>
          <dgm:bulletEnabled val="1"/>
        </dgm:presLayoutVars>
      </dgm:prSet>
      <dgm:spPr/>
      <dgm:t>
        <a:bodyPr/>
        <a:lstStyle/>
        <a:p>
          <a:endParaRPr lang="en-US"/>
        </a:p>
      </dgm:t>
    </dgm:pt>
    <dgm:pt modelId="{8FC1C130-8D6F-4494-AE2C-0CBCD83EE1FC}" type="pres">
      <dgm:prSet presAssocID="{4B84FFDC-3AA8-441B-B445-28BD99313397}" presName="negativeSpace" presStyleCnt="0"/>
      <dgm:spPr/>
    </dgm:pt>
    <dgm:pt modelId="{52D05C3B-4866-47D6-AAAD-3DBAC84FBDDD}" type="pres">
      <dgm:prSet presAssocID="{4B84FFDC-3AA8-441B-B445-28BD99313397}" presName="childText" presStyleLbl="conFgAcc1" presStyleIdx="1" presStyleCnt="5">
        <dgm:presLayoutVars>
          <dgm:bulletEnabled val="1"/>
        </dgm:presLayoutVars>
      </dgm:prSet>
      <dgm:spPr/>
    </dgm:pt>
    <dgm:pt modelId="{548040C2-E4DD-43E8-A867-9846A178290E}" type="pres">
      <dgm:prSet presAssocID="{AE673F47-B564-475E-97BD-0A9627269665}" presName="spaceBetweenRectangles" presStyleCnt="0"/>
      <dgm:spPr/>
    </dgm:pt>
    <dgm:pt modelId="{932A9C09-ACEF-44FB-A890-5D095257A963}" type="pres">
      <dgm:prSet presAssocID="{F28A63B3-49C3-4F14-9720-25BDBAFECF90}" presName="parentLin" presStyleCnt="0"/>
      <dgm:spPr/>
    </dgm:pt>
    <dgm:pt modelId="{EC4C522C-3DD8-4F11-B89A-2A1B688212B8}" type="pres">
      <dgm:prSet presAssocID="{F28A63B3-49C3-4F14-9720-25BDBAFECF90}" presName="parentLeftMargin" presStyleLbl="node1" presStyleIdx="1" presStyleCnt="5"/>
      <dgm:spPr/>
      <dgm:t>
        <a:bodyPr/>
        <a:lstStyle/>
        <a:p>
          <a:endParaRPr lang="en-US"/>
        </a:p>
      </dgm:t>
    </dgm:pt>
    <dgm:pt modelId="{64D67FAE-8480-49C5-90F5-1D49B0882EA6}" type="pres">
      <dgm:prSet presAssocID="{F28A63B3-49C3-4F14-9720-25BDBAFECF90}" presName="parentText" presStyleLbl="node1" presStyleIdx="2" presStyleCnt="5" custScaleX="136609">
        <dgm:presLayoutVars>
          <dgm:chMax val="0"/>
          <dgm:bulletEnabled val="1"/>
        </dgm:presLayoutVars>
      </dgm:prSet>
      <dgm:spPr/>
      <dgm:t>
        <a:bodyPr/>
        <a:lstStyle/>
        <a:p>
          <a:endParaRPr lang="en-US"/>
        </a:p>
      </dgm:t>
    </dgm:pt>
    <dgm:pt modelId="{6B8F92F0-6118-4907-86E0-174D5B23F2B5}" type="pres">
      <dgm:prSet presAssocID="{F28A63B3-49C3-4F14-9720-25BDBAFECF90}" presName="negativeSpace" presStyleCnt="0"/>
      <dgm:spPr/>
    </dgm:pt>
    <dgm:pt modelId="{3C113FD8-5008-48D9-B916-18FDCBAA1C5F}" type="pres">
      <dgm:prSet presAssocID="{F28A63B3-49C3-4F14-9720-25BDBAFECF90}" presName="childText" presStyleLbl="conFgAcc1" presStyleIdx="2" presStyleCnt="5">
        <dgm:presLayoutVars>
          <dgm:bulletEnabled val="1"/>
        </dgm:presLayoutVars>
      </dgm:prSet>
      <dgm:spPr/>
    </dgm:pt>
    <dgm:pt modelId="{C7DB02FA-5520-49F5-A4EE-76759603153C}" type="pres">
      <dgm:prSet presAssocID="{2C8DE7D3-B3DE-4528-A4CF-EFA42177C06B}" presName="spaceBetweenRectangles" presStyleCnt="0"/>
      <dgm:spPr/>
    </dgm:pt>
    <dgm:pt modelId="{D8604196-A592-4101-A408-A3A6206523CB}" type="pres">
      <dgm:prSet presAssocID="{EB9C31B2-3558-4605-A81E-33D0BF9682B4}" presName="parentLin" presStyleCnt="0"/>
      <dgm:spPr/>
    </dgm:pt>
    <dgm:pt modelId="{0327576A-70A9-4AC7-96F2-E4063EAC91C4}" type="pres">
      <dgm:prSet presAssocID="{EB9C31B2-3558-4605-A81E-33D0BF9682B4}" presName="parentLeftMargin" presStyleLbl="node1" presStyleIdx="2" presStyleCnt="5"/>
      <dgm:spPr/>
      <dgm:t>
        <a:bodyPr/>
        <a:lstStyle/>
        <a:p>
          <a:endParaRPr lang="en-US"/>
        </a:p>
      </dgm:t>
    </dgm:pt>
    <dgm:pt modelId="{9958D31B-3353-4433-94A9-682B8E62BD94}" type="pres">
      <dgm:prSet presAssocID="{EB9C31B2-3558-4605-A81E-33D0BF9682B4}" presName="parentText" presStyleLbl="node1" presStyleIdx="3" presStyleCnt="5" custScaleX="136609">
        <dgm:presLayoutVars>
          <dgm:chMax val="0"/>
          <dgm:bulletEnabled val="1"/>
        </dgm:presLayoutVars>
      </dgm:prSet>
      <dgm:spPr/>
      <dgm:t>
        <a:bodyPr/>
        <a:lstStyle/>
        <a:p>
          <a:endParaRPr lang="en-US"/>
        </a:p>
      </dgm:t>
    </dgm:pt>
    <dgm:pt modelId="{83ABC4FF-7711-4C59-B2DE-C09090F23EAC}" type="pres">
      <dgm:prSet presAssocID="{EB9C31B2-3558-4605-A81E-33D0BF9682B4}" presName="negativeSpace" presStyleCnt="0"/>
      <dgm:spPr/>
    </dgm:pt>
    <dgm:pt modelId="{1F86BDCC-F871-48BD-B370-B32E8992894D}" type="pres">
      <dgm:prSet presAssocID="{EB9C31B2-3558-4605-A81E-33D0BF9682B4}" presName="childText" presStyleLbl="conFgAcc1" presStyleIdx="3" presStyleCnt="5">
        <dgm:presLayoutVars>
          <dgm:bulletEnabled val="1"/>
        </dgm:presLayoutVars>
      </dgm:prSet>
      <dgm:spPr/>
    </dgm:pt>
    <dgm:pt modelId="{DBE8FF4D-621E-4114-8510-0C9C2A783F73}" type="pres">
      <dgm:prSet presAssocID="{22EDDA51-EAE9-43AA-8F84-930ED59ECB5D}" presName="spaceBetweenRectangles" presStyleCnt="0"/>
      <dgm:spPr/>
    </dgm:pt>
    <dgm:pt modelId="{8E27F68F-895C-46EC-B93A-75D68E648AD6}" type="pres">
      <dgm:prSet presAssocID="{D3D35503-98BB-4DEF-B688-2AE1909644DC}" presName="parentLin" presStyleCnt="0"/>
      <dgm:spPr/>
    </dgm:pt>
    <dgm:pt modelId="{5BE04402-8B3D-44EA-874C-8DA30A20434F}" type="pres">
      <dgm:prSet presAssocID="{D3D35503-98BB-4DEF-B688-2AE1909644DC}" presName="parentLeftMargin" presStyleLbl="node1" presStyleIdx="3" presStyleCnt="5"/>
      <dgm:spPr/>
      <dgm:t>
        <a:bodyPr/>
        <a:lstStyle/>
        <a:p>
          <a:endParaRPr lang="en-US"/>
        </a:p>
      </dgm:t>
    </dgm:pt>
    <dgm:pt modelId="{31ED0031-D78F-4D0B-BEFD-4A6CB767BD6E}" type="pres">
      <dgm:prSet presAssocID="{D3D35503-98BB-4DEF-B688-2AE1909644DC}" presName="parentText" presStyleLbl="node1" presStyleIdx="4" presStyleCnt="5" custScaleX="136609">
        <dgm:presLayoutVars>
          <dgm:chMax val="0"/>
          <dgm:bulletEnabled val="1"/>
        </dgm:presLayoutVars>
      </dgm:prSet>
      <dgm:spPr/>
      <dgm:t>
        <a:bodyPr/>
        <a:lstStyle/>
        <a:p>
          <a:endParaRPr lang="en-US"/>
        </a:p>
      </dgm:t>
    </dgm:pt>
    <dgm:pt modelId="{84499BB5-CC79-48DB-ADA0-8C2C6059A8C3}" type="pres">
      <dgm:prSet presAssocID="{D3D35503-98BB-4DEF-B688-2AE1909644DC}" presName="negativeSpace" presStyleCnt="0"/>
      <dgm:spPr/>
    </dgm:pt>
    <dgm:pt modelId="{8463E573-375E-4E57-B076-B523FAA4C9B0}" type="pres">
      <dgm:prSet presAssocID="{D3D35503-98BB-4DEF-B688-2AE1909644DC}" presName="childText" presStyleLbl="conFgAcc1" presStyleIdx="4" presStyleCnt="5">
        <dgm:presLayoutVars>
          <dgm:bulletEnabled val="1"/>
        </dgm:presLayoutVars>
      </dgm:prSet>
      <dgm:spPr/>
    </dgm:pt>
  </dgm:ptLst>
  <dgm:cxnLst>
    <dgm:cxn modelId="{5EEFECE6-4781-452B-BFF3-F0622D82F5A0}" type="presOf" srcId="{BA632779-93BC-4634-88A0-8135DB8B7289}" destId="{236B5ECA-1F92-4750-8D83-BE6AE03E3478}" srcOrd="1" destOrd="0" presId="urn:microsoft.com/office/officeart/2005/8/layout/list1"/>
    <dgm:cxn modelId="{F54B51A4-B886-42F3-AA06-55B7A1756A93}" srcId="{1A31F372-72F9-487C-8312-393B2EB8572A}" destId="{F28A63B3-49C3-4F14-9720-25BDBAFECF90}" srcOrd="2" destOrd="0" parTransId="{8FDD782B-0B23-4D93-98AB-E90E40F0DDC6}" sibTransId="{2C8DE7D3-B3DE-4528-A4CF-EFA42177C06B}"/>
    <dgm:cxn modelId="{C8F5944F-8A82-4F59-AE68-E6077375F2A9}" type="presOf" srcId="{F28A63B3-49C3-4F14-9720-25BDBAFECF90}" destId="{EC4C522C-3DD8-4F11-B89A-2A1B688212B8}" srcOrd="0" destOrd="0" presId="urn:microsoft.com/office/officeart/2005/8/layout/list1"/>
    <dgm:cxn modelId="{E7511325-40A2-4E6B-9FDE-AA8ECDC8E2CC}" type="presOf" srcId="{4B84FFDC-3AA8-441B-B445-28BD99313397}" destId="{DA43536C-E89E-4AA0-B4CF-3A90EF52A0C6}" srcOrd="0" destOrd="0" presId="urn:microsoft.com/office/officeart/2005/8/layout/list1"/>
    <dgm:cxn modelId="{F8682DA6-3B85-4320-95BF-B0F5D4C2E085}" srcId="{1A31F372-72F9-487C-8312-393B2EB8572A}" destId="{EB9C31B2-3558-4605-A81E-33D0BF9682B4}" srcOrd="3" destOrd="0" parTransId="{723FDD77-F370-4949-8942-FCE47BEE7814}" sibTransId="{22EDDA51-EAE9-43AA-8F84-930ED59ECB5D}"/>
    <dgm:cxn modelId="{C7ABFA46-6659-43B5-8866-7E3F0CA042DE}" type="presOf" srcId="{EB9C31B2-3558-4605-A81E-33D0BF9682B4}" destId="{9958D31B-3353-4433-94A9-682B8E62BD94}" srcOrd="1" destOrd="0" presId="urn:microsoft.com/office/officeart/2005/8/layout/list1"/>
    <dgm:cxn modelId="{D694AB0D-582B-4461-A4BC-8473906F06BC}" type="presOf" srcId="{4B84FFDC-3AA8-441B-B445-28BD99313397}" destId="{C72093D7-575D-4E52-9936-B0873B8F77C0}" srcOrd="1" destOrd="0" presId="urn:microsoft.com/office/officeart/2005/8/layout/list1"/>
    <dgm:cxn modelId="{82B3557B-0A06-4582-B0A7-A5B469FB3A8F}" srcId="{1A31F372-72F9-487C-8312-393B2EB8572A}" destId="{BA632779-93BC-4634-88A0-8135DB8B7289}" srcOrd="0" destOrd="0" parTransId="{DE46C1A8-188F-4780-9ECC-525CCE266478}" sibTransId="{BECBC83E-3D89-41F5-A526-1D097E64E9B1}"/>
    <dgm:cxn modelId="{0A0A9D66-EE67-4896-97A3-7078565FDAE1}" srcId="{1A31F372-72F9-487C-8312-393B2EB8572A}" destId="{4B84FFDC-3AA8-441B-B445-28BD99313397}" srcOrd="1" destOrd="0" parTransId="{E79F6879-207D-4145-B397-47E8BAE5EAC6}" sibTransId="{AE673F47-B564-475E-97BD-0A9627269665}"/>
    <dgm:cxn modelId="{F63F88D6-DFDF-4299-8487-C3D092B4F4FA}" type="presOf" srcId="{F28A63B3-49C3-4F14-9720-25BDBAFECF90}" destId="{64D67FAE-8480-49C5-90F5-1D49B0882EA6}" srcOrd="1" destOrd="0" presId="urn:microsoft.com/office/officeart/2005/8/layout/list1"/>
    <dgm:cxn modelId="{32D81F0D-A6EB-4E49-BE66-F0D03C7A258D}" type="presOf" srcId="{EB9C31B2-3558-4605-A81E-33D0BF9682B4}" destId="{0327576A-70A9-4AC7-96F2-E4063EAC91C4}" srcOrd="0" destOrd="0" presId="urn:microsoft.com/office/officeart/2005/8/layout/list1"/>
    <dgm:cxn modelId="{C27D3F37-D04A-4708-AE7E-2C0D50E8A6F9}" type="presOf" srcId="{D3D35503-98BB-4DEF-B688-2AE1909644DC}" destId="{5BE04402-8B3D-44EA-874C-8DA30A20434F}" srcOrd="0" destOrd="0" presId="urn:microsoft.com/office/officeart/2005/8/layout/list1"/>
    <dgm:cxn modelId="{B361C7D6-EAA7-4CED-9DD8-1C50A502B282}" type="presOf" srcId="{1A31F372-72F9-487C-8312-393B2EB8572A}" destId="{D33B38C0-ABBF-448F-B250-832D0F5DD1FE}" srcOrd="0" destOrd="0" presId="urn:microsoft.com/office/officeart/2005/8/layout/list1"/>
    <dgm:cxn modelId="{043D44E8-9E53-4FAA-BFC5-5235B126E45E}" type="presOf" srcId="{D3D35503-98BB-4DEF-B688-2AE1909644DC}" destId="{31ED0031-D78F-4D0B-BEFD-4A6CB767BD6E}" srcOrd="1" destOrd="0" presId="urn:microsoft.com/office/officeart/2005/8/layout/list1"/>
    <dgm:cxn modelId="{A9752997-2E76-4F35-85B7-4BC652E3E4AF}" srcId="{1A31F372-72F9-487C-8312-393B2EB8572A}" destId="{D3D35503-98BB-4DEF-B688-2AE1909644DC}" srcOrd="4" destOrd="0" parTransId="{BF604060-9051-4E90-BD2D-7FCE18413DCD}" sibTransId="{10742CC2-3EFE-4BC0-8307-E3DBED28B2BE}"/>
    <dgm:cxn modelId="{82A39C6D-902F-42CC-9BFA-382FE8C8FDCB}" type="presOf" srcId="{BA632779-93BC-4634-88A0-8135DB8B7289}" destId="{A39B5556-8476-4595-B66B-09D92883D20B}" srcOrd="0" destOrd="0" presId="urn:microsoft.com/office/officeart/2005/8/layout/list1"/>
    <dgm:cxn modelId="{8381E665-9735-41CD-84DA-0EFCF5B7579A}" type="presParOf" srcId="{D33B38C0-ABBF-448F-B250-832D0F5DD1FE}" destId="{3305009E-F048-4EFC-A27F-9402E559966E}" srcOrd="0" destOrd="0" presId="urn:microsoft.com/office/officeart/2005/8/layout/list1"/>
    <dgm:cxn modelId="{AA14B9D5-AC10-4A30-A362-4865F9068D27}" type="presParOf" srcId="{3305009E-F048-4EFC-A27F-9402E559966E}" destId="{A39B5556-8476-4595-B66B-09D92883D20B}" srcOrd="0" destOrd="0" presId="urn:microsoft.com/office/officeart/2005/8/layout/list1"/>
    <dgm:cxn modelId="{208ACA97-C70D-4A81-A611-DD4C02B7A5B2}" type="presParOf" srcId="{3305009E-F048-4EFC-A27F-9402E559966E}" destId="{236B5ECA-1F92-4750-8D83-BE6AE03E3478}" srcOrd="1" destOrd="0" presId="urn:microsoft.com/office/officeart/2005/8/layout/list1"/>
    <dgm:cxn modelId="{B1C1E258-2B8A-4B58-9E12-38FF9BCDC664}" type="presParOf" srcId="{D33B38C0-ABBF-448F-B250-832D0F5DD1FE}" destId="{69AD326F-68C4-49D5-ABA9-78339C113842}" srcOrd="1" destOrd="0" presId="urn:microsoft.com/office/officeart/2005/8/layout/list1"/>
    <dgm:cxn modelId="{4B6B450E-F9E6-4F52-82E4-2CDD8A77D8DF}" type="presParOf" srcId="{D33B38C0-ABBF-448F-B250-832D0F5DD1FE}" destId="{D8A0ED08-BC23-44AA-BC1A-FFA5CDD0F3BD}" srcOrd="2" destOrd="0" presId="urn:microsoft.com/office/officeart/2005/8/layout/list1"/>
    <dgm:cxn modelId="{F0965E08-3626-41DA-9F48-0AC8A2C0A93A}" type="presParOf" srcId="{D33B38C0-ABBF-448F-B250-832D0F5DD1FE}" destId="{244DDA12-5680-4110-A0B6-36002D6286EE}" srcOrd="3" destOrd="0" presId="urn:microsoft.com/office/officeart/2005/8/layout/list1"/>
    <dgm:cxn modelId="{3B30EA1A-90BF-4C05-AE2F-3B54B817EF0C}" type="presParOf" srcId="{D33B38C0-ABBF-448F-B250-832D0F5DD1FE}" destId="{33A9A5E7-5093-4C04-920D-89ED06148923}" srcOrd="4" destOrd="0" presId="urn:microsoft.com/office/officeart/2005/8/layout/list1"/>
    <dgm:cxn modelId="{8DEB4BDF-ABC9-4A85-96E1-4EA9351700BA}" type="presParOf" srcId="{33A9A5E7-5093-4C04-920D-89ED06148923}" destId="{DA43536C-E89E-4AA0-B4CF-3A90EF52A0C6}" srcOrd="0" destOrd="0" presId="urn:microsoft.com/office/officeart/2005/8/layout/list1"/>
    <dgm:cxn modelId="{F3A76328-BE64-48AF-A24F-BB9EF6A2BFCC}" type="presParOf" srcId="{33A9A5E7-5093-4C04-920D-89ED06148923}" destId="{C72093D7-575D-4E52-9936-B0873B8F77C0}" srcOrd="1" destOrd="0" presId="urn:microsoft.com/office/officeart/2005/8/layout/list1"/>
    <dgm:cxn modelId="{C51039B8-B882-4B5A-A4E4-FACEAB1ADAA8}" type="presParOf" srcId="{D33B38C0-ABBF-448F-B250-832D0F5DD1FE}" destId="{8FC1C130-8D6F-4494-AE2C-0CBCD83EE1FC}" srcOrd="5" destOrd="0" presId="urn:microsoft.com/office/officeart/2005/8/layout/list1"/>
    <dgm:cxn modelId="{16603F46-B2A6-448D-98C9-A5204333F2D3}" type="presParOf" srcId="{D33B38C0-ABBF-448F-B250-832D0F5DD1FE}" destId="{52D05C3B-4866-47D6-AAAD-3DBAC84FBDDD}" srcOrd="6" destOrd="0" presId="urn:microsoft.com/office/officeart/2005/8/layout/list1"/>
    <dgm:cxn modelId="{C7801A61-5C5F-436C-B356-56F1134D09E5}" type="presParOf" srcId="{D33B38C0-ABBF-448F-B250-832D0F5DD1FE}" destId="{548040C2-E4DD-43E8-A867-9846A178290E}" srcOrd="7" destOrd="0" presId="urn:microsoft.com/office/officeart/2005/8/layout/list1"/>
    <dgm:cxn modelId="{68EC43A7-7D2F-4B5B-98DC-90B72D982C3B}" type="presParOf" srcId="{D33B38C0-ABBF-448F-B250-832D0F5DD1FE}" destId="{932A9C09-ACEF-44FB-A890-5D095257A963}" srcOrd="8" destOrd="0" presId="urn:microsoft.com/office/officeart/2005/8/layout/list1"/>
    <dgm:cxn modelId="{103B2B78-2593-4B11-A0DA-068AF59EF105}" type="presParOf" srcId="{932A9C09-ACEF-44FB-A890-5D095257A963}" destId="{EC4C522C-3DD8-4F11-B89A-2A1B688212B8}" srcOrd="0" destOrd="0" presId="urn:microsoft.com/office/officeart/2005/8/layout/list1"/>
    <dgm:cxn modelId="{3A605FEE-4B3A-40FF-9024-7A40E872C312}" type="presParOf" srcId="{932A9C09-ACEF-44FB-A890-5D095257A963}" destId="{64D67FAE-8480-49C5-90F5-1D49B0882EA6}" srcOrd="1" destOrd="0" presId="urn:microsoft.com/office/officeart/2005/8/layout/list1"/>
    <dgm:cxn modelId="{96E8FEFC-6304-4234-8B26-45AC50AA79BA}" type="presParOf" srcId="{D33B38C0-ABBF-448F-B250-832D0F5DD1FE}" destId="{6B8F92F0-6118-4907-86E0-174D5B23F2B5}" srcOrd="9" destOrd="0" presId="urn:microsoft.com/office/officeart/2005/8/layout/list1"/>
    <dgm:cxn modelId="{C8E2C926-71EC-4784-A143-EC4A157E9768}" type="presParOf" srcId="{D33B38C0-ABBF-448F-B250-832D0F5DD1FE}" destId="{3C113FD8-5008-48D9-B916-18FDCBAA1C5F}" srcOrd="10" destOrd="0" presId="urn:microsoft.com/office/officeart/2005/8/layout/list1"/>
    <dgm:cxn modelId="{F1158468-3E3F-4395-92D2-9D9175E5695C}" type="presParOf" srcId="{D33B38C0-ABBF-448F-B250-832D0F5DD1FE}" destId="{C7DB02FA-5520-49F5-A4EE-76759603153C}" srcOrd="11" destOrd="0" presId="urn:microsoft.com/office/officeart/2005/8/layout/list1"/>
    <dgm:cxn modelId="{81F2B4EA-A556-4A41-BC42-01E8C0F3AE70}" type="presParOf" srcId="{D33B38C0-ABBF-448F-B250-832D0F5DD1FE}" destId="{D8604196-A592-4101-A408-A3A6206523CB}" srcOrd="12" destOrd="0" presId="urn:microsoft.com/office/officeart/2005/8/layout/list1"/>
    <dgm:cxn modelId="{A9DF8C11-3C34-42E3-A619-0652DC3B89FC}" type="presParOf" srcId="{D8604196-A592-4101-A408-A3A6206523CB}" destId="{0327576A-70A9-4AC7-96F2-E4063EAC91C4}" srcOrd="0" destOrd="0" presId="urn:microsoft.com/office/officeart/2005/8/layout/list1"/>
    <dgm:cxn modelId="{1FC005BD-852D-49F1-8F29-B30C2B7BBE61}" type="presParOf" srcId="{D8604196-A592-4101-A408-A3A6206523CB}" destId="{9958D31B-3353-4433-94A9-682B8E62BD94}" srcOrd="1" destOrd="0" presId="urn:microsoft.com/office/officeart/2005/8/layout/list1"/>
    <dgm:cxn modelId="{07BDC65D-E78C-4761-ACA1-7C2621E770B3}" type="presParOf" srcId="{D33B38C0-ABBF-448F-B250-832D0F5DD1FE}" destId="{83ABC4FF-7711-4C59-B2DE-C09090F23EAC}" srcOrd="13" destOrd="0" presId="urn:microsoft.com/office/officeart/2005/8/layout/list1"/>
    <dgm:cxn modelId="{FBB27848-5763-4CE3-B688-C2DBE4D9EF57}" type="presParOf" srcId="{D33B38C0-ABBF-448F-B250-832D0F5DD1FE}" destId="{1F86BDCC-F871-48BD-B370-B32E8992894D}" srcOrd="14" destOrd="0" presId="urn:microsoft.com/office/officeart/2005/8/layout/list1"/>
    <dgm:cxn modelId="{15472A0A-0E0C-4485-9B1F-2626DA1B6D65}" type="presParOf" srcId="{D33B38C0-ABBF-448F-B250-832D0F5DD1FE}" destId="{DBE8FF4D-621E-4114-8510-0C9C2A783F73}" srcOrd="15" destOrd="0" presId="urn:microsoft.com/office/officeart/2005/8/layout/list1"/>
    <dgm:cxn modelId="{B5E27BC2-F682-43A0-BC17-CDF53A024CDF}" type="presParOf" srcId="{D33B38C0-ABBF-448F-B250-832D0F5DD1FE}" destId="{8E27F68F-895C-46EC-B93A-75D68E648AD6}" srcOrd="16" destOrd="0" presId="urn:microsoft.com/office/officeart/2005/8/layout/list1"/>
    <dgm:cxn modelId="{E79A8FA2-0E93-44AF-92A1-5608FD3962F3}" type="presParOf" srcId="{8E27F68F-895C-46EC-B93A-75D68E648AD6}" destId="{5BE04402-8B3D-44EA-874C-8DA30A20434F}" srcOrd="0" destOrd="0" presId="urn:microsoft.com/office/officeart/2005/8/layout/list1"/>
    <dgm:cxn modelId="{626EAD79-2EE6-4DAD-A874-7B6A4259EBC6}" type="presParOf" srcId="{8E27F68F-895C-46EC-B93A-75D68E648AD6}" destId="{31ED0031-D78F-4D0B-BEFD-4A6CB767BD6E}" srcOrd="1" destOrd="0" presId="urn:microsoft.com/office/officeart/2005/8/layout/list1"/>
    <dgm:cxn modelId="{77C1CC84-C45E-4F0C-BEF3-C46F5128A268}" type="presParOf" srcId="{D33B38C0-ABBF-448F-B250-832D0F5DD1FE}" destId="{84499BB5-CC79-48DB-ADA0-8C2C6059A8C3}" srcOrd="17" destOrd="0" presId="urn:microsoft.com/office/officeart/2005/8/layout/list1"/>
    <dgm:cxn modelId="{716AD9C6-077F-47BF-9878-75FA76B5A265}" type="presParOf" srcId="{D33B38C0-ABBF-448F-B250-832D0F5DD1FE}" destId="{8463E573-375E-4E57-B076-B523FAA4C9B0}" srcOrd="18"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EFDCDE-5206-47DF-AB5D-46F23A3F64BF}" type="doc">
      <dgm:prSet loTypeId="urn:microsoft.com/office/officeart/2005/8/layout/default" loCatId="list" qsTypeId="urn:microsoft.com/office/officeart/2005/8/quickstyle/simple1#26" qsCatId="simple" csTypeId="urn:microsoft.com/office/officeart/2005/8/colors/accent1_2#26" csCatId="accent1" phldr="1"/>
      <dgm:spPr/>
      <dgm:t>
        <a:bodyPr/>
        <a:lstStyle/>
        <a:p>
          <a:endParaRPr lang="en-US"/>
        </a:p>
      </dgm:t>
    </dgm:pt>
    <dgm:pt modelId="{B3CE3E29-48CE-46DB-A506-91222541DF9B}">
      <dgm:prSet phldrT="[Text]"/>
      <dgm:spPr/>
      <dgm:t>
        <a:bodyPr/>
        <a:lstStyle/>
        <a:p>
          <a:r>
            <a:rPr lang="en-US" dirty="0" smtClean="0">
              <a:solidFill>
                <a:srgbClr val="FF0000"/>
              </a:solidFill>
            </a:rPr>
            <a:t>Turnaround</a:t>
          </a:r>
          <a:endParaRPr lang="en-US" dirty="0">
            <a:solidFill>
              <a:srgbClr val="FF0000"/>
            </a:solidFill>
          </a:endParaRPr>
        </a:p>
      </dgm:t>
    </dgm:pt>
    <dgm:pt modelId="{AFF1F70E-6CEB-4395-82A0-13FB8BBD5DF6}" type="parTrans" cxnId="{286B3B3E-A214-4397-A15E-9FF53844A426}">
      <dgm:prSet/>
      <dgm:spPr/>
      <dgm:t>
        <a:bodyPr/>
        <a:lstStyle/>
        <a:p>
          <a:endParaRPr lang="en-US"/>
        </a:p>
      </dgm:t>
    </dgm:pt>
    <dgm:pt modelId="{76690A28-38B6-4131-A12E-52554AD68499}" type="sibTrans" cxnId="{286B3B3E-A214-4397-A15E-9FF53844A426}">
      <dgm:prSet/>
      <dgm:spPr/>
      <dgm:t>
        <a:bodyPr/>
        <a:lstStyle/>
        <a:p>
          <a:endParaRPr lang="en-US"/>
        </a:p>
      </dgm:t>
    </dgm:pt>
    <dgm:pt modelId="{1994A9A2-DC09-445A-BD96-80B4654AAF82}">
      <dgm:prSet phldrT="[Text]"/>
      <dgm:spPr/>
      <dgm:t>
        <a:bodyPr/>
        <a:lstStyle/>
        <a:p>
          <a:r>
            <a:rPr lang="en-US" dirty="0" smtClean="0"/>
            <a:t>Restart</a:t>
          </a:r>
          <a:endParaRPr lang="en-US" dirty="0"/>
        </a:p>
      </dgm:t>
    </dgm:pt>
    <dgm:pt modelId="{98897CA7-C015-44FB-8171-D5B9AB971256}" type="parTrans" cxnId="{F5579243-9AF5-49A9-BF0D-64BD0EE92407}">
      <dgm:prSet/>
      <dgm:spPr/>
      <dgm:t>
        <a:bodyPr/>
        <a:lstStyle/>
        <a:p>
          <a:endParaRPr lang="en-US"/>
        </a:p>
      </dgm:t>
    </dgm:pt>
    <dgm:pt modelId="{C42A2210-8DF4-4696-9FA1-6DB95AA2232A}" type="sibTrans" cxnId="{F5579243-9AF5-49A9-BF0D-64BD0EE92407}">
      <dgm:prSet/>
      <dgm:spPr/>
      <dgm:t>
        <a:bodyPr/>
        <a:lstStyle/>
        <a:p>
          <a:endParaRPr lang="en-US"/>
        </a:p>
      </dgm:t>
    </dgm:pt>
    <dgm:pt modelId="{03946DE4-1E6B-4CC6-958D-3152BBFF9D34}">
      <dgm:prSet phldrT="[Text]"/>
      <dgm:spPr/>
      <dgm:t>
        <a:bodyPr/>
        <a:lstStyle/>
        <a:p>
          <a:r>
            <a:rPr lang="en-US" dirty="0" smtClean="0"/>
            <a:t>Closure</a:t>
          </a:r>
          <a:endParaRPr lang="en-US" dirty="0"/>
        </a:p>
      </dgm:t>
    </dgm:pt>
    <dgm:pt modelId="{B397FC7B-5245-49C4-BCE9-637BB537F39E}" type="parTrans" cxnId="{DF3FC2E4-B91F-4F03-A88E-F5352ABDC2F7}">
      <dgm:prSet/>
      <dgm:spPr/>
      <dgm:t>
        <a:bodyPr/>
        <a:lstStyle/>
        <a:p>
          <a:endParaRPr lang="en-US"/>
        </a:p>
      </dgm:t>
    </dgm:pt>
    <dgm:pt modelId="{58D44BCA-6FF7-465A-B700-2C9EFB6785F8}" type="sibTrans" cxnId="{DF3FC2E4-B91F-4F03-A88E-F5352ABDC2F7}">
      <dgm:prSet/>
      <dgm:spPr/>
      <dgm:t>
        <a:bodyPr/>
        <a:lstStyle/>
        <a:p>
          <a:endParaRPr lang="en-US"/>
        </a:p>
      </dgm:t>
    </dgm:pt>
    <dgm:pt modelId="{445DD4DD-CB3D-4ACD-8A33-AC6901A46590}">
      <dgm:prSet phldrT="[Text]"/>
      <dgm:spPr/>
      <dgm:t>
        <a:bodyPr/>
        <a:lstStyle/>
        <a:p>
          <a:r>
            <a:rPr lang="en-US" dirty="0" smtClean="0"/>
            <a:t>Transformation</a:t>
          </a:r>
          <a:endParaRPr lang="en-US" dirty="0"/>
        </a:p>
      </dgm:t>
    </dgm:pt>
    <dgm:pt modelId="{1F37A807-F7AE-4DC9-957B-E83E42DE912C}" type="parTrans" cxnId="{CA80A337-9374-455B-B8B9-7A12C74372D1}">
      <dgm:prSet/>
      <dgm:spPr/>
      <dgm:t>
        <a:bodyPr/>
        <a:lstStyle/>
        <a:p>
          <a:endParaRPr lang="en-US"/>
        </a:p>
      </dgm:t>
    </dgm:pt>
    <dgm:pt modelId="{2CB5A8CF-9E3F-42C1-B231-C409786ACE2A}" type="sibTrans" cxnId="{CA80A337-9374-455B-B8B9-7A12C74372D1}">
      <dgm:prSet/>
      <dgm:spPr/>
      <dgm:t>
        <a:bodyPr/>
        <a:lstStyle/>
        <a:p>
          <a:endParaRPr lang="en-US"/>
        </a:p>
      </dgm:t>
    </dgm:pt>
    <dgm:pt modelId="{9EFD570C-858A-4190-8671-1EADE4F502AE}" type="pres">
      <dgm:prSet presAssocID="{6EEFDCDE-5206-47DF-AB5D-46F23A3F64BF}" presName="diagram" presStyleCnt="0">
        <dgm:presLayoutVars>
          <dgm:dir/>
          <dgm:resizeHandles val="exact"/>
        </dgm:presLayoutVars>
      </dgm:prSet>
      <dgm:spPr/>
      <dgm:t>
        <a:bodyPr/>
        <a:lstStyle/>
        <a:p>
          <a:endParaRPr lang="en-US"/>
        </a:p>
      </dgm:t>
    </dgm:pt>
    <dgm:pt modelId="{4EB81F37-6A4D-448C-8E9C-A357314ECF6E}" type="pres">
      <dgm:prSet presAssocID="{B3CE3E29-48CE-46DB-A506-91222541DF9B}" presName="node" presStyleLbl="node1" presStyleIdx="0" presStyleCnt="4">
        <dgm:presLayoutVars>
          <dgm:bulletEnabled val="1"/>
        </dgm:presLayoutVars>
      </dgm:prSet>
      <dgm:spPr/>
      <dgm:t>
        <a:bodyPr/>
        <a:lstStyle/>
        <a:p>
          <a:endParaRPr lang="en-US"/>
        </a:p>
      </dgm:t>
    </dgm:pt>
    <dgm:pt modelId="{EDBD932B-E24B-498A-90BD-B52C5BEF0636}" type="pres">
      <dgm:prSet presAssocID="{76690A28-38B6-4131-A12E-52554AD68499}" presName="sibTrans" presStyleCnt="0"/>
      <dgm:spPr/>
    </dgm:pt>
    <dgm:pt modelId="{BA4B3D7F-5089-490C-9332-CBBCF802F6A7}" type="pres">
      <dgm:prSet presAssocID="{1994A9A2-DC09-445A-BD96-80B4654AAF82}" presName="node" presStyleLbl="node1" presStyleIdx="1" presStyleCnt="4">
        <dgm:presLayoutVars>
          <dgm:bulletEnabled val="1"/>
        </dgm:presLayoutVars>
      </dgm:prSet>
      <dgm:spPr/>
      <dgm:t>
        <a:bodyPr/>
        <a:lstStyle/>
        <a:p>
          <a:endParaRPr lang="en-US"/>
        </a:p>
      </dgm:t>
    </dgm:pt>
    <dgm:pt modelId="{4FF38132-A0F5-419A-8FC3-271273BC6249}" type="pres">
      <dgm:prSet presAssocID="{C42A2210-8DF4-4696-9FA1-6DB95AA2232A}" presName="sibTrans" presStyleCnt="0"/>
      <dgm:spPr/>
    </dgm:pt>
    <dgm:pt modelId="{3EF838E0-9130-4562-9657-4229299B6FD6}" type="pres">
      <dgm:prSet presAssocID="{03946DE4-1E6B-4CC6-958D-3152BBFF9D34}" presName="node" presStyleLbl="node1" presStyleIdx="2" presStyleCnt="4">
        <dgm:presLayoutVars>
          <dgm:bulletEnabled val="1"/>
        </dgm:presLayoutVars>
      </dgm:prSet>
      <dgm:spPr/>
      <dgm:t>
        <a:bodyPr/>
        <a:lstStyle/>
        <a:p>
          <a:endParaRPr lang="en-US"/>
        </a:p>
      </dgm:t>
    </dgm:pt>
    <dgm:pt modelId="{36B34A6C-A650-4FF7-8A28-2E1E1666BB1D}" type="pres">
      <dgm:prSet presAssocID="{58D44BCA-6FF7-465A-B700-2C9EFB6785F8}" presName="sibTrans" presStyleCnt="0"/>
      <dgm:spPr/>
    </dgm:pt>
    <dgm:pt modelId="{5C347ED4-BDA7-4751-8939-362CA97A10E8}" type="pres">
      <dgm:prSet presAssocID="{445DD4DD-CB3D-4ACD-8A33-AC6901A46590}" presName="node" presStyleLbl="node1" presStyleIdx="3" presStyleCnt="4">
        <dgm:presLayoutVars>
          <dgm:bulletEnabled val="1"/>
        </dgm:presLayoutVars>
      </dgm:prSet>
      <dgm:spPr/>
      <dgm:t>
        <a:bodyPr/>
        <a:lstStyle/>
        <a:p>
          <a:endParaRPr lang="en-US"/>
        </a:p>
      </dgm:t>
    </dgm:pt>
  </dgm:ptLst>
  <dgm:cxnLst>
    <dgm:cxn modelId="{286B3B3E-A214-4397-A15E-9FF53844A426}" srcId="{6EEFDCDE-5206-47DF-AB5D-46F23A3F64BF}" destId="{B3CE3E29-48CE-46DB-A506-91222541DF9B}" srcOrd="0" destOrd="0" parTransId="{AFF1F70E-6CEB-4395-82A0-13FB8BBD5DF6}" sibTransId="{76690A28-38B6-4131-A12E-52554AD68499}"/>
    <dgm:cxn modelId="{425CFCFE-8CCB-4F6F-8D78-9835550D9A47}" type="presOf" srcId="{6EEFDCDE-5206-47DF-AB5D-46F23A3F64BF}" destId="{9EFD570C-858A-4190-8671-1EADE4F502AE}" srcOrd="0" destOrd="0" presId="urn:microsoft.com/office/officeart/2005/8/layout/default"/>
    <dgm:cxn modelId="{D5769724-5355-4119-BB6A-30DEA86E87F7}" type="presOf" srcId="{445DD4DD-CB3D-4ACD-8A33-AC6901A46590}" destId="{5C347ED4-BDA7-4751-8939-362CA97A10E8}" srcOrd="0" destOrd="0" presId="urn:microsoft.com/office/officeart/2005/8/layout/default"/>
    <dgm:cxn modelId="{86F5E5DA-B33E-4178-86E6-7A064C1B9F28}" type="presOf" srcId="{03946DE4-1E6B-4CC6-958D-3152BBFF9D34}" destId="{3EF838E0-9130-4562-9657-4229299B6FD6}" srcOrd="0" destOrd="0" presId="urn:microsoft.com/office/officeart/2005/8/layout/default"/>
    <dgm:cxn modelId="{F5579243-9AF5-49A9-BF0D-64BD0EE92407}" srcId="{6EEFDCDE-5206-47DF-AB5D-46F23A3F64BF}" destId="{1994A9A2-DC09-445A-BD96-80B4654AAF82}" srcOrd="1" destOrd="0" parTransId="{98897CA7-C015-44FB-8171-D5B9AB971256}" sibTransId="{C42A2210-8DF4-4696-9FA1-6DB95AA2232A}"/>
    <dgm:cxn modelId="{DF3FC2E4-B91F-4F03-A88E-F5352ABDC2F7}" srcId="{6EEFDCDE-5206-47DF-AB5D-46F23A3F64BF}" destId="{03946DE4-1E6B-4CC6-958D-3152BBFF9D34}" srcOrd="2" destOrd="0" parTransId="{B397FC7B-5245-49C4-BCE9-637BB537F39E}" sibTransId="{58D44BCA-6FF7-465A-B700-2C9EFB6785F8}"/>
    <dgm:cxn modelId="{C485BE2B-FA4F-40D6-9E1C-9B3F1E7C129B}" type="presOf" srcId="{1994A9A2-DC09-445A-BD96-80B4654AAF82}" destId="{BA4B3D7F-5089-490C-9332-CBBCF802F6A7}" srcOrd="0" destOrd="0" presId="urn:microsoft.com/office/officeart/2005/8/layout/default"/>
    <dgm:cxn modelId="{CA80A337-9374-455B-B8B9-7A12C74372D1}" srcId="{6EEFDCDE-5206-47DF-AB5D-46F23A3F64BF}" destId="{445DD4DD-CB3D-4ACD-8A33-AC6901A46590}" srcOrd="3" destOrd="0" parTransId="{1F37A807-F7AE-4DC9-957B-E83E42DE912C}" sibTransId="{2CB5A8CF-9E3F-42C1-B231-C409786ACE2A}"/>
    <dgm:cxn modelId="{BB79B08D-05CC-4ECD-AEE1-ADD0637D8C5D}" type="presOf" srcId="{B3CE3E29-48CE-46DB-A506-91222541DF9B}" destId="{4EB81F37-6A4D-448C-8E9C-A357314ECF6E}" srcOrd="0" destOrd="0" presId="urn:microsoft.com/office/officeart/2005/8/layout/default"/>
    <dgm:cxn modelId="{BE3AB415-BBA1-496A-80B6-32F374C48AB7}" type="presParOf" srcId="{9EFD570C-858A-4190-8671-1EADE4F502AE}" destId="{4EB81F37-6A4D-448C-8E9C-A357314ECF6E}" srcOrd="0" destOrd="0" presId="urn:microsoft.com/office/officeart/2005/8/layout/default"/>
    <dgm:cxn modelId="{D40003F2-C5C2-4894-808C-A0F570C3462B}" type="presParOf" srcId="{9EFD570C-858A-4190-8671-1EADE4F502AE}" destId="{EDBD932B-E24B-498A-90BD-B52C5BEF0636}" srcOrd="1" destOrd="0" presId="urn:microsoft.com/office/officeart/2005/8/layout/default"/>
    <dgm:cxn modelId="{8F55FFE7-EF37-492D-BD96-D49EFC3122DA}" type="presParOf" srcId="{9EFD570C-858A-4190-8671-1EADE4F502AE}" destId="{BA4B3D7F-5089-490C-9332-CBBCF802F6A7}" srcOrd="2" destOrd="0" presId="urn:microsoft.com/office/officeart/2005/8/layout/default"/>
    <dgm:cxn modelId="{C998121A-2345-4C6F-8060-F312A394BC0D}" type="presParOf" srcId="{9EFD570C-858A-4190-8671-1EADE4F502AE}" destId="{4FF38132-A0F5-419A-8FC3-271273BC6249}" srcOrd="3" destOrd="0" presId="urn:microsoft.com/office/officeart/2005/8/layout/default"/>
    <dgm:cxn modelId="{3A52688E-1549-41EE-98E5-CB491D31AE2B}" type="presParOf" srcId="{9EFD570C-858A-4190-8671-1EADE4F502AE}" destId="{3EF838E0-9130-4562-9657-4229299B6FD6}" srcOrd="4" destOrd="0" presId="urn:microsoft.com/office/officeart/2005/8/layout/default"/>
    <dgm:cxn modelId="{881D1589-8380-4514-8F7B-94B76DC91054}" type="presParOf" srcId="{9EFD570C-858A-4190-8671-1EADE4F502AE}" destId="{36B34A6C-A650-4FF7-8A28-2E1E1666BB1D}" srcOrd="5" destOrd="0" presId="urn:microsoft.com/office/officeart/2005/8/layout/default"/>
    <dgm:cxn modelId="{92C69573-63E5-4C5C-8A06-D2E790405DFA}" type="presParOf" srcId="{9EFD570C-858A-4190-8671-1EADE4F502AE}" destId="{5C347ED4-BDA7-4751-8939-362CA97A10E8}"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A1B97C9-FBA7-454B-93BA-81914B161318}" type="doc">
      <dgm:prSet loTypeId="urn:microsoft.com/office/officeart/2005/8/layout/list1" loCatId="list" qsTypeId="urn:microsoft.com/office/officeart/2005/8/quickstyle/3d2" qsCatId="3D" csTypeId="urn:microsoft.com/office/officeart/2005/8/colors/accent1_2#43" csCatId="accent1" phldr="1"/>
      <dgm:spPr/>
      <dgm:t>
        <a:bodyPr/>
        <a:lstStyle/>
        <a:p>
          <a:endParaRPr lang="en-US"/>
        </a:p>
      </dgm:t>
    </dgm:pt>
    <dgm:pt modelId="{D849E645-1CE1-4659-8CE7-DA0008473D03}">
      <dgm:prSet custT="1"/>
      <dgm:spPr/>
      <dgm:t>
        <a:bodyPr/>
        <a:lstStyle/>
        <a:p>
          <a:pPr rtl="0"/>
          <a:r>
            <a:rPr lang="en-US" sz="2400" dirty="0" smtClean="0"/>
            <a:t>Develop </a:t>
          </a:r>
          <a:r>
            <a:rPr lang="en-US" sz="2400" b="1" i="1" dirty="0" smtClean="0"/>
            <a:t>intentional</a:t>
          </a:r>
          <a:r>
            <a:rPr lang="en-US" sz="2400" dirty="0" smtClean="0"/>
            <a:t> turnaround leader hiring practices</a:t>
          </a:r>
          <a:endParaRPr lang="en-US" sz="2400" dirty="0"/>
        </a:p>
      </dgm:t>
    </dgm:pt>
    <dgm:pt modelId="{3C8F47F3-ACE5-4113-B654-7FED7CAB8C80}" type="parTrans" cxnId="{540AF1CD-3A1F-4FCB-8F3A-0C7B71EA8E8F}">
      <dgm:prSet/>
      <dgm:spPr/>
      <dgm:t>
        <a:bodyPr/>
        <a:lstStyle/>
        <a:p>
          <a:endParaRPr lang="en-US"/>
        </a:p>
      </dgm:t>
    </dgm:pt>
    <dgm:pt modelId="{F6C11C71-65CC-4C3B-B18A-9ADFA93D097E}" type="sibTrans" cxnId="{540AF1CD-3A1F-4FCB-8F3A-0C7B71EA8E8F}">
      <dgm:prSet/>
      <dgm:spPr/>
      <dgm:t>
        <a:bodyPr/>
        <a:lstStyle/>
        <a:p>
          <a:endParaRPr lang="en-US"/>
        </a:p>
      </dgm:t>
    </dgm:pt>
    <dgm:pt modelId="{A07A3B36-59A0-42FD-889C-1199EFC60415}">
      <dgm:prSet custT="1"/>
      <dgm:spPr/>
      <dgm:t>
        <a:bodyPr/>
        <a:lstStyle/>
        <a:p>
          <a:pPr rtl="0"/>
          <a:r>
            <a:rPr lang="en-US" sz="2400" dirty="0" smtClean="0"/>
            <a:t>Align systems to support rapid change</a:t>
          </a:r>
          <a:endParaRPr lang="en-US" sz="2400" dirty="0"/>
        </a:p>
      </dgm:t>
    </dgm:pt>
    <dgm:pt modelId="{BAAA4E94-D049-4E7E-8457-C38BDF462C7B}" type="parTrans" cxnId="{1E204362-A25F-4506-9AD7-F0E73BECE2DB}">
      <dgm:prSet/>
      <dgm:spPr/>
      <dgm:t>
        <a:bodyPr/>
        <a:lstStyle/>
        <a:p>
          <a:endParaRPr lang="en-US"/>
        </a:p>
      </dgm:t>
    </dgm:pt>
    <dgm:pt modelId="{5F48D451-B1ED-41A2-BC6E-2DCD3918D9E9}" type="sibTrans" cxnId="{1E204362-A25F-4506-9AD7-F0E73BECE2DB}">
      <dgm:prSet/>
      <dgm:spPr/>
      <dgm:t>
        <a:bodyPr/>
        <a:lstStyle/>
        <a:p>
          <a:endParaRPr lang="en-US"/>
        </a:p>
      </dgm:t>
    </dgm:pt>
    <dgm:pt modelId="{A2DC0CD5-817F-4B3A-81DF-F8D45081E305}">
      <dgm:prSet custT="1"/>
      <dgm:spPr/>
      <dgm:t>
        <a:bodyPr/>
        <a:lstStyle/>
        <a:p>
          <a:pPr rtl="0"/>
          <a:r>
            <a:rPr lang="en-US" sz="2400" dirty="0" smtClean="0"/>
            <a:t>Grant freedom to act</a:t>
          </a:r>
          <a:endParaRPr lang="en-US" sz="2400" dirty="0"/>
        </a:p>
      </dgm:t>
    </dgm:pt>
    <dgm:pt modelId="{391D9ED0-E94B-4976-83F5-469E51BF748F}" type="parTrans" cxnId="{532A7A3B-D357-4D87-A1FA-3133EB7E180D}">
      <dgm:prSet/>
      <dgm:spPr/>
      <dgm:t>
        <a:bodyPr/>
        <a:lstStyle/>
        <a:p>
          <a:endParaRPr lang="en-US"/>
        </a:p>
      </dgm:t>
    </dgm:pt>
    <dgm:pt modelId="{AE4FEF17-E1FD-4D5F-B27C-A58BF6C9BD12}" type="sibTrans" cxnId="{532A7A3B-D357-4D87-A1FA-3133EB7E180D}">
      <dgm:prSet/>
      <dgm:spPr/>
      <dgm:t>
        <a:bodyPr/>
        <a:lstStyle/>
        <a:p>
          <a:endParaRPr lang="en-US"/>
        </a:p>
      </dgm:t>
    </dgm:pt>
    <dgm:pt modelId="{316352A5-BBDC-454D-8186-9020FEBE7F4C}">
      <dgm:prSet custT="1"/>
      <dgm:spPr/>
      <dgm:t>
        <a:bodyPr/>
        <a:lstStyle/>
        <a:p>
          <a:pPr rtl="0"/>
          <a:r>
            <a:rPr lang="en-US" sz="2400" dirty="0" smtClean="0"/>
            <a:t>Prioritize teacher hiring and assignment in turnaround schools</a:t>
          </a:r>
          <a:endParaRPr lang="en-US" sz="2400" dirty="0"/>
        </a:p>
      </dgm:t>
    </dgm:pt>
    <dgm:pt modelId="{2D51FBA9-9231-4419-930F-CB58A1321B40}" type="parTrans" cxnId="{C49A9CD6-438A-461D-B22F-F677DB513325}">
      <dgm:prSet/>
      <dgm:spPr/>
      <dgm:t>
        <a:bodyPr/>
        <a:lstStyle/>
        <a:p>
          <a:endParaRPr lang="en-US"/>
        </a:p>
      </dgm:t>
    </dgm:pt>
    <dgm:pt modelId="{E987EF99-4D26-4BBA-B2AD-E0D89E0BD80E}" type="sibTrans" cxnId="{C49A9CD6-438A-461D-B22F-F677DB513325}">
      <dgm:prSet/>
      <dgm:spPr/>
      <dgm:t>
        <a:bodyPr/>
        <a:lstStyle/>
        <a:p>
          <a:endParaRPr lang="en-US"/>
        </a:p>
      </dgm:t>
    </dgm:pt>
    <dgm:pt modelId="{507E9B21-42B3-4813-9E0A-2BAE4AB9575A}" type="pres">
      <dgm:prSet presAssocID="{BA1B97C9-FBA7-454B-93BA-81914B161318}" presName="linear" presStyleCnt="0">
        <dgm:presLayoutVars>
          <dgm:dir/>
          <dgm:animLvl val="lvl"/>
          <dgm:resizeHandles val="exact"/>
        </dgm:presLayoutVars>
      </dgm:prSet>
      <dgm:spPr/>
      <dgm:t>
        <a:bodyPr/>
        <a:lstStyle/>
        <a:p>
          <a:endParaRPr lang="en-US"/>
        </a:p>
      </dgm:t>
    </dgm:pt>
    <dgm:pt modelId="{F7E06183-6A36-408C-B17F-AB330F7FB4D9}" type="pres">
      <dgm:prSet presAssocID="{D849E645-1CE1-4659-8CE7-DA0008473D03}" presName="parentLin" presStyleCnt="0"/>
      <dgm:spPr/>
    </dgm:pt>
    <dgm:pt modelId="{886CC744-1C8A-4567-9CFE-C4F08365CCB4}" type="pres">
      <dgm:prSet presAssocID="{D849E645-1CE1-4659-8CE7-DA0008473D03}" presName="parentLeftMargin" presStyleLbl="node1" presStyleIdx="0" presStyleCnt="4"/>
      <dgm:spPr/>
      <dgm:t>
        <a:bodyPr/>
        <a:lstStyle/>
        <a:p>
          <a:endParaRPr lang="en-US"/>
        </a:p>
      </dgm:t>
    </dgm:pt>
    <dgm:pt modelId="{E6D3DA8D-FBC5-4923-952F-36C55DD0D032}" type="pres">
      <dgm:prSet presAssocID="{D849E645-1CE1-4659-8CE7-DA0008473D03}" presName="parentText" presStyleLbl="node1" presStyleIdx="0" presStyleCnt="4" custScaleX="128598">
        <dgm:presLayoutVars>
          <dgm:chMax val="0"/>
          <dgm:bulletEnabled val="1"/>
        </dgm:presLayoutVars>
      </dgm:prSet>
      <dgm:spPr/>
      <dgm:t>
        <a:bodyPr/>
        <a:lstStyle/>
        <a:p>
          <a:endParaRPr lang="en-US"/>
        </a:p>
      </dgm:t>
    </dgm:pt>
    <dgm:pt modelId="{CAF77DA9-8B94-4D1D-B0EE-547712C5CE19}" type="pres">
      <dgm:prSet presAssocID="{D849E645-1CE1-4659-8CE7-DA0008473D03}" presName="negativeSpace" presStyleCnt="0"/>
      <dgm:spPr/>
    </dgm:pt>
    <dgm:pt modelId="{093F759C-DF79-49C0-BE06-85A3075F743F}" type="pres">
      <dgm:prSet presAssocID="{D849E645-1CE1-4659-8CE7-DA0008473D03}" presName="childText" presStyleLbl="conFgAcc1" presStyleIdx="0" presStyleCnt="4">
        <dgm:presLayoutVars>
          <dgm:bulletEnabled val="1"/>
        </dgm:presLayoutVars>
      </dgm:prSet>
      <dgm:spPr/>
    </dgm:pt>
    <dgm:pt modelId="{AACD99BD-6E0E-4144-B222-97DD00A3E370}" type="pres">
      <dgm:prSet presAssocID="{F6C11C71-65CC-4C3B-B18A-9ADFA93D097E}" presName="spaceBetweenRectangles" presStyleCnt="0"/>
      <dgm:spPr/>
    </dgm:pt>
    <dgm:pt modelId="{B64D13E2-CF93-4707-9859-286CEFA708C6}" type="pres">
      <dgm:prSet presAssocID="{A07A3B36-59A0-42FD-889C-1199EFC60415}" presName="parentLin" presStyleCnt="0"/>
      <dgm:spPr/>
    </dgm:pt>
    <dgm:pt modelId="{B789832A-A87C-479D-A48E-8D1772F2BE6C}" type="pres">
      <dgm:prSet presAssocID="{A07A3B36-59A0-42FD-889C-1199EFC60415}" presName="parentLeftMargin" presStyleLbl="node1" presStyleIdx="0" presStyleCnt="4"/>
      <dgm:spPr/>
      <dgm:t>
        <a:bodyPr/>
        <a:lstStyle/>
        <a:p>
          <a:endParaRPr lang="en-US"/>
        </a:p>
      </dgm:t>
    </dgm:pt>
    <dgm:pt modelId="{9F133E87-DF9D-439B-A866-07B9E08CCCB8}" type="pres">
      <dgm:prSet presAssocID="{A07A3B36-59A0-42FD-889C-1199EFC60415}" presName="parentText" presStyleLbl="node1" presStyleIdx="1" presStyleCnt="4" custScaleX="128598">
        <dgm:presLayoutVars>
          <dgm:chMax val="0"/>
          <dgm:bulletEnabled val="1"/>
        </dgm:presLayoutVars>
      </dgm:prSet>
      <dgm:spPr/>
      <dgm:t>
        <a:bodyPr/>
        <a:lstStyle/>
        <a:p>
          <a:endParaRPr lang="en-US"/>
        </a:p>
      </dgm:t>
    </dgm:pt>
    <dgm:pt modelId="{44FDE307-2DAB-4B97-ACF9-676377FC9CC4}" type="pres">
      <dgm:prSet presAssocID="{A07A3B36-59A0-42FD-889C-1199EFC60415}" presName="negativeSpace" presStyleCnt="0"/>
      <dgm:spPr/>
    </dgm:pt>
    <dgm:pt modelId="{0F45971F-EE38-4891-9B98-77990F4A0818}" type="pres">
      <dgm:prSet presAssocID="{A07A3B36-59A0-42FD-889C-1199EFC60415}" presName="childText" presStyleLbl="conFgAcc1" presStyleIdx="1" presStyleCnt="4">
        <dgm:presLayoutVars>
          <dgm:bulletEnabled val="1"/>
        </dgm:presLayoutVars>
      </dgm:prSet>
      <dgm:spPr/>
    </dgm:pt>
    <dgm:pt modelId="{E27DE275-BAB9-4558-B175-87763B578252}" type="pres">
      <dgm:prSet presAssocID="{5F48D451-B1ED-41A2-BC6E-2DCD3918D9E9}" presName="spaceBetweenRectangles" presStyleCnt="0"/>
      <dgm:spPr/>
    </dgm:pt>
    <dgm:pt modelId="{A06AD80A-27A0-4BB1-B159-38356EE67D5B}" type="pres">
      <dgm:prSet presAssocID="{A2DC0CD5-817F-4B3A-81DF-F8D45081E305}" presName="parentLin" presStyleCnt="0"/>
      <dgm:spPr/>
    </dgm:pt>
    <dgm:pt modelId="{E3B693B2-24BC-45DE-A9A2-216C5A55E5A7}" type="pres">
      <dgm:prSet presAssocID="{A2DC0CD5-817F-4B3A-81DF-F8D45081E305}" presName="parentLeftMargin" presStyleLbl="node1" presStyleIdx="1" presStyleCnt="4"/>
      <dgm:spPr/>
      <dgm:t>
        <a:bodyPr/>
        <a:lstStyle/>
        <a:p>
          <a:endParaRPr lang="en-US"/>
        </a:p>
      </dgm:t>
    </dgm:pt>
    <dgm:pt modelId="{C137F343-44C8-4677-83E4-99E145220CA0}" type="pres">
      <dgm:prSet presAssocID="{A2DC0CD5-817F-4B3A-81DF-F8D45081E305}" presName="parentText" presStyleLbl="node1" presStyleIdx="2" presStyleCnt="4" custScaleX="128598">
        <dgm:presLayoutVars>
          <dgm:chMax val="0"/>
          <dgm:bulletEnabled val="1"/>
        </dgm:presLayoutVars>
      </dgm:prSet>
      <dgm:spPr/>
      <dgm:t>
        <a:bodyPr/>
        <a:lstStyle/>
        <a:p>
          <a:endParaRPr lang="en-US"/>
        </a:p>
      </dgm:t>
    </dgm:pt>
    <dgm:pt modelId="{D1CF0165-E381-4FAD-9367-3F53F74C8491}" type="pres">
      <dgm:prSet presAssocID="{A2DC0CD5-817F-4B3A-81DF-F8D45081E305}" presName="negativeSpace" presStyleCnt="0"/>
      <dgm:spPr/>
    </dgm:pt>
    <dgm:pt modelId="{45000F96-1D66-4DD8-ABB8-10A6C72B68E7}" type="pres">
      <dgm:prSet presAssocID="{A2DC0CD5-817F-4B3A-81DF-F8D45081E305}" presName="childText" presStyleLbl="conFgAcc1" presStyleIdx="2" presStyleCnt="4">
        <dgm:presLayoutVars>
          <dgm:bulletEnabled val="1"/>
        </dgm:presLayoutVars>
      </dgm:prSet>
      <dgm:spPr/>
    </dgm:pt>
    <dgm:pt modelId="{6E765E76-AC73-41DD-AF01-C61AC938F171}" type="pres">
      <dgm:prSet presAssocID="{AE4FEF17-E1FD-4D5F-B27C-A58BF6C9BD12}" presName="spaceBetweenRectangles" presStyleCnt="0"/>
      <dgm:spPr/>
    </dgm:pt>
    <dgm:pt modelId="{C390872D-5D88-49AC-9748-39358271978E}" type="pres">
      <dgm:prSet presAssocID="{316352A5-BBDC-454D-8186-9020FEBE7F4C}" presName="parentLin" presStyleCnt="0"/>
      <dgm:spPr/>
    </dgm:pt>
    <dgm:pt modelId="{2C4A7702-17BF-4104-AC2C-C59E9A94FD5C}" type="pres">
      <dgm:prSet presAssocID="{316352A5-BBDC-454D-8186-9020FEBE7F4C}" presName="parentLeftMargin" presStyleLbl="node1" presStyleIdx="2" presStyleCnt="4"/>
      <dgm:spPr/>
      <dgm:t>
        <a:bodyPr/>
        <a:lstStyle/>
        <a:p>
          <a:endParaRPr lang="en-US"/>
        </a:p>
      </dgm:t>
    </dgm:pt>
    <dgm:pt modelId="{5662A059-EC7A-423B-AC63-5F1B74ED43C7}" type="pres">
      <dgm:prSet presAssocID="{316352A5-BBDC-454D-8186-9020FEBE7F4C}" presName="parentText" presStyleLbl="node1" presStyleIdx="3" presStyleCnt="4" custScaleX="128598">
        <dgm:presLayoutVars>
          <dgm:chMax val="0"/>
          <dgm:bulletEnabled val="1"/>
        </dgm:presLayoutVars>
      </dgm:prSet>
      <dgm:spPr/>
      <dgm:t>
        <a:bodyPr/>
        <a:lstStyle/>
        <a:p>
          <a:endParaRPr lang="en-US"/>
        </a:p>
      </dgm:t>
    </dgm:pt>
    <dgm:pt modelId="{57C72D12-7364-4335-8BE1-1A8325CD7F18}" type="pres">
      <dgm:prSet presAssocID="{316352A5-BBDC-454D-8186-9020FEBE7F4C}" presName="negativeSpace" presStyleCnt="0"/>
      <dgm:spPr/>
    </dgm:pt>
    <dgm:pt modelId="{887C935F-FB06-4C3A-9625-3D73E58BAEE0}" type="pres">
      <dgm:prSet presAssocID="{316352A5-BBDC-454D-8186-9020FEBE7F4C}" presName="childText" presStyleLbl="conFgAcc1" presStyleIdx="3" presStyleCnt="4">
        <dgm:presLayoutVars>
          <dgm:bulletEnabled val="1"/>
        </dgm:presLayoutVars>
      </dgm:prSet>
      <dgm:spPr/>
    </dgm:pt>
  </dgm:ptLst>
  <dgm:cxnLst>
    <dgm:cxn modelId="{532A7A3B-D357-4D87-A1FA-3133EB7E180D}" srcId="{BA1B97C9-FBA7-454B-93BA-81914B161318}" destId="{A2DC0CD5-817F-4B3A-81DF-F8D45081E305}" srcOrd="2" destOrd="0" parTransId="{391D9ED0-E94B-4976-83F5-469E51BF748F}" sibTransId="{AE4FEF17-E1FD-4D5F-B27C-A58BF6C9BD12}"/>
    <dgm:cxn modelId="{6C3DA765-4E75-4BD3-B538-E6D42A6F67EA}" type="presOf" srcId="{BA1B97C9-FBA7-454B-93BA-81914B161318}" destId="{507E9B21-42B3-4813-9E0A-2BAE4AB9575A}" srcOrd="0" destOrd="0" presId="urn:microsoft.com/office/officeart/2005/8/layout/list1"/>
    <dgm:cxn modelId="{3FA130AD-F930-4A11-85D5-31737E47018E}" type="presOf" srcId="{D849E645-1CE1-4659-8CE7-DA0008473D03}" destId="{886CC744-1C8A-4567-9CFE-C4F08365CCB4}" srcOrd="0" destOrd="0" presId="urn:microsoft.com/office/officeart/2005/8/layout/list1"/>
    <dgm:cxn modelId="{2DEB003E-A86F-4340-A6F9-0593F60BB9F8}" type="presOf" srcId="{A2DC0CD5-817F-4B3A-81DF-F8D45081E305}" destId="{C137F343-44C8-4677-83E4-99E145220CA0}" srcOrd="1" destOrd="0" presId="urn:microsoft.com/office/officeart/2005/8/layout/list1"/>
    <dgm:cxn modelId="{A1D7772B-850E-471C-9747-08BC4FFF7F54}" type="presOf" srcId="{A07A3B36-59A0-42FD-889C-1199EFC60415}" destId="{B789832A-A87C-479D-A48E-8D1772F2BE6C}" srcOrd="0" destOrd="0" presId="urn:microsoft.com/office/officeart/2005/8/layout/list1"/>
    <dgm:cxn modelId="{C49A9CD6-438A-461D-B22F-F677DB513325}" srcId="{BA1B97C9-FBA7-454B-93BA-81914B161318}" destId="{316352A5-BBDC-454D-8186-9020FEBE7F4C}" srcOrd="3" destOrd="0" parTransId="{2D51FBA9-9231-4419-930F-CB58A1321B40}" sibTransId="{E987EF99-4D26-4BBA-B2AD-E0D89E0BD80E}"/>
    <dgm:cxn modelId="{FCCDDFC0-B807-44ED-9F5E-8B6712CA428F}" type="presOf" srcId="{A07A3B36-59A0-42FD-889C-1199EFC60415}" destId="{9F133E87-DF9D-439B-A866-07B9E08CCCB8}" srcOrd="1" destOrd="0" presId="urn:microsoft.com/office/officeart/2005/8/layout/list1"/>
    <dgm:cxn modelId="{1E204362-A25F-4506-9AD7-F0E73BECE2DB}" srcId="{BA1B97C9-FBA7-454B-93BA-81914B161318}" destId="{A07A3B36-59A0-42FD-889C-1199EFC60415}" srcOrd="1" destOrd="0" parTransId="{BAAA4E94-D049-4E7E-8457-C38BDF462C7B}" sibTransId="{5F48D451-B1ED-41A2-BC6E-2DCD3918D9E9}"/>
    <dgm:cxn modelId="{06C7254D-5C65-4984-BD5E-184203029779}" type="presOf" srcId="{316352A5-BBDC-454D-8186-9020FEBE7F4C}" destId="{5662A059-EC7A-423B-AC63-5F1B74ED43C7}" srcOrd="1" destOrd="0" presId="urn:microsoft.com/office/officeart/2005/8/layout/list1"/>
    <dgm:cxn modelId="{982EE417-28B4-4D0C-AA0E-D8C4B66E19E4}" type="presOf" srcId="{316352A5-BBDC-454D-8186-9020FEBE7F4C}" destId="{2C4A7702-17BF-4104-AC2C-C59E9A94FD5C}" srcOrd="0" destOrd="0" presId="urn:microsoft.com/office/officeart/2005/8/layout/list1"/>
    <dgm:cxn modelId="{4268B88C-4C15-42E3-A4D6-0925628A0BCD}" type="presOf" srcId="{D849E645-1CE1-4659-8CE7-DA0008473D03}" destId="{E6D3DA8D-FBC5-4923-952F-36C55DD0D032}" srcOrd="1" destOrd="0" presId="urn:microsoft.com/office/officeart/2005/8/layout/list1"/>
    <dgm:cxn modelId="{318F515B-89DC-49DA-88D8-56F7537B78AA}" type="presOf" srcId="{A2DC0CD5-817F-4B3A-81DF-F8D45081E305}" destId="{E3B693B2-24BC-45DE-A9A2-216C5A55E5A7}" srcOrd="0" destOrd="0" presId="urn:microsoft.com/office/officeart/2005/8/layout/list1"/>
    <dgm:cxn modelId="{540AF1CD-3A1F-4FCB-8F3A-0C7B71EA8E8F}" srcId="{BA1B97C9-FBA7-454B-93BA-81914B161318}" destId="{D849E645-1CE1-4659-8CE7-DA0008473D03}" srcOrd="0" destOrd="0" parTransId="{3C8F47F3-ACE5-4113-B654-7FED7CAB8C80}" sibTransId="{F6C11C71-65CC-4C3B-B18A-9ADFA93D097E}"/>
    <dgm:cxn modelId="{6B84AE57-05EB-4B73-B7BF-0479B1718824}" type="presParOf" srcId="{507E9B21-42B3-4813-9E0A-2BAE4AB9575A}" destId="{F7E06183-6A36-408C-B17F-AB330F7FB4D9}" srcOrd="0" destOrd="0" presId="urn:microsoft.com/office/officeart/2005/8/layout/list1"/>
    <dgm:cxn modelId="{CC0B0BB4-E224-47BA-A4A2-3F5035285074}" type="presParOf" srcId="{F7E06183-6A36-408C-B17F-AB330F7FB4D9}" destId="{886CC744-1C8A-4567-9CFE-C4F08365CCB4}" srcOrd="0" destOrd="0" presId="urn:microsoft.com/office/officeart/2005/8/layout/list1"/>
    <dgm:cxn modelId="{E4DF8B75-ADFE-4970-A30B-A697CD4EBF29}" type="presParOf" srcId="{F7E06183-6A36-408C-B17F-AB330F7FB4D9}" destId="{E6D3DA8D-FBC5-4923-952F-36C55DD0D032}" srcOrd="1" destOrd="0" presId="urn:microsoft.com/office/officeart/2005/8/layout/list1"/>
    <dgm:cxn modelId="{C2EFD8A1-93D0-4116-BA89-831E2CA4019D}" type="presParOf" srcId="{507E9B21-42B3-4813-9E0A-2BAE4AB9575A}" destId="{CAF77DA9-8B94-4D1D-B0EE-547712C5CE19}" srcOrd="1" destOrd="0" presId="urn:microsoft.com/office/officeart/2005/8/layout/list1"/>
    <dgm:cxn modelId="{4973353C-D496-4459-93FF-749F171E0264}" type="presParOf" srcId="{507E9B21-42B3-4813-9E0A-2BAE4AB9575A}" destId="{093F759C-DF79-49C0-BE06-85A3075F743F}" srcOrd="2" destOrd="0" presId="urn:microsoft.com/office/officeart/2005/8/layout/list1"/>
    <dgm:cxn modelId="{26887F5F-C1C8-4B99-A973-B72E163CD3FB}" type="presParOf" srcId="{507E9B21-42B3-4813-9E0A-2BAE4AB9575A}" destId="{AACD99BD-6E0E-4144-B222-97DD00A3E370}" srcOrd="3" destOrd="0" presId="urn:microsoft.com/office/officeart/2005/8/layout/list1"/>
    <dgm:cxn modelId="{250E4FEE-AF3C-4D3D-A6DF-B793EEAE5C34}" type="presParOf" srcId="{507E9B21-42B3-4813-9E0A-2BAE4AB9575A}" destId="{B64D13E2-CF93-4707-9859-286CEFA708C6}" srcOrd="4" destOrd="0" presId="urn:microsoft.com/office/officeart/2005/8/layout/list1"/>
    <dgm:cxn modelId="{862640AC-7021-4850-AFC9-E059FE0DF9A8}" type="presParOf" srcId="{B64D13E2-CF93-4707-9859-286CEFA708C6}" destId="{B789832A-A87C-479D-A48E-8D1772F2BE6C}" srcOrd="0" destOrd="0" presId="urn:microsoft.com/office/officeart/2005/8/layout/list1"/>
    <dgm:cxn modelId="{55B5DAB5-FA6B-43E7-86A9-4D6F701D79BB}" type="presParOf" srcId="{B64D13E2-CF93-4707-9859-286CEFA708C6}" destId="{9F133E87-DF9D-439B-A866-07B9E08CCCB8}" srcOrd="1" destOrd="0" presId="urn:microsoft.com/office/officeart/2005/8/layout/list1"/>
    <dgm:cxn modelId="{B59E7A0A-3C91-4E41-BAEA-1F80735046C6}" type="presParOf" srcId="{507E9B21-42B3-4813-9E0A-2BAE4AB9575A}" destId="{44FDE307-2DAB-4B97-ACF9-676377FC9CC4}" srcOrd="5" destOrd="0" presId="urn:microsoft.com/office/officeart/2005/8/layout/list1"/>
    <dgm:cxn modelId="{7E72760F-B90D-493F-8F72-D4C1B581A41B}" type="presParOf" srcId="{507E9B21-42B3-4813-9E0A-2BAE4AB9575A}" destId="{0F45971F-EE38-4891-9B98-77990F4A0818}" srcOrd="6" destOrd="0" presId="urn:microsoft.com/office/officeart/2005/8/layout/list1"/>
    <dgm:cxn modelId="{0C2A4EA8-F005-424A-ABCC-A3886280FAC9}" type="presParOf" srcId="{507E9B21-42B3-4813-9E0A-2BAE4AB9575A}" destId="{E27DE275-BAB9-4558-B175-87763B578252}" srcOrd="7" destOrd="0" presId="urn:microsoft.com/office/officeart/2005/8/layout/list1"/>
    <dgm:cxn modelId="{6C923F61-E445-4470-9728-E8166E8B7D34}" type="presParOf" srcId="{507E9B21-42B3-4813-9E0A-2BAE4AB9575A}" destId="{A06AD80A-27A0-4BB1-B159-38356EE67D5B}" srcOrd="8" destOrd="0" presId="urn:microsoft.com/office/officeart/2005/8/layout/list1"/>
    <dgm:cxn modelId="{B5CF637D-B644-41D5-8821-469085F67874}" type="presParOf" srcId="{A06AD80A-27A0-4BB1-B159-38356EE67D5B}" destId="{E3B693B2-24BC-45DE-A9A2-216C5A55E5A7}" srcOrd="0" destOrd="0" presId="urn:microsoft.com/office/officeart/2005/8/layout/list1"/>
    <dgm:cxn modelId="{3FCB43CC-B902-4737-8877-0AD75878F938}" type="presParOf" srcId="{A06AD80A-27A0-4BB1-B159-38356EE67D5B}" destId="{C137F343-44C8-4677-83E4-99E145220CA0}" srcOrd="1" destOrd="0" presId="urn:microsoft.com/office/officeart/2005/8/layout/list1"/>
    <dgm:cxn modelId="{1C50C9F3-1D39-4491-B669-EA8704A0B7B2}" type="presParOf" srcId="{507E9B21-42B3-4813-9E0A-2BAE4AB9575A}" destId="{D1CF0165-E381-4FAD-9367-3F53F74C8491}" srcOrd="9" destOrd="0" presId="urn:microsoft.com/office/officeart/2005/8/layout/list1"/>
    <dgm:cxn modelId="{4A25388C-C02B-4CC5-9B56-8A1A513BA8EB}" type="presParOf" srcId="{507E9B21-42B3-4813-9E0A-2BAE4AB9575A}" destId="{45000F96-1D66-4DD8-ABB8-10A6C72B68E7}" srcOrd="10" destOrd="0" presId="urn:microsoft.com/office/officeart/2005/8/layout/list1"/>
    <dgm:cxn modelId="{DB5A73D9-241B-4042-A0B7-777CCF851457}" type="presParOf" srcId="{507E9B21-42B3-4813-9E0A-2BAE4AB9575A}" destId="{6E765E76-AC73-41DD-AF01-C61AC938F171}" srcOrd="11" destOrd="0" presId="urn:microsoft.com/office/officeart/2005/8/layout/list1"/>
    <dgm:cxn modelId="{63928462-BCD6-490C-A298-300689B7E6C5}" type="presParOf" srcId="{507E9B21-42B3-4813-9E0A-2BAE4AB9575A}" destId="{C390872D-5D88-49AC-9748-39358271978E}" srcOrd="12" destOrd="0" presId="urn:microsoft.com/office/officeart/2005/8/layout/list1"/>
    <dgm:cxn modelId="{76AACE14-653D-4167-A2C3-80C7BE616BAC}" type="presParOf" srcId="{C390872D-5D88-49AC-9748-39358271978E}" destId="{2C4A7702-17BF-4104-AC2C-C59E9A94FD5C}" srcOrd="0" destOrd="0" presId="urn:microsoft.com/office/officeart/2005/8/layout/list1"/>
    <dgm:cxn modelId="{29B6628A-A882-4998-B500-ACD9BC0564D3}" type="presParOf" srcId="{C390872D-5D88-49AC-9748-39358271978E}" destId="{5662A059-EC7A-423B-AC63-5F1B74ED43C7}" srcOrd="1" destOrd="0" presId="urn:microsoft.com/office/officeart/2005/8/layout/list1"/>
    <dgm:cxn modelId="{AFB0C84D-41B3-4BF9-8CE0-4CE2CA780777}" type="presParOf" srcId="{507E9B21-42B3-4813-9E0A-2BAE4AB9575A}" destId="{57C72D12-7364-4335-8BE1-1A8325CD7F18}" srcOrd="13" destOrd="0" presId="urn:microsoft.com/office/officeart/2005/8/layout/list1"/>
    <dgm:cxn modelId="{39092C3C-03EF-4D71-8D41-32246AA9BF0E}" type="presParOf" srcId="{507E9B21-42B3-4813-9E0A-2BAE4AB9575A}" destId="{887C935F-FB06-4C3A-9625-3D73E58BAEE0}" srcOrd="14"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94BC58B-D745-4042-894A-7FE227518C75}" type="doc">
      <dgm:prSet loTypeId="urn:microsoft.com/office/officeart/2005/8/layout/chevron1" loCatId="process" qsTypeId="urn:microsoft.com/office/officeart/2005/8/quickstyle/simple1#42" qsCatId="simple" csTypeId="urn:microsoft.com/office/officeart/2005/8/colors/accent1_2#44" csCatId="accent1" phldr="1"/>
      <dgm:spPr/>
    </dgm:pt>
    <dgm:pt modelId="{438B20A5-2147-46DA-84E4-C289F88DE43B}">
      <dgm:prSet phldrT="[Text]"/>
      <dgm:spPr/>
      <dgm:t>
        <a:bodyPr/>
        <a:lstStyle/>
        <a:p>
          <a:r>
            <a:rPr lang="en-US" dirty="0" smtClean="0"/>
            <a:t>March-April ’10</a:t>
          </a:r>
          <a:endParaRPr lang="en-US" dirty="0"/>
        </a:p>
      </dgm:t>
    </dgm:pt>
    <dgm:pt modelId="{D221C66A-CEE0-4C65-80B7-547173DCE8A8}" type="parTrans" cxnId="{0C67FFE6-A4BE-401F-8E8E-F93E016AD6C8}">
      <dgm:prSet/>
      <dgm:spPr/>
      <dgm:t>
        <a:bodyPr/>
        <a:lstStyle/>
        <a:p>
          <a:endParaRPr lang="en-US"/>
        </a:p>
      </dgm:t>
    </dgm:pt>
    <dgm:pt modelId="{15005405-001E-4BB1-A2BF-C7E0084C5FBA}" type="sibTrans" cxnId="{0C67FFE6-A4BE-401F-8E8E-F93E016AD6C8}">
      <dgm:prSet/>
      <dgm:spPr/>
      <dgm:t>
        <a:bodyPr/>
        <a:lstStyle/>
        <a:p>
          <a:endParaRPr lang="en-US"/>
        </a:p>
      </dgm:t>
    </dgm:pt>
    <dgm:pt modelId="{D41AF4F6-E975-4F38-AFD7-90AFA2212C6C}">
      <dgm:prSet phldrT="[Text]"/>
      <dgm:spPr/>
      <dgm:t>
        <a:bodyPr/>
        <a:lstStyle/>
        <a:p>
          <a:r>
            <a:rPr lang="en-US" dirty="0" smtClean="0"/>
            <a:t>May ’10</a:t>
          </a:r>
          <a:endParaRPr lang="en-US" dirty="0"/>
        </a:p>
      </dgm:t>
    </dgm:pt>
    <dgm:pt modelId="{7F2E0C50-FE8F-4D76-A069-743984465C76}" type="parTrans" cxnId="{556C596D-B26D-4E66-A611-D34F4E4CE7AC}">
      <dgm:prSet/>
      <dgm:spPr/>
      <dgm:t>
        <a:bodyPr/>
        <a:lstStyle/>
        <a:p>
          <a:endParaRPr lang="en-US"/>
        </a:p>
      </dgm:t>
    </dgm:pt>
    <dgm:pt modelId="{C3928A6B-0904-4AAF-9007-E0870138C9ED}" type="sibTrans" cxnId="{556C596D-B26D-4E66-A611-D34F4E4CE7AC}">
      <dgm:prSet/>
      <dgm:spPr/>
      <dgm:t>
        <a:bodyPr/>
        <a:lstStyle/>
        <a:p>
          <a:endParaRPr lang="en-US"/>
        </a:p>
      </dgm:t>
    </dgm:pt>
    <dgm:pt modelId="{0BB30EB7-ED95-4B65-8723-C130FAF2EA15}">
      <dgm:prSet phldrT="[Text]"/>
      <dgm:spPr/>
      <dgm:t>
        <a:bodyPr/>
        <a:lstStyle/>
        <a:p>
          <a:r>
            <a:rPr lang="en-US" dirty="0" smtClean="0"/>
            <a:t>Feb ’10</a:t>
          </a:r>
          <a:endParaRPr lang="en-US" dirty="0"/>
        </a:p>
      </dgm:t>
    </dgm:pt>
    <dgm:pt modelId="{363B1FA3-EBB9-41E4-8C74-7D1E54979F15}" type="parTrans" cxnId="{21E58E09-D2A2-426B-AC57-0C19743C8C4D}">
      <dgm:prSet/>
      <dgm:spPr/>
      <dgm:t>
        <a:bodyPr/>
        <a:lstStyle/>
        <a:p>
          <a:endParaRPr lang="en-US"/>
        </a:p>
      </dgm:t>
    </dgm:pt>
    <dgm:pt modelId="{64965DC9-C8CE-4AF9-A3FC-043A7387B676}" type="sibTrans" cxnId="{21E58E09-D2A2-426B-AC57-0C19743C8C4D}">
      <dgm:prSet/>
      <dgm:spPr/>
      <dgm:t>
        <a:bodyPr/>
        <a:lstStyle/>
        <a:p>
          <a:endParaRPr lang="en-US"/>
        </a:p>
      </dgm:t>
    </dgm:pt>
    <dgm:pt modelId="{6C0E9D2F-257E-45C0-90D2-A97265491CDC}">
      <dgm:prSet phldrT="[Text]"/>
      <dgm:spPr/>
      <dgm:t>
        <a:bodyPr/>
        <a:lstStyle/>
        <a:p>
          <a:r>
            <a:rPr lang="en-US" dirty="0" smtClean="0"/>
            <a:t>Feb 2010 SEAs’ SIG applications due to ED</a:t>
          </a:r>
          <a:endParaRPr lang="en-US" dirty="0"/>
        </a:p>
      </dgm:t>
    </dgm:pt>
    <dgm:pt modelId="{1D21DC7C-200B-4B0D-8FBC-F37BB71B3AAF}" type="parTrans" cxnId="{886D685F-8793-4EA9-89A7-074A774EE466}">
      <dgm:prSet/>
      <dgm:spPr/>
      <dgm:t>
        <a:bodyPr/>
        <a:lstStyle/>
        <a:p>
          <a:endParaRPr lang="en-US"/>
        </a:p>
      </dgm:t>
    </dgm:pt>
    <dgm:pt modelId="{ED4A5715-AFB3-4D2C-8228-223D76D3D42E}" type="sibTrans" cxnId="{886D685F-8793-4EA9-89A7-074A774EE466}">
      <dgm:prSet/>
      <dgm:spPr/>
      <dgm:t>
        <a:bodyPr/>
        <a:lstStyle/>
        <a:p>
          <a:endParaRPr lang="en-US"/>
        </a:p>
      </dgm:t>
    </dgm:pt>
    <dgm:pt modelId="{3FE3BF76-7FEE-4410-AFC2-8D85FA545259}">
      <dgm:prSet phldrT="[Text]"/>
      <dgm:spPr/>
      <dgm:t>
        <a:bodyPr/>
        <a:lstStyle/>
        <a:p>
          <a:r>
            <a:rPr lang="en-US" dirty="0" smtClean="0"/>
            <a:t>Fall ’10</a:t>
          </a:r>
          <a:endParaRPr lang="en-US" dirty="0"/>
        </a:p>
      </dgm:t>
    </dgm:pt>
    <dgm:pt modelId="{A8F24F1D-0261-4B16-9016-8FD3F8959D33}" type="parTrans" cxnId="{EC0A4E9B-02E5-4982-B77B-F2B982FF18EF}">
      <dgm:prSet/>
      <dgm:spPr/>
      <dgm:t>
        <a:bodyPr/>
        <a:lstStyle/>
        <a:p>
          <a:endParaRPr lang="en-US"/>
        </a:p>
      </dgm:t>
    </dgm:pt>
    <dgm:pt modelId="{41DFB34E-0517-4B35-885A-D068292EAF5B}" type="sibTrans" cxnId="{EC0A4E9B-02E5-4982-B77B-F2B982FF18EF}">
      <dgm:prSet/>
      <dgm:spPr/>
      <dgm:t>
        <a:bodyPr/>
        <a:lstStyle/>
        <a:p>
          <a:endParaRPr lang="en-US"/>
        </a:p>
      </dgm:t>
    </dgm:pt>
    <dgm:pt modelId="{9DCD7124-E952-49D3-8220-71564EDBD59E}">
      <dgm:prSet phldrT="[Text]"/>
      <dgm:spPr/>
      <dgm:t>
        <a:bodyPr/>
        <a:lstStyle/>
        <a:p>
          <a:r>
            <a:rPr lang="en-US" dirty="0" smtClean="0"/>
            <a:t>LEA application process</a:t>
          </a:r>
          <a:endParaRPr lang="en-US" dirty="0"/>
        </a:p>
      </dgm:t>
    </dgm:pt>
    <dgm:pt modelId="{C749E31C-2E90-47AF-8356-F9B206CD5C36}" type="parTrans" cxnId="{BEE5BA51-2DD7-46A8-9578-82FEC7596219}">
      <dgm:prSet/>
      <dgm:spPr/>
      <dgm:t>
        <a:bodyPr/>
        <a:lstStyle/>
        <a:p>
          <a:endParaRPr lang="en-US"/>
        </a:p>
      </dgm:t>
    </dgm:pt>
    <dgm:pt modelId="{2E5F011B-4252-4F0B-AC7F-3D6211506DA1}" type="sibTrans" cxnId="{BEE5BA51-2DD7-46A8-9578-82FEC7596219}">
      <dgm:prSet/>
      <dgm:spPr/>
      <dgm:t>
        <a:bodyPr/>
        <a:lstStyle/>
        <a:p>
          <a:endParaRPr lang="en-US"/>
        </a:p>
      </dgm:t>
    </dgm:pt>
    <dgm:pt modelId="{7A5E5103-5F63-4CD1-8C92-844F6446D46B}">
      <dgm:prSet phldrT="[Text]"/>
      <dgm:spPr/>
      <dgm:t>
        <a:bodyPr/>
        <a:lstStyle/>
        <a:p>
          <a:r>
            <a:rPr lang="en-US" dirty="0" smtClean="0"/>
            <a:t>ED awards SIG grants to States</a:t>
          </a:r>
          <a:endParaRPr lang="en-US" dirty="0"/>
        </a:p>
      </dgm:t>
    </dgm:pt>
    <dgm:pt modelId="{9A21F5BF-4DDD-4D0E-A3F9-1E84EE3959B8}" type="parTrans" cxnId="{237CF48A-4727-4D37-A7AD-021D150A7D92}">
      <dgm:prSet/>
      <dgm:spPr/>
      <dgm:t>
        <a:bodyPr/>
        <a:lstStyle/>
        <a:p>
          <a:endParaRPr lang="en-US"/>
        </a:p>
      </dgm:t>
    </dgm:pt>
    <dgm:pt modelId="{95FAF976-DA42-4DB9-85C7-F5942941C63F}" type="sibTrans" cxnId="{237CF48A-4727-4D37-A7AD-021D150A7D92}">
      <dgm:prSet/>
      <dgm:spPr/>
      <dgm:t>
        <a:bodyPr/>
        <a:lstStyle/>
        <a:p>
          <a:endParaRPr lang="en-US"/>
        </a:p>
      </dgm:t>
    </dgm:pt>
    <dgm:pt modelId="{007C4E72-D4B0-414C-866B-2C41F8CB6C47}">
      <dgm:prSet phldrT="[Text]"/>
      <dgm:spPr/>
      <dgm:t>
        <a:bodyPr/>
        <a:lstStyle/>
        <a:p>
          <a:r>
            <a:rPr lang="en-US" dirty="0" smtClean="0"/>
            <a:t>SEA awards grants to LEAs</a:t>
          </a:r>
          <a:endParaRPr lang="en-US" dirty="0"/>
        </a:p>
      </dgm:t>
    </dgm:pt>
    <dgm:pt modelId="{19278D57-7D23-4EA0-92AB-D89934A60BAC}" type="parTrans" cxnId="{417EDE2D-EADF-40BD-9BAD-1C8E7DC3CF59}">
      <dgm:prSet/>
      <dgm:spPr/>
      <dgm:t>
        <a:bodyPr/>
        <a:lstStyle/>
        <a:p>
          <a:endParaRPr lang="en-US"/>
        </a:p>
      </dgm:t>
    </dgm:pt>
    <dgm:pt modelId="{0165E349-3E62-4F6D-8026-4390F41DE89D}" type="sibTrans" cxnId="{417EDE2D-EADF-40BD-9BAD-1C8E7DC3CF59}">
      <dgm:prSet/>
      <dgm:spPr/>
      <dgm:t>
        <a:bodyPr/>
        <a:lstStyle/>
        <a:p>
          <a:endParaRPr lang="en-US"/>
        </a:p>
      </dgm:t>
    </dgm:pt>
    <dgm:pt modelId="{E0D91707-655C-402D-B63F-031A75664C15}">
      <dgm:prSet phldrT="[Text]"/>
      <dgm:spPr/>
      <dgm:t>
        <a:bodyPr/>
        <a:lstStyle/>
        <a:p>
          <a:r>
            <a:rPr lang="en-US" dirty="0" smtClean="0"/>
            <a:t>LEAs begin implementation</a:t>
          </a:r>
          <a:endParaRPr lang="en-US" dirty="0"/>
        </a:p>
      </dgm:t>
    </dgm:pt>
    <dgm:pt modelId="{2C8AAB3A-42A4-4895-86E5-14F39562AA71}" type="parTrans" cxnId="{074499D4-30BD-4C79-8927-7EF6F070AED5}">
      <dgm:prSet/>
      <dgm:spPr/>
      <dgm:t>
        <a:bodyPr/>
        <a:lstStyle/>
        <a:p>
          <a:endParaRPr lang="en-US"/>
        </a:p>
      </dgm:t>
    </dgm:pt>
    <dgm:pt modelId="{548AAC9D-CB1A-4A06-8E8F-44126C31FF60}" type="sibTrans" cxnId="{074499D4-30BD-4C79-8927-7EF6F070AED5}">
      <dgm:prSet/>
      <dgm:spPr/>
      <dgm:t>
        <a:bodyPr/>
        <a:lstStyle/>
        <a:p>
          <a:endParaRPr lang="en-US"/>
        </a:p>
      </dgm:t>
    </dgm:pt>
    <dgm:pt modelId="{631529E6-94B7-4D54-8A6C-957F10BC875E}">
      <dgm:prSet phldrT="[Text]"/>
      <dgm:spPr/>
      <dgm:t>
        <a:bodyPr/>
        <a:lstStyle/>
        <a:p>
          <a:r>
            <a:rPr lang="en-US" dirty="0" smtClean="0"/>
            <a:t>SIG schools open/reopen</a:t>
          </a:r>
          <a:endParaRPr lang="en-US" dirty="0"/>
        </a:p>
      </dgm:t>
    </dgm:pt>
    <dgm:pt modelId="{2BA07DA0-83BE-4982-B770-AACE91D1762A}" type="parTrans" cxnId="{E58C0099-D855-47B0-B695-FEB9839EFCA3}">
      <dgm:prSet/>
      <dgm:spPr/>
      <dgm:t>
        <a:bodyPr/>
        <a:lstStyle/>
        <a:p>
          <a:endParaRPr lang="en-US"/>
        </a:p>
      </dgm:t>
    </dgm:pt>
    <dgm:pt modelId="{88B5F432-D66E-4EB9-92B7-9F2A821D2210}" type="sibTrans" cxnId="{E58C0099-D855-47B0-B695-FEB9839EFCA3}">
      <dgm:prSet/>
      <dgm:spPr/>
      <dgm:t>
        <a:bodyPr/>
        <a:lstStyle/>
        <a:p>
          <a:endParaRPr lang="en-US"/>
        </a:p>
      </dgm:t>
    </dgm:pt>
    <dgm:pt modelId="{E4844997-5618-4132-A1A9-C717068DFC60}" type="pres">
      <dgm:prSet presAssocID="{A94BC58B-D745-4042-894A-7FE227518C75}" presName="Name0" presStyleCnt="0">
        <dgm:presLayoutVars>
          <dgm:dir/>
          <dgm:animLvl val="lvl"/>
          <dgm:resizeHandles val="exact"/>
        </dgm:presLayoutVars>
      </dgm:prSet>
      <dgm:spPr/>
    </dgm:pt>
    <dgm:pt modelId="{32BA8AB6-AFA5-4C89-AD44-7D9760959DE5}" type="pres">
      <dgm:prSet presAssocID="{0BB30EB7-ED95-4B65-8723-C130FAF2EA15}" presName="composite" presStyleCnt="0"/>
      <dgm:spPr/>
    </dgm:pt>
    <dgm:pt modelId="{2ABB6CC8-4337-4A8B-B836-01A9766F1F0B}" type="pres">
      <dgm:prSet presAssocID="{0BB30EB7-ED95-4B65-8723-C130FAF2EA15}" presName="parTx" presStyleLbl="node1" presStyleIdx="0" presStyleCnt="4">
        <dgm:presLayoutVars>
          <dgm:chMax val="0"/>
          <dgm:chPref val="0"/>
          <dgm:bulletEnabled val="1"/>
        </dgm:presLayoutVars>
      </dgm:prSet>
      <dgm:spPr/>
      <dgm:t>
        <a:bodyPr/>
        <a:lstStyle/>
        <a:p>
          <a:endParaRPr lang="en-US"/>
        </a:p>
      </dgm:t>
    </dgm:pt>
    <dgm:pt modelId="{F53A39D3-3832-4EC6-8DF6-9EFD827F6E43}" type="pres">
      <dgm:prSet presAssocID="{0BB30EB7-ED95-4B65-8723-C130FAF2EA15}" presName="desTx" presStyleLbl="revTx" presStyleIdx="0" presStyleCnt="4">
        <dgm:presLayoutVars>
          <dgm:bulletEnabled val="1"/>
        </dgm:presLayoutVars>
      </dgm:prSet>
      <dgm:spPr/>
      <dgm:t>
        <a:bodyPr/>
        <a:lstStyle/>
        <a:p>
          <a:endParaRPr lang="en-US"/>
        </a:p>
      </dgm:t>
    </dgm:pt>
    <dgm:pt modelId="{55A17F08-46B3-4F36-A0D3-2DDB15601B08}" type="pres">
      <dgm:prSet presAssocID="{64965DC9-C8CE-4AF9-A3FC-043A7387B676}" presName="space" presStyleCnt="0"/>
      <dgm:spPr/>
    </dgm:pt>
    <dgm:pt modelId="{7116B38B-5B87-4E85-BBC9-D9595258D054}" type="pres">
      <dgm:prSet presAssocID="{438B20A5-2147-46DA-84E4-C289F88DE43B}" presName="composite" presStyleCnt="0"/>
      <dgm:spPr/>
    </dgm:pt>
    <dgm:pt modelId="{5B46EC25-FF61-44FF-98AD-5D5473139665}" type="pres">
      <dgm:prSet presAssocID="{438B20A5-2147-46DA-84E4-C289F88DE43B}" presName="parTx" presStyleLbl="node1" presStyleIdx="1" presStyleCnt="4">
        <dgm:presLayoutVars>
          <dgm:chMax val="0"/>
          <dgm:chPref val="0"/>
          <dgm:bulletEnabled val="1"/>
        </dgm:presLayoutVars>
      </dgm:prSet>
      <dgm:spPr/>
      <dgm:t>
        <a:bodyPr/>
        <a:lstStyle/>
        <a:p>
          <a:endParaRPr lang="en-US"/>
        </a:p>
      </dgm:t>
    </dgm:pt>
    <dgm:pt modelId="{B09689D3-B92D-480F-9323-F21ABDF86341}" type="pres">
      <dgm:prSet presAssocID="{438B20A5-2147-46DA-84E4-C289F88DE43B}" presName="desTx" presStyleLbl="revTx" presStyleIdx="1" presStyleCnt="4">
        <dgm:presLayoutVars>
          <dgm:bulletEnabled val="1"/>
        </dgm:presLayoutVars>
      </dgm:prSet>
      <dgm:spPr/>
      <dgm:t>
        <a:bodyPr/>
        <a:lstStyle/>
        <a:p>
          <a:endParaRPr lang="en-US"/>
        </a:p>
      </dgm:t>
    </dgm:pt>
    <dgm:pt modelId="{E3157CD3-D2A4-4344-874A-53756D008F93}" type="pres">
      <dgm:prSet presAssocID="{15005405-001E-4BB1-A2BF-C7E0084C5FBA}" presName="space" presStyleCnt="0"/>
      <dgm:spPr/>
    </dgm:pt>
    <dgm:pt modelId="{AB43CFF6-EC31-46E1-8903-AA32A661D74A}" type="pres">
      <dgm:prSet presAssocID="{D41AF4F6-E975-4F38-AFD7-90AFA2212C6C}" presName="composite" presStyleCnt="0"/>
      <dgm:spPr/>
    </dgm:pt>
    <dgm:pt modelId="{7A9AA565-5363-4E56-A407-C2125DC64D27}" type="pres">
      <dgm:prSet presAssocID="{D41AF4F6-E975-4F38-AFD7-90AFA2212C6C}" presName="parTx" presStyleLbl="node1" presStyleIdx="2" presStyleCnt="4">
        <dgm:presLayoutVars>
          <dgm:chMax val="0"/>
          <dgm:chPref val="0"/>
          <dgm:bulletEnabled val="1"/>
        </dgm:presLayoutVars>
      </dgm:prSet>
      <dgm:spPr/>
      <dgm:t>
        <a:bodyPr/>
        <a:lstStyle/>
        <a:p>
          <a:endParaRPr lang="en-US"/>
        </a:p>
      </dgm:t>
    </dgm:pt>
    <dgm:pt modelId="{3DF66E4B-1AB8-4FFD-91F7-A75BE81056AC}" type="pres">
      <dgm:prSet presAssocID="{D41AF4F6-E975-4F38-AFD7-90AFA2212C6C}" presName="desTx" presStyleLbl="revTx" presStyleIdx="2" presStyleCnt="4">
        <dgm:presLayoutVars>
          <dgm:bulletEnabled val="1"/>
        </dgm:presLayoutVars>
      </dgm:prSet>
      <dgm:spPr/>
      <dgm:t>
        <a:bodyPr/>
        <a:lstStyle/>
        <a:p>
          <a:endParaRPr lang="en-US"/>
        </a:p>
      </dgm:t>
    </dgm:pt>
    <dgm:pt modelId="{7CB8BA49-944D-497F-A8B0-E16997A30587}" type="pres">
      <dgm:prSet presAssocID="{C3928A6B-0904-4AAF-9007-E0870138C9ED}" presName="space" presStyleCnt="0"/>
      <dgm:spPr/>
    </dgm:pt>
    <dgm:pt modelId="{2C787D82-95A9-47B4-B87C-8F1FE72461F4}" type="pres">
      <dgm:prSet presAssocID="{3FE3BF76-7FEE-4410-AFC2-8D85FA545259}" presName="composite" presStyleCnt="0"/>
      <dgm:spPr/>
    </dgm:pt>
    <dgm:pt modelId="{873F5935-8990-43F8-80D0-823467517C5D}" type="pres">
      <dgm:prSet presAssocID="{3FE3BF76-7FEE-4410-AFC2-8D85FA545259}" presName="parTx" presStyleLbl="node1" presStyleIdx="3" presStyleCnt="4">
        <dgm:presLayoutVars>
          <dgm:chMax val="0"/>
          <dgm:chPref val="0"/>
          <dgm:bulletEnabled val="1"/>
        </dgm:presLayoutVars>
      </dgm:prSet>
      <dgm:spPr/>
      <dgm:t>
        <a:bodyPr/>
        <a:lstStyle/>
        <a:p>
          <a:endParaRPr lang="en-US"/>
        </a:p>
      </dgm:t>
    </dgm:pt>
    <dgm:pt modelId="{8693C617-080C-4EB5-8197-9FA4167F0EAD}" type="pres">
      <dgm:prSet presAssocID="{3FE3BF76-7FEE-4410-AFC2-8D85FA545259}" presName="desTx" presStyleLbl="revTx" presStyleIdx="3" presStyleCnt="4">
        <dgm:presLayoutVars>
          <dgm:bulletEnabled val="1"/>
        </dgm:presLayoutVars>
      </dgm:prSet>
      <dgm:spPr/>
      <dgm:t>
        <a:bodyPr/>
        <a:lstStyle/>
        <a:p>
          <a:endParaRPr lang="en-US"/>
        </a:p>
      </dgm:t>
    </dgm:pt>
  </dgm:ptLst>
  <dgm:cxnLst>
    <dgm:cxn modelId="{BEE5BA51-2DD7-46A8-9578-82FEC7596219}" srcId="{438B20A5-2147-46DA-84E4-C289F88DE43B}" destId="{9DCD7124-E952-49D3-8220-71564EDBD59E}" srcOrd="0" destOrd="0" parTransId="{C749E31C-2E90-47AF-8356-F9B206CD5C36}" sibTransId="{2E5F011B-4252-4F0B-AC7F-3D6211506DA1}"/>
    <dgm:cxn modelId="{074499D4-30BD-4C79-8927-7EF6F070AED5}" srcId="{D41AF4F6-E975-4F38-AFD7-90AFA2212C6C}" destId="{E0D91707-655C-402D-B63F-031A75664C15}" srcOrd="1" destOrd="0" parTransId="{2C8AAB3A-42A4-4895-86E5-14F39562AA71}" sibTransId="{548AAC9D-CB1A-4A06-8E8F-44126C31FF60}"/>
    <dgm:cxn modelId="{494A72DA-1398-4459-ABBE-2BF7C6F57157}" type="presOf" srcId="{631529E6-94B7-4D54-8A6C-957F10BC875E}" destId="{8693C617-080C-4EB5-8197-9FA4167F0EAD}" srcOrd="0" destOrd="0" presId="urn:microsoft.com/office/officeart/2005/8/layout/chevron1"/>
    <dgm:cxn modelId="{9E2548C1-CA36-47C8-949E-A7A006A3FD56}" type="presOf" srcId="{E0D91707-655C-402D-B63F-031A75664C15}" destId="{3DF66E4B-1AB8-4FFD-91F7-A75BE81056AC}" srcOrd="0" destOrd="1" presId="urn:microsoft.com/office/officeart/2005/8/layout/chevron1"/>
    <dgm:cxn modelId="{9A372950-DFC6-4989-ACA0-323DF3263F37}" type="presOf" srcId="{6C0E9D2F-257E-45C0-90D2-A97265491CDC}" destId="{F53A39D3-3832-4EC6-8DF6-9EFD827F6E43}" srcOrd="0" destOrd="0" presId="urn:microsoft.com/office/officeart/2005/8/layout/chevron1"/>
    <dgm:cxn modelId="{882E2E9A-12B7-458C-B023-D3798D471E55}" type="presOf" srcId="{7A5E5103-5F63-4CD1-8C92-844F6446D46B}" destId="{F53A39D3-3832-4EC6-8DF6-9EFD827F6E43}" srcOrd="0" destOrd="1" presId="urn:microsoft.com/office/officeart/2005/8/layout/chevron1"/>
    <dgm:cxn modelId="{21E58E09-D2A2-426B-AC57-0C19743C8C4D}" srcId="{A94BC58B-D745-4042-894A-7FE227518C75}" destId="{0BB30EB7-ED95-4B65-8723-C130FAF2EA15}" srcOrd="0" destOrd="0" parTransId="{363B1FA3-EBB9-41E4-8C74-7D1E54979F15}" sibTransId="{64965DC9-C8CE-4AF9-A3FC-043A7387B676}"/>
    <dgm:cxn modelId="{EC0A4E9B-02E5-4982-B77B-F2B982FF18EF}" srcId="{A94BC58B-D745-4042-894A-7FE227518C75}" destId="{3FE3BF76-7FEE-4410-AFC2-8D85FA545259}" srcOrd="3" destOrd="0" parTransId="{A8F24F1D-0261-4B16-9016-8FD3F8959D33}" sibTransId="{41DFB34E-0517-4B35-885A-D068292EAF5B}"/>
    <dgm:cxn modelId="{4FF65244-6C30-4807-8E4D-A3131CFB8E9D}" type="presOf" srcId="{007C4E72-D4B0-414C-866B-2C41F8CB6C47}" destId="{3DF66E4B-1AB8-4FFD-91F7-A75BE81056AC}" srcOrd="0" destOrd="0" presId="urn:microsoft.com/office/officeart/2005/8/layout/chevron1"/>
    <dgm:cxn modelId="{D881470C-A954-45A1-81C6-4D5A88EDDB6D}" type="presOf" srcId="{3FE3BF76-7FEE-4410-AFC2-8D85FA545259}" destId="{873F5935-8990-43F8-80D0-823467517C5D}" srcOrd="0" destOrd="0" presId="urn:microsoft.com/office/officeart/2005/8/layout/chevron1"/>
    <dgm:cxn modelId="{E58C0099-D855-47B0-B695-FEB9839EFCA3}" srcId="{3FE3BF76-7FEE-4410-AFC2-8D85FA545259}" destId="{631529E6-94B7-4D54-8A6C-957F10BC875E}" srcOrd="0" destOrd="0" parTransId="{2BA07DA0-83BE-4982-B770-AACE91D1762A}" sibTransId="{88B5F432-D66E-4EB9-92B7-9F2A821D2210}"/>
    <dgm:cxn modelId="{BA9E8B1E-F171-4AC1-8254-15E49C3D9929}" type="presOf" srcId="{9DCD7124-E952-49D3-8220-71564EDBD59E}" destId="{B09689D3-B92D-480F-9323-F21ABDF86341}" srcOrd="0" destOrd="0" presId="urn:microsoft.com/office/officeart/2005/8/layout/chevron1"/>
    <dgm:cxn modelId="{886D685F-8793-4EA9-89A7-074A774EE466}" srcId="{0BB30EB7-ED95-4B65-8723-C130FAF2EA15}" destId="{6C0E9D2F-257E-45C0-90D2-A97265491CDC}" srcOrd="0" destOrd="0" parTransId="{1D21DC7C-200B-4B0D-8FBC-F37BB71B3AAF}" sibTransId="{ED4A5715-AFB3-4D2C-8228-223D76D3D42E}"/>
    <dgm:cxn modelId="{0C67FFE6-A4BE-401F-8E8E-F93E016AD6C8}" srcId="{A94BC58B-D745-4042-894A-7FE227518C75}" destId="{438B20A5-2147-46DA-84E4-C289F88DE43B}" srcOrd="1" destOrd="0" parTransId="{D221C66A-CEE0-4C65-80B7-547173DCE8A8}" sibTransId="{15005405-001E-4BB1-A2BF-C7E0084C5FBA}"/>
    <dgm:cxn modelId="{2FE8F7AF-0B98-4A86-9FE5-8B6BD84B32C0}" type="presOf" srcId="{A94BC58B-D745-4042-894A-7FE227518C75}" destId="{E4844997-5618-4132-A1A9-C717068DFC60}" srcOrd="0" destOrd="0" presId="urn:microsoft.com/office/officeart/2005/8/layout/chevron1"/>
    <dgm:cxn modelId="{3CD88955-D960-4BFA-8446-C125E46C76E9}" type="presOf" srcId="{0BB30EB7-ED95-4B65-8723-C130FAF2EA15}" destId="{2ABB6CC8-4337-4A8B-B836-01A9766F1F0B}" srcOrd="0" destOrd="0" presId="urn:microsoft.com/office/officeart/2005/8/layout/chevron1"/>
    <dgm:cxn modelId="{58726173-0EB3-4E7D-BF04-E33148B8E293}" type="presOf" srcId="{D41AF4F6-E975-4F38-AFD7-90AFA2212C6C}" destId="{7A9AA565-5363-4E56-A407-C2125DC64D27}" srcOrd="0" destOrd="0" presId="urn:microsoft.com/office/officeart/2005/8/layout/chevron1"/>
    <dgm:cxn modelId="{E916A80D-9D4F-4F7F-8AB3-4D41ACB5645C}" type="presOf" srcId="{438B20A5-2147-46DA-84E4-C289F88DE43B}" destId="{5B46EC25-FF61-44FF-98AD-5D5473139665}" srcOrd="0" destOrd="0" presId="urn:microsoft.com/office/officeart/2005/8/layout/chevron1"/>
    <dgm:cxn modelId="{417EDE2D-EADF-40BD-9BAD-1C8E7DC3CF59}" srcId="{D41AF4F6-E975-4F38-AFD7-90AFA2212C6C}" destId="{007C4E72-D4B0-414C-866B-2C41F8CB6C47}" srcOrd="0" destOrd="0" parTransId="{19278D57-7D23-4EA0-92AB-D89934A60BAC}" sibTransId="{0165E349-3E62-4F6D-8026-4390F41DE89D}"/>
    <dgm:cxn modelId="{556C596D-B26D-4E66-A611-D34F4E4CE7AC}" srcId="{A94BC58B-D745-4042-894A-7FE227518C75}" destId="{D41AF4F6-E975-4F38-AFD7-90AFA2212C6C}" srcOrd="2" destOrd="0" parTransId="{7F2E0C50-FE8F-4D76-A069-743984465C76}" sibTransId="{C3928A6B-0904-4AAF-9007-E0870138C9ED}"/>
    <dgm:cxn modelId="{237CF48A-4727-4D37-A7AD-021D150A7D92}" srcId="{0BB30EB7-ED95-4B65-8723-C130FAF2EA15}" destId="{7A5E5103-5F63-4CD1-8C92-844F6446D46B}" srcOrd="1" destOrd="0" parTransId="{9A21F5BF-4DDD-4D0E-A3F9-1E84EE3959B8}" sibTransId="{95FAF976-DA42-4DB9-85C7-F5942941C63F}"/>
    <dgm:cxn modelId="{72B0F6EE-2E4F-4EDF-8A5E-0AA55AFE3802}" type="presParOf" srcId="{E4844997-5618-4132-A1A9-C717068DFC60}" destId="{32BA8AB6-AFA5-4C89-AD44-7D9760959DE5}" srcOrd="0" destOrd="0" presId="urn:microsoft.com/office/officeart/2005/8/layout/chevron1"/>
    <dgm:cxn modelId="{1FA2FB40-62BF-476B-8AAB-1E9A77762BC9}" type="presParOf" srcId="{32BA8AB6-AFA5-4C89-AD44-7D9760959DE5}" destId="{2ABB6CC8-4337-4A8B-B836-01A9766F1F0B}" srcOrd="0" destOrd="0" presId="urn:microsoft.com/office/officeart/2005/8/layout/chevron1"/>
    <dgm:cxn modelId="{A0C74477-A143-4B11-87C4-28B831133093}" type="presParOf" srcId="{32BA8AB6-AFA5-4C89-AD44-7D9760959DE5}" destId="{F53A39D3-3832-4EC6-8DF6-9EFD827F6E43}" srcOrd="1" destOrd="0" presId="urn:microsoft.com/office/officeart/2005/8/layout/chevron1"/>
    <dgm:cxn modelId="{F67D5EC3-FE8E-4298-9CFF-E08E03E437A7}" type="presParOf" srcId="{E4844997-5618-4132-A1A9-C717068DFC60}" destId="{55A17F08-46B3-4F36-A0D3-2DDB15601B08}" srcOrd="1" destOrd="0" presId="urn:microsoft.com/office/officeart/2005/8/layout/chevron1"/>
    <dgm:cxn modelId="{D13193BB-3AEB-4A9B-8B75-E008B0F26CB7}" type="presParOf" srcId="{E4844997-5618-4132-A1A9-C717068DFC60}" destId="{7116B38B-5B87-4E85-BBC9-D9595258D054}" srcOrd="2" destOrd="0" presId="urn:microsoft.com/office/officeart/2005/8/layout/chevron1"/>
    <dgm:cxn modelId="{D2AADB7F-956F-4C35-994D-D2AB5ADED77E}" type="presParOf" srcId="{7116B38B-5B87-4E85-BBC9-D9595258D054}" destId="{5B46EC25-FF61-44FF-98AD-5D5473139665}" srcOrd="0" destOrd="0" presId="urn:microsoft.com/office/officeart/2005/8/layout/chevron1"/>
    <dgm:cxn modelId="{E3ED476E-7E4D-4534-BF0D-A1F683A0F8F4}" type="presParOf" srcId="{7116B38B-5B87-4E85-BBC9-D9595258D054}" destId="{B09689D3-B92D-480F-9323-F21ABDF86341}" srcOrd="1" destOrd="0" presId="urn:microsoft.com/office/officeart/2005/8/layout/chevron1"/>
    <dgm:cxn modelId="{90849152-FFE0-4A9A-9790-DD8F43DD6CAA}" type="presParOf" srcId="{E4844997-5618-4132-A1A9-C717068DFC60}" destId="{E3157CD3-D2A4-4344-874A-53756D008F93}" srcOrd="3" destOrd="0" presId="urn:microsoft.com/office/officeart/2005/8/layout/chevron1"/>
    <dgm:cxn modelId="{653FB36C-A7E3-4076-802D-6574FFE3090C}" type="presParOf" srcId="{E4844997-5618-4132-A1A9-C717068DFC60}" destId="{AB43CFF6-EC31-46E1-8903-AA32A661D74A}" srcOrd="4" destOrd="0" presId="urn:microsoft.com/office/officeart/2005/8/layout/chevron1"/>
    <dgm:cxn modelId="{D4306ADE-E56D-4515-8E04-92A7F8BD8B71}" type="presParOf" srcId="{AB43CFF6-EC31-46E1-8903-AA32A661D74A}" destId="{7A9AA565-5363-4E56-A407-C2125DC64D27}" srcOrd="0" destOrd="0" presId="urn:microsoft.com/office/officeart/2005/8/layout/chevron1"/>
    <dgm:cxn modelId="{998771A2-D4CB-4878-BD1D-61B69A717387}" type="presParOf" srcId="{AB43CFF6-EC31-46E1-8903-AA32A661D74A}" destId="{3DF66E4B-1AB8-4FFD-91F7-A75BE81056AC}" srcOrd="1" destOrd="0" presId="urn:microsoft.com/office/officeart/2005/8/layout/chevron1"/>
    <dgm:cxn modelId="{2613BAFA-5907-4E63-BE14-57397F76F66B}" type="presParOf" srcId="{E4844997-5618-4132-A1A9-C717068DFC60}" destId="{7CB8BA49-944D-497F-A8B0-E16997A30587}" srcOrd="5" destOrd="0" presId="urn:microsoft.com/office/officeart/2005/8/layout/chevron1"/>
    <dgm:cxn modelId="{15471FC9-FA70-4E87-9EEB-8406D9055AF7}" type="presParOf" srcId="{E4844997-5618-4132-A1A9-C717068DFC60}" destId="{2C787D82-95A9-47B4-B87C-8F1FE72461F4}" srcOrd="6" destOrd="0" presId="urn:microsoft.com/office/officeart/2005/8/layout/chevron1"/>
    <dgm:cxn modelId="{A9FFC819-01A9-4448-B3F8-A68B35FDC925}" type="presParOf" srcId="{2C787D82-95A9-47B4-B87C-8F1FE72461F4}" destId="{873F5935-8990-43F8-80D0-823467517C5D}" srcOrd="0" destOrd="0" presId="urn:microsoft.com/office/officeart/2005/8/layout/chevron1"/>
    <dgm:cxn modelId="{649B1213-49BC-449C-BF5B-D117E31E6420}" type="presParOf" srcId="{2C787D82-95A9-47B4-B87C-8F1FE72461F4}" destId="{8693C617-080C-4EB5-8197-9FA4167F0EAD}" srcOrd="1" destOrd="0" presId="urn:microsoft.com/office/officeart/2005/8/layout/chevr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94BC58B-D745-4042-894A-7FE227518C75}" type="doc">
      <dgm:prSet loTypeId="urn:microsoft.com/office/officeart/2005/8/layout/chevron1" loCatId="process" qsTypeId="urn:microsoft.com/office/officeart/2005/8/quickstyle/simple1#43" qsCatId="simple" csTypeId="urn:microsoft.com/office/officeart/2005/8/colors/accent1_2#45" csCatId="accent1" phldr="1"/>
      <dgm:spPr/>
    </dgm:pt>
    <dgm:pt modelId="{438B20A5-2147-46DA-84E4-C289F88DE43B}">
      <dgm:prSet phldrT="[Text]"/>
      <dgm:spPr/>
      <dgm:t>
        <a:bodyPr/>
        <a:lstStyle/>
        <a:p>
          <a:r>
            <a:rPr lang="en-US" dirty="0" smtClean="0"/>
            <a:t>March-April ’10</a:t>
          </a:r>
          <a:endParaRPr lang="en-US" dirty="0"/>
        </a:p>
      </dgm:t>
    </dgm:pt>
    <dgm:pt modelId="{D221C66A-CEE0-4C65-80B7-547173DCE8A8}" type="parTrans" cxnId="{0C67FFE6-A4BE-401F-8E8E-F93E016AD6C8}">
      <dgm:prSet/>
      <dgm:spPr/>
      <dgm:t>
        <a:bodyPr/>
        <a:lstStyle/>
        <a:p>
          <a:endParaRPr lang="en-US"/>
        </a:p>
      </dgm:t>
    </dgm:pt>
    <dgm:pt modelId="{15005405-001E-4BB1-A2BF-C7E0084C5FBA}" type="sibTrans" cxnId="{0C67FFE6-A4BE-401F-8E8E-F93E016AD6C8}">
      <dgm:prSet/>
      <dgm:spPr/>
      <dgm:t>
        <a:bodyPr/>
        <a:lstStyle/>
        <a:p>
          <a:endParaRPr lang="en-US"/>
        </a:p>
      </dgm:t>
    </dgm:pt>
    <dgm:pt modelId="{D41AF4F6-E975-4F38-AFD7-90AFA2212C6C}">
      <dgm:prSet phldrT="[Text]"/>
      <dgm:spPr/>
      <dgm:t>
        <a:bodyPr/>
        <a:lstStyle/>
        <a:p>
          <a:r>
            <a:rPr lang="en-US" dirty="0" smtClean="0"/>
            <a:t>May ’10</a:t>
          </a:r>
          <a:endParaRPr lang="en-US" dirty="0"/>
        </a:p>
      </dgm:t>
    </dgm:pt>
    <dgm:pt modelId="{7F2E0C50-FE8F-4D76-A069-743984465C76}" type="parTrans" cxnId="{556C596D-B26D-4E66-A611-D34F4E4CE7AC}">
      <dgm:prSet/>
      <dgm:spPr/>
      <dgm:t>
        <a:bodyPr/>
        <a:lstStyle/>
        <a:p>
          <a:endParaRPr lang="en-US"/>
        </a:p>
      </dgm:t>
    </dgm:pt>
    <dgm:pt modelId="{C3928A6B-0904-4AAF-9007-E0870138C9ED}" type="sibTrans" cxnId="{556C596D-B26D-4E66-A611-D34F4E4CE7AC}">
      <dgm:prSet/>
      <dgm:spPr/>
      <dgm:t>
        <a:bodyPr/>
        <a:lstStyle/>
        <a:p>
          <a:endParaRPr lang="en-US"/>
        </a:p>
      </dgm:t>
    </dgm:pt>
    <dgm:pt modelId="{3FE3BF76-7FEE-4410-AFC2-8D85FA545259}">
      <dgm:prSet phldrT="[Text]"/>
      <dgm:spPr/>
      <dgm:t>
        <a:bodyPr/>
        <a:lstStyle/>
        <a:p>
          <a:r>
            <a:rPr lang="en-US" dirty="0" smtClean="0"/>
            <a:t>Fall ’10 +</a:t>
          </a:r>
          <a:endParaRPr lang="en-US" dirty="0"/>
        </a:p>
      </dgm:t>
    </dgm:pt>
    <dgm:pt modelId="{A8F24F1D-0261-4B16-9016-8FD3F8959D33}" type="parTrans" cxnId="{EC0A4E9B-02E5-4982-B77B-F2B982FF18EF}">
      <dgm:prSet/>
      <dgm:spPr/>
      <dgm:t>
        <a:bodyPr/>
        <a:lstStyle/>
        <a:p>
          <a:endParaRPr lang="en-US"/>
        </a:p>
      </dgm:t>
    </dgm:pt>
    <dgm:pt modelId="{41DFB34E-0517-4B35-885A-D068292EAF5B}" type="sibTrans" cxnId="{EC0A4E9B-02E5-4982-B77B-F2B982FF18EF}">
      <dgm:prSet/>
      <dgm:spPr/>
      <dgm:t>
        <a:bodyPr/>
        <a:lstStyle/>
        <a:p>
          <a:endParaRPr lang="en-US"/>
        </a:p>
      </dgm:t>
    </dgm:pt>
    <dgm:pt modelId="{9DCD7124-E952-49D3-8220-71564EDBD59E}">
      <dgm:prSet phldrT="[Text]"/>
      <dgm:spPr/>
      <dgm:t>
        <a:bodyPr/>
        <a:lstStyle/>
        <a:p>
          <a:pPr marL="114300" indent="0" defTabSz="622300">
            <a:lnSpc>
              <a:spcPct val="90000"/>
            </a:lnSpc>
            <a:spcBef>
              <a:spcPct val="0"/>
            </a:spcBef>
            <a:spcAft>
              <a:spcPct val="15000"/>
            </a:spcAft>
            <a:buNone/>
          </a:pPr>
          <a:r>
            <a:rPr lang="en-US" dirty="0" smtClean="0"/>
            <a:t>LEA application process</a:t>
          </a:r>
          <a:endParaRPr lang="en-US" dirty="0"/>
        </a:p>
      </dgm:t>
    </dgm:pt>
    <dgm:pt modelId="{C749E31C-2E90-47AF-8356-F9B206CD5C36}" type="parTrans" cxnId="{BEE5BA51-2DD7-46A8-9578-82FEC7596219}">
      <dgm:prSet/>
      <dgm:spPr/>
      <dgm:t>
        <a:bodyPr/>
        <a:lstStyle/>
        <a:p>
          <a:endParaRPr lang="en-US"/>
        </a:p>
      </dgm:t>
    </dgm:pt>
    <dgm:pt modelId="{2E5F011B-4252-4F0B-AC7F-3D6211506DA1}" type="sibTrans" cxnId="{BEE5BA51-2DD7-46A8-9578-82FEC7596219}">
      <dgm:prSet/>
      <dgm:spPr/>
      <dgm:t>
        <a:bodyPr/>
        <a:lstStyle/>
        <a:p>
          <a:endParaRPr lang="en-US"/>
        </a:p>
      </dgm:t>
    </dgm:pt>
    <dgm:pt modelId="{007C4E72-D4B0-414C-866B-2C41F8CB6C47}">
      <dgm:prSet phldrT="[Text]"/>
      <dgm:spPr/>
      <dgm:t>
        <a:bodyPr/>
        <a:lstStyle/>
        <a:p>
          <a:r>
            <a:rPr lang="en-US" dirty="0" smtClean="0"/>
            <a:t>SEA awards grants to LEAs</a:t>
          </a:r>
          <a:endParaRPr lang="en-US" dirty="0"/>
        </a:p>
      </dgm:t>
    </dgm:pt>
    <dgm:pt modelId="{19278D57-7D23-4EA0-92AB-D89934A60BAC}" type="parTrans" cxnId="{417EDE2D-EADF-40BD-9BAD-1C8E7DC3CF59}">
      <dgm:prSet/>
      <dgm:spPr/>
      <dgm:t>
        <a:bodyPr/>
        <a:lstStyle/>
        <a:p>
          <a:endParaRPr lang="en-US"/>
        </a:p>
      </dgm:t>
    </dgm:pt>
    <dgm:pt modelId="{0165E349-3E62-4F6D-8026-4390F41DE89D}" type="sibTrans" cxnId="{417EDE2D-EADF-40BD-9BAD-1C8E7DC3CF59}">
      <dgm:prSet/>
      <dgm:spPr/>
      <dgm:t>
        <a:bodyPr/>
        <a:lstStyle/>
        <a:p>
          <a:endParaRPr lang="en-US"/>
        </a:p>
      </dgm:t>
    </dgm:pt>
    <dgm:pt modelId="{E0D91707-655C-402D-B63F-031A75664C15}">
      <dgm:prSet phldrT="[Text]"/>
      <dgm:spPr/>
      <dgm:t>
        <a:bodyPr/>
        <a:lstStyle/>
        <a:p>
          <a:r>
            <a:rPr lang="en-US" dirty="0" smtClean="0"/>
            <a:t>LEAs begin implementation</a:t>
          </a:r>
          <a:endParaRPr lang="en-US" dirty="0"/>
        </a:p>
      </dgm:t>
    </dgm:pt>
    <dgm:pt modelId="{2C8AAB3A-42A4-4895-86E5-14F39562AA71}" type="parTrans" cxnId="{074499D4-30BD-4C79-8927-7EF6F070AED5}">
      <dgm:prSet/>
      <dgm:spPr/>
      <dgm:t>
        <a:bodyPr/>
        <a:lstStyle/>
        <a:p>
          <a:endParaRPr lang="en-US"/>
        </a:p>
      </dgm:t>
    </dgm:pt>
    <dgm:pt modelId="{548AAC9D-CB1A-4A06-8E8F-44126C31FF60}" type="sibTrans" cxnId="{074499D4-30BD-4C79-8927-7EF6F070AED5}">
      <dgm:prSet/>
      <dgm:spPr/>
      <dgm:t>
        <a:bodyPr/>
        <a:lstStyle/>
        <a:p>
          <a:endParaRPr lang="en-US"/>
        </a:p>
      </dgm:t>
    </dgm:pt>
    <dgm:pt modelId="{631529E6-94B7-4D54-8A6C-957F10BC875E}">
      <dgm:prSet phldrT="[Text]"/>
      <dgm:spPr/>
      <dgm:t>
        <a:bodyPr/>
        <a:lstStyle/>
        <a:p>
          <a:r>
            <a:rPr lang="en-US" dirty="0" smtClean="0"/>
            <a:t>SIG schools open</a:t>
          </a:r>
          <a:endParaRPr lang="en-US" dirty="0"/>
        </a:p>
      </dgm:t>
    </dgm:pt>
    <dgm:pt modelId="{2BA07DA0-83BE-4982-B770-AACE91D1762A}" type="parTrans" cxnId="{E58C0099-D855-47B0-B695-FEB9839EFCA3}">
      <dgm:prSet/>
      <dgm:spPr/>
      <dgm:t>
        <a:bodyPr/>
        <a:lstStyle/>
        <a:p>
          <a:endParaRPr lang="en-US"/>
        </a:p>
      </dgm:t>
    </dgm:pt>
    <dgm:pt modelId="{88B5F432-D66E-4EB9-92B7-9F2A821D2210}" type="sibTrans" cxnId="{E58C0099-D855-47B0-B695-FEB9839EFCA3}">
      <dgm:prSet/>
      <dgm:spPr/>
      <dgm:t>
        <a:bodyPr/>
        <a:lstStyle/>
        <a:p>
          <a:endParaRPr lang="en-US"/>
        </a:p>
      </dgm:t>
    </dgm:pt>
    <dgm:pt modelId="{D2DC6D64-1AFF-4503-B5C3-D11204FBBE25}">
      <dgm:prSet phldrT="[Text]"/>
      <dgm:spPr/>
      <dgm:t>
        <a:bodyPr/>
        <a:lstStyle/>
        <a:p>
          <a:r>
            <a:rPr lang="en-US" dirty="0" smtClean="0"/>
            <a:t>June ’10</a:t>
          </a:r>
          <a:endParaRPr lang="en-US" dirty="0"/>
        </a:p>
      </dgm:t>
    </dgm:pt>
    <dgm:pt modelId="{8B1321AA-DA41-413A-B726-288FF76ABE6F}" type="parTrans" cxnId="{9D0168B2-D18A-4494-A81B-5BDB5885EA5C}">
      <dgm:prSet/>
      <dgm:spPr/>
      <dgm:t>
        <a:bodyPr/>
        <a:lstStyle/>
        <a:p>
          <a:endParaRPr lang="en-US"/>
        </a:p>
      </dgm:t>
    </dgm:pt>
    <dgm:pt modelId="{C939B74A-85B2-4D85-8417-AC8783890AE8}" type="sibTrans" cxnId="{9D0168B2-D18A-4494-A81B-5BDB5885EA5C}">
      <dgm:prSet/>
      <dgm:spPr/>
      <dgm:t>
        <a:bodyPr/>
        <a:lstStyle/>
        <a:p>
          <a:endParaRPr lang="en-US"/>
        </a:p>
      </dgm:t>
    </dgm:pt>
    <dgm:pt modelId="{D00C7111-C46F-47B8-8366-2BD8DC4B7D11}">
      <dgm:prSet phldrT="[Text]"/>
      <dgm:spPr/>
      <dgm:t>
        <a:bodyPr/>
        <a:lstStyle/>
        <a:p>
          <a:r>
            <a:rPr lang="en-US" dirty="0" smtClean="0"/>
            <a:t>July ’10</a:t>
          </a:r>
          <a:endParaRPr lang="en-US" dirty="0"/>
        </a:p>
      </dgm:t>
    </dgm:pt>
    <dgm:pt modelId="{97F8D450-ED29-4CCA-A209-747C673D21E8}" type="parTrans" cxnId="{B6D06237-B490-409C-85C1-52F1017EDA07}">
      <dgm:prSet/>
      <dgm:spPr/>
      <dgm:t>
        <a:bodyPr/>
        <a:lstStyle/>
        <a:p>
          <a:endParaRPr lang="en-US"/>
        </a:p>
      </dgm:t>
    </dgm:pt>
    <dgm:pt modelId="{08C354B9-3F0D-40AD-8C31-BC5D0578EB42}" type="sibTrans" cxnId="{B6D06237-B490-409C-85C1-52F1017EDA07}">
      <dgm:prSet/>
      <dgm:spPr/>
      <dgm:t>
        <a:bodyPr/>
        <a:lstStyle/>
        <a:p>
          <a:endParaRPr lang="en-US"/>
        </a:p>
      </dgm:t>
    </dgm:pt>
    <dgm:pt modelId="{2746FB2D-9AC8-4CBB-B21A-9ACF5B21967F}">
      <dgm:prSet phldrT="[Text]"/>
      <dgm:spPr/>
      <dgm:t>
        <a:bodyPr/>
        <a:lstStyle/>
        <a:p>
          <a:r>
            <a:rPr lang="en-US" dirty="0" smtClean="0"/>
            <a:t>August ’10</a:t>
          </a:r>
          <a:endParaRPr lang="en-US" dirty="0"/>
        </a:p>
      </dgm:t>
    </dgm:pt>
    <dgm:pt modelId="{EF4E8C85-D3A9-4235-999A-40CCC67872BB}" type="parTrans" cxnId="{357D37E6-2103-4E91-A511-650B4D43C482}">
      <dgm:prSet/>
      <dgm:spPr/>
      <dgm:t>
        <a:bodyPr/>
        <a:lstStyle/>
        <a:p>
          <a:endParaRPr lang="en-US"/>
        </a:p>
      </dgm:t>
    </dgm:pt>
    <dgm:pt modelId="{B319C5EB-6D90-4490-8098-EB8AE9440D6D}" type="sibTrans" cxnId="{357D37E6-2103-4E91-A511-650B4D43C482}">
      <dgm:prSet/>
      <dgm:spPr/>
      <dgm:t>
        <a:bodyPr/>
        <a:lstStyle/>
        <a:p>
          <a:endParaRPr lang="en-US"/>
        </a:p>
      </dgm:t>
    </dgm:pt>
    <dgm:pt modelId="{0E3464AE-ED41-4607-82FC-55069BE2804F}">
      <dgm:prSet phldrT="[Text]"/>
      <dgm:spPr/>
      <dgm:t>
        <a:bodyPr/>
        <a:lstStyle/>
        <a:p>
          <a:pPr marL="114300" indent="0" defTabSz="622300">
            <a:lnSpc>
              <a:spcPct val="90000"/>
            </a:lnSpc>
            <a:spcBef>
              <a:spcPct val="0"/>
            </a:spcBef>
            <a:spcAft>
              <a:spcPct val="15000"/>
            </a:spcAft>
            <a:buNone/>
          </a:pPr>
          <a:r>
            <a:rPr lang="en-US" dirty="0" smtClean="0"/>
            <a:t>Identify turnaround schools </a:t>
          </a:r>
          <a:endParaRPr lang="en-US" dirty="0"/>
        </a:p>
      </dgm:t>
    </dgm:pt>
    <dgm:pt modelId="{CFB8FCD8-17F6-4A13-8E29-5AC2BC130485}" type="parTrans" cxnId="{AE77C768-6E33-487D-86FB-0BB08C05AA90}">
      <dgm:prSet/>
      <dgm:spPr/>
      <dgm:t>
        <a:bodyPr/>
        <a:lstStyle/>
        <a:p>
          <a:endParaRPr lang="en-US"/>
        </a:p>
      </dgm:t>
    </dgm:pt>
    <dgm:pt modelId="{4278AD97-6504-412B-ABCA-5379A330AF17}" type="sibTrans" cxnId="{AE77C768-6E33-487D-86FB-0BB08C05AA90}">
      <dgm:prSet/>
      <dgm:spPr/>
      <dgm:t>
        <a:bodyPr/>
        <a:lstStyle/>
        <a:p>
          <a:endParaRPr lang="en-US"/>
        </a:p>
      </dgm:t>
    </dgm:pt>
    <dgm:pt modelId="{2CDB7911-5B1A-433C-8102-EADC2AB7D4AB}">
      <dgm:prSet phldrT="[Text]"/>
      <dgm:spPr/>
      <dgm:t>
        <a:bodyPr/>
        <a:lstStyle/>
        <a:p>
          <a:r>
            <a:rPr lang="en-US" dirty="0" smtClean="0"/>
            <a:t>Analyze data to develop school turnaround plan</a:t>
          </a:r>
          <a:endParaRPr lang="en-US" dirty="0"/>
        </a:p>
      </dgm:t>
    </dgm:pt>
    <dgm:pt modelId="{8A9E3532-90F3-4227-83F1-D8C9A816DB3F}" type="parTrans" cxnId="{6C7A1E5A-B692-43ED-85E8-7EA8E341D758}">
      <dgm:prSet/>
      <dgm:spPr/>
      <dgm:t>
        <a:bodyPr/>
        <a:lstStyle/>
        <a:p>
          <a:endParaRPr lang="en-US"/>
        </a:p>
      </dgm:t>
    </dgm:pt>
    <dgm:pt modelId="{5517A5CD-79EB-414E-BE1A-0627F8F63D01}" type="sibTrans" cxnId="{6C7A1E5A-B692-43ED-85E8-7EA8E341D758}">
      <dgm:prSet/>
      <dgm:spPr/>
      <dgm:t>
        <a:bodyPr/>
        <a:lstStyle/>
        <a:p>
          <a:endParaRPr lang="en-US"/>
        </a:p>
      </dgm:t>
    </dgm:pt>
    <dgm:pt modelId="{FACA475F-00B1-4FE4-BF5D-366173E88764}">
      <dgm:prSet phldrT="[Text]"/>
      <dgm:spPr/>
      <dgm:t>
        <a:bodyPr/>
        <a:lstStyle/>
        <a:p>
          <a:r>
            <a:rPr lang="en-US" dirty="0" smtClean="0"/>
            <a:t>Develop campaign to inform community of intervention models</a:t>
          </a:r>
          <a:endParaRPr lang="en-US" dirty="0"/>
        </a:p>
      </dgm:t>
    </dgm:pt>
    <dgm:pt modelId="{4B9F3AB7-189B-489B-BECC-627BDE8E86BD}" type="parTrans" cxnId="{98CADFCB-00EF-4AB4-82CF-AE33708E59A4}">
      <dgm:prSet/>
      <dgm:spPr/>
      <dgm:t>
        <a:bodyPr/>
        <a:lstStyle/>
        <a:p>
          <a:endParaRPr lang="en-US"/>
        </a:p>
      </dgm:t>
    </dgm:pt>
    <dgm:pt modelId="{9DD284F8-1F67-41EE-B580-D154716DAC3C}" type="sibTrans" cxnId="{98CADFCB-00EF-4AB4-82CF-AE33708E59A4}">
      <dgm:prSet/>
      <dgm:spPr/>
      <dgm:t>
        <a:bodyPr/>
        <a:lstStyle/>
        <a:p>
          <a:endParaRPr lang="en-US"/>
        </a:p>
      </dgm:t>
    </dgm:pt>
    <dgm:pt modelId="{7D202B70-9CDE-4C7E-8BB5-8169CE29411B}">
      <dgm:prSet phldrT="[Text]"/>
      <dgm:spPr/>
      <dgm:t>
        <a:bodyPr/>
        <a:lstStyle/>
        <a:p>
          <a:r>
            <a:rPr lang="en-US" dirty="0" smtClean="0"/>
            <a:t>Develop specific action plan with designated early wins and changes to standard operating procedures</a:t>
          </a:r>
          <a:endParaRPr lang="en-US" dirty="0"/>
        </a:p>
      </dgm:t>
    </dgm:pt>
    <dgm:pt modelId="{A9643611-D00F-46DA-87ED-BBCB673D34DA}" type="parTrans" cxnId="{9A2AD57B-86A9-4F73-9580-81253563E8C2}">
      <dgm:prSet/>
      <dgm:spPr/>
      <dgm:t>
        <a:bodyPr/>
        <a:lstStyle/>
        <a:p>
          <a:endParaRPr lang="en-US"/>
        </a:p>
      </dgm:t>
    </dgm:pt>
    <dgm:pt modelId="{07583A5A-466D-4FEC-8B47-14DC730DD024}" type="sibTrans" cxnId="{9A2AD57B-86A9-4F73-9580-81253563E8C2}">
      <dgm:prSet/>
      <dgm:spPr/>
      <dgm:t>
        <a:bodyPr/>
        <a:lstStyle/>
        <a:p>
          <a:endParaRPr lang="en-US"/>
        </a:p>
      </dgm:t>
    </dgm:pt>
    <dgm:pt modelId="{811AF144-FDE0-410C-88CA-54207F60E772}">
      <dgm:prSet phldrT="[Text]"/>
      <dgm:spPr/>
      <dgm:t>
        <a:bodyPr/>
        <a:lstStyle/>
        <a:p>
          <a:r>
            <a:rPr lang="en-US" dirty="0" smtClean="0"/>
            <a:t>Provide professional development to instructional personnel</a:t>
          </a:r>
          <a:endParaRPr lang="en-US" dirty="0"/>
        </a:p>
      </dgm:t>
    </dgm:pt>
    <dgm:pt modelId="{65F2B5E7-BCDF-4AF2-8EB9-B30BF37BA967}" type="parTrans" cxnId="{BA7BD7DF-83EC-4C3A-8F37-8DAD65A13AA6}">
      <dgm:prSet/>
      <dgm:spPr/>
      <dgm:t>
        <a:bodyPr/>
        <a:lstStyle/>
        <a:p>
          <a:endParaRPr lang="en-US"/>
        </a:p>
      </dgm:t>
    </dgm:pt>
    <dgm:pt modelId="{0D90B1A2-FDE4-4532-9974-08167208368E}" type="sibTrans" cxnId="{BA7BD7DF-83EC-4C3A-8F37-8DAD65A13AA6}">
      <dgm:prSet/>
      <dgm:spPr/>
      <dgm:t>
        <a:bodyPr/>
        <a:lstStyle/>
        <a:p>
          <a:endParaRPr lang="en-US"/>
        </a:p>
      </dgm:t>
    </dgm:pt>
    <dgm:pt modelId="{5EB34BD2-21CD-4312-8F4C-3B08E26BBADE}">
      <dgm:prSet phldrT="[Text]"/>
      <dgm:spPr/>
      <dgm:t>
        <a:bodyPr/>
        <a:lstStyle/>
        <a:p>
          <a:r>
            <a:rPr lang="en-US" dirty="0" smtClean="0"/>
            <a:t>Analyze student data to inform instructional practice beginning day 1</a:t>
          </a:r>
          <a:endParaRPr lang="en-US" dirty="0"/>
        </a:p>
      </dgm:t>
    </dgm:pt>
    <dgm:pt modelId="{7C5A9AFC-6070-45F3-BC6E-45A4338DD921}" type="parTrans" cxnId="{F283CB33-44DA-4F7A-AFE3-ADFD0D6492EE}">
      <dgm:prSet/>
      <dgm:spPr/>
      <dgm:t>
        <a:bodyPr/>
        <a:lstStyle/>
        <a:p>
          <a:endParaRPr lang="en-US"/>
        </a:p>
      </dgm:t>
    </dgm:pt>
    <dgm:pt modelId="{3AB08ACF-965C-4582-BB65-E9080A100D7A}" type="sibTrans" cxnId="{F283CB33-44DA-4F7A-AFE3-ADFD0D6492EE}">
      <dgm:prSet/>
      <dgm:spPr/>
      <dgm:t>
        <a:bodyPr/>
        <a:lstStyle/>
        <a:p>
          <a:endParaRPr lang="en-US"/>
        </a:p>
      </dgm:t>
    </dgm:pt>
    <dgm:pt modelId="{A8DCEE1D-CA39-492C-8B50-6130CE7590A4}">
      <dgm:prSet phldrT="[Text]"/>
      <dgm:spPr/>
      <dgm:t>
        <a:bodyPr/>
        <a:lstStyle/>
        <a:p>
          <a:r>
            <a:rPr lang="en-US" dirty="0" smtClean="0"/>
            <a:t>Plan school-year kick-off event</a:t>
          </a:r>
          <a:endParaRPr lang="en-US" dirty="0"/>
        </a:p>
      </dgm:t>
    </dgm:pt>
    <dgm:pt modelId="{B9E8A7FA-A7D5-405A-ABE5-9769BD1E4B37}" type="parTrans" cxnId="{BFD18DD8-085C-45D8-948B-E148AC011E98}">
      <dgm:prSet/>
      <dgm:spPr/>
      <dgm:t>
        <a:bodyPr/>
        <a:lstStyle/>
        <a:p>
          <a:endParaRPr lang="en-US"/>
        </a:p>
      </dgm:t>
    </dgm:pt>
    <dgm:pt modelId="{4E3E55B3-C5FC-4D7E-9A64-BF0B46F7672F}" type="sibTrans" cxnId="{BFD18DD8-085C-45D8-948B-E148AC011E98}">
      <dgm:prSet/>
      <dgm:spPr/>
      <dgm:t>
        <a:bodyPr/>
        <a:lstStyle/>
        <a:p>
          <a:endParaRPr lang="en-US"/>
        </a:p>
      </dgm:t>
    </dgm:pt>
    <dgm:pt modelId="{A8D4F72B-7123-448D-A338-954C2B8D80F7}">
      <dgm:prSet phldrT="[Text]"/>
      <dgm:spPr/>
      <dgm:t>
        <a:bodyPr/>
        <a:lstStyle/>
        <a:p>
          <a:r>
            <a:rPr lang="en-US" dirty="0" smtClean="0"/>
            <a:t>Initiate early wins</a:t>
          </a:r>
          <a:endParaRPr lang="en-US" dirty="0"/>
        </a:p>
      </dgm:t>
    </dgm:pt>
    <dgm:pt modelId="{3B8A349E-B479-43C7-938B-E23DC83236A8}" type="parTrans" cxnId="{C4105FAD-A0E9-4BA3-8E5B-DB636B97093F}">
      <dgm:prSet/>
      <dgm:spPr/>
      <dgm:t>
        <a:bodyPr/>
        <a:lstStyle/>
        <a:p>
          <a:endParaRPr lang="en-US"/>
        </a:p>
      </dgm:t>
    </dgm:pt>
    <dgm:pt modelId="{49B0F5AA-E7DA-44EC-B34F-5942239F91B2}" type="sibTrans" cxnId="{C4105FAD-A0E9-4BA3-8E5B-DB636B97093F}">
      <dgm:prSet/>
      <dgm:spPr/>
      <dgm:t>
        <a:bodyPr/>
        <a:lstStyle/>
        <a:p>
          <a:endParaRPr lang="en-US"/>
        </a:p>
      </dgm:t>
    </dgm:pt>
    <dgm:pt modelId="{88F9DBD1-26BE-4F21-99DA-A994E09EA76C}">
      <dgm:prSet phldrT="[Text]"/>
      <dgm:spPr/>
      <dgm:t>
        <a:bodyPr/>
        <a:lstStyle/>
        <a:p>
          <a:r>
            <a:rPr lang="en-US" dirty="0" smtClean="0"/>
            <a:t>Provide ongoing job-embedded professional development</a:t>
          </a:r>
          <a:endParaRPr lang="en-US" dirty="0"/>
        </a:p>
      </dgm:t>
    </dgm:pt>
    <dgm:pt modelId="{02FBBBDA-997F-4944-A1C8-AA4B4CE66B13}" type="parTrans" cxnId="{49F4C9F6-B49C-4223-809E-C8EF40038C61}">
      <dgm:prSet/>
      <dgm:spPr/>
      <dgm:t>
        <a:bodyPr/>
        <a:lstStyle/>
        <a:p>
          <a:endParaRPr lang="en-US"/>
        </a:p>
      </dgm:t>
    </dgm:pt>
    <dgm:pt modelId="{C2B794F9-4E9D-47D9-81B0-C45CEC29B746}" type="sibTrans" cxnId="{49F4C9F6-B49C-4223-809E-C8EF40038C61}">
      <dgm:prSet/>
      <dgm:spPr/>
      <dgm:t>
        <a:bodyPr/>
        <a:lstStyle/>
        <a:p>
          <a:endParaRPr lang="en-US"/>
        </a:p>
      </dgm:t>
    </dgm:pt>
    <dgm:pt modelId="{745816FF-F9D7-48BB-BCE6-3E68956EB017}">
      <dgm:prSet phldrT="[Text]"/>
      <dgm:spPr/>
      <dgm:t>
        <a:bodyPr/>
        <a:lstStyle/>
        <a:p>
          <a:r>
            <a:rPr lang="en-US" dirty="0" smtClean="0"/>
            <a:t>Develop plan to maximize key school assets: time, people, and resources</a:t>
          </a:r>
          <a:endParaRPr lang="en-US" dirty="0"/>
        </a:p>
      </dgm:t>
    </dgm:pt>
    <dgm:pt modelId="{4F25AFAD-3C99-491F-AEAC-FD5287942DC3}" type="parTrans" cxnId="{FAC9349B-538E-4E06-BB7D-49A4EDC9E7D4}">
      <dgm:prSet/>
      <dgm:spPr/>
      <dgm:t>
        <a:bodyPr/>
        <a:lstStyle/>
        <a:p>
          <a:endParaRPr lang="en-US"/>
        </a:p>
      </dgm:t>
    </dgm:pt>
    <dgm:pt modelId="{06FADC9B-A36E-43EA-860C-7EC29342CC23}" type="sibTrans" cxnId="{FAC9349B-538E-4E06-BB7D-49A4EDC9E7D4}">
      <dgm:prSet/>
      <dgm:spPr/>
      <dgm:t>
        <a:bodyPr/>
        <a:lstStyle/>
        <a:p>
          <a:endParaRPr lang="en-US"/>
        </a:p>
      </dgm:t>
    </dgm:pt>
    <dgm:pt modelId="{186CE6B5-9D8B-4D46-8CA5-7427FB41F2EA}">
      <dgm:prSet phldrT="[Text]"/>
      <dgm:spPr/>
      <dgm:t>
        <a:bodyPr/>
        <a:lstStyle/>
        <a:p>
          <a:pPr marL="114300" indent="0" defTabSz="622300">
            <a:lnSpc>
              <a:spcPct val="90000"/>
            </a:lnSpc>
            <a:spcBef>
              <a:spcPct val="0"/>
            </a:spcBef>
            <a:spcAft>
              <a:spcPct val="15000"/>
            </a:spcAft>
            <a:buNone/>
          </a:pPr>
          <a:r>
            <a:rPr lang="en-US" dirty="0" smtClean="0"/>
            <a:t>Initiate recruitment campaign to recruit principal and teachers to work in turnaround school</a:t>
          </a:r>
          <a:endParaRPr lang="en-US" dirty="0"/>
        </a:p>
      </dgm:t>
    </dgm:pt>
    <dgm:pt modelId="{9FE5A41D-9AAC-44A0-810D-3124E955835A}" type="parTrans" cxnId="{47E495A4-F3BF-4DD2-8773-8CBFF97C262A}">
      <dgm:prSet/>
      <dgm:spPr/>
      <dgm:t>
        <a:bodyPr/>
        <a:lstStyle/>
        <a:p>
          <a:endParaRPr lang="en-US"/>
        </a:p>
      </dgm:t>
    </dgm:pt>
    <dgm:pt modelId="{2F9B7A27-CF0B-409F-BBB7-FD3218FAA4ED}" type="sibTrans" cxnId="{47E495A4-F3BF-4DD2-8773-8CBFF97C262A}">
      <dgm:prSet/>
      <dgm:spPr/>
      <dgm:t>
        <a:bodyPr/>
        <a:lstStyle/>
        <a:p>
          <a:endParaRPr lang="en-US"/>
        </a:p>
      </dgm:t>
    </dgm:pt>
    <dgm:pt modelId="{8410AF99-4919-4BA7-AB40-3AF32D1A1A02}">
      <dgm:prSet phldrT="[Text]"/>
      <dgm:spPr/>
      <dgm:t>
        <a:bodyPr/>
        <a:lstStyle/>
        <a:p>
          <a:pPr marR="0" eaLnBrk="1" fontAlgn="auto" latinLnBrk="0" hangingPunct="1">
            <a:buClrTx/>
            <a:buSzTx/>
            <a:buFontTx/>
            <a:tabLst/>
            <a:defRPr/>
          </a:pPr>
          <a:r>
            <a:rPr lang="en-US" dirty="0" smtClean="0"/>
            <a:t>Hire highly capable turnaround leader</a:t>
          </a:r>
          <a:endParaRPr lang="en-US" dirty="0"/>
        </a:p>
      </dgm:t>
    </dgm:pt>
    <dgm:pt modelId="{F2AF063E-B412-491E-A674-F5FEF2250770}" type="parTrans" cxnId="{3C1DCB60-78CC-465E-984F-7104F5E632AE}">
      <dgm:prSet/>
      <dgm:spPr/>
      <dgm:t>
        <a:bodyPr/>
        <a:lstStyle/>
        <a:p>
          <a:endParaRPr lang="en-US"/>
        </a:p>
      </dgm:t>
    </dgm:pt>
    <dgm:pt modelId="{AAF4A06E-8D67-415A-8E6A-AE823ED8EE07}" type="sibTrans" cxnId="{3C1DCB60-78CC-465E-984F-7104F5E632AE}">
      <dgm:prSet/>
      <dgm:spPr/>
      <dgm:t>
        <a:bodyPr/>
        <a:lstStyle/>
        <a:p>
          <a:endParaRPr lang="en-US"/>
        </a:p>
      </dgm:t>
    </dgm:pt>
    <dgm:pt modelId="{28797268-6195-4DBA-9659-7777B30C7A08}">
      <dgm:prSet phldrT="[Text]"/>
      <dgm:spPr/>
      <dgm:t>
        <a:bodyPr/>
        <a:lstStyle/>
        <a:p>
          <a:pPr marR="0" eaLnBrk="1" fontAlgn="auto" latinLnBrk="0" hangingPunct="1">
            <a:buClrTx/>
            <a:buSzTx/>
            <a:buFontTx/>
            <a:tabLst/>
            <a:defRPr/>
          </a:pPr>
          <a:r>
            <a:rPr lang="en-US" dirty="0" smtClean="0"/>
            <a:t>Prioritize hiring for turnaround schools </a:t>
          </a:r>
          <a:endParaRPr lang="en-US" dirty="0"/>
        </a:p>
      </dgm:t>
    </dgm:pt>
    <dgm:pt modelId="{D8996BB3-2923-42C6-B4DF-424846A8BD0B}" type="parTrans" cxnId="{8036A8FE-FD8C-4A13-8434-A60045E1C67F}">
      <dgm:prSet/>
      <dgm:spPr/>
      <dgm:t>
        <a:bodyPr/>
        <a:lstStyle/>
        <a:p>
          <a:endParaRPr lang="en-US"/>
        </a:p>
      </dgm:t>
    </dgm:pt>
    <dgm:pt modelId="{D261914A-FFB5-4891-99F8-0447038B81B5}" type="sibTrans" cxnId="{8036A8FE-FD8C-4A13-8434-A60045E1C67F}">
      <dgm:prSet/>
      <dgm:spPr/>
      <dgm:t>
        <a:bodyPr/>
        <a:lstStyle/>
        <a:p>
          <a:endParaRPr lang="en-US"/>
        </a:p>
      </dgm:t>
    </dgm:pt>
    <dgm:pt modelId="{11A268AC-4583-41AA-94DB-ED7055E9BB70}">
      <dgm:prSet phldrT="[Text]"/>
      <dgm:spPr/>
      <dgm:t>
        <a:bodyPr/>
        <a:lstStyle/>
        <a:p>
          <a:pPr marL="114300" indent="0" defTabSz="622300">
            <a:lnSpc>
              <a:spcPct val="90000"/>
            </a:lnSpc>
            <a:spcBef>
              <a:spcPct val="0"/>
            </a:spcBef>
            <a:spcAft>
              <a:spcPct val="15000"/>
            </a:spcAft>
            <a:buNone/>
          </a:pPr>
          <a:r>
            <a:rPr lang="en-US" dirty="0" smtClean="0"/>
            <a:t>Develop competency based hiring processes</a:t>
          </a:r>
          <a:endParaRPr lang="en-US" dirty="0"/>
        </a:p>
      </dgm:t>
    </dgm:pt>
    <dgm:pt modelId="{A5D2AB10-70D5-46DE-B78B-02BF43D6B742}" type="parTrans" cxnId="{78D895D5-F2BE-4F55-B6CD-B41BD8252B79}">
      <dgm:prSet/>
      <dgm:spPr/>
      <dgm:t>
        <a:bodyPr/>
        <a:lstStyle/>
        <a:p>
          <a:endParaRPr lang="en-US"/>
        </a:p>
      </dgm:t>
    </dgm:pt>
    <dgm:pt modelId="{A78BADC5-7202-4732-B224-C1C3F0B66F9C}" type="sibTrans" cxnId="{78D895D5-F2BE-4F55-B6CD-B41BD8252B79}">
      <dgm:prSet/>
      <dgm:spPr/>
      <dgm:t>
        <a:bodyPr/>
        <a:lstStyle/>
        <a:p>
          <a:endParaRPr lang="en-US"/>
        </a:p>
      </dgm:t>
    </dgm:pt>
    <dgm:pt modelId="{34C469AF-6F07-4AA4-A2D2-83AB6A3E246A}">
      <dgm:prSet phldrT="[Text]"/>
      <dgm:spPr/>
      <dgm:t>
        <a:bodyPr/>
        <a:lstStyle/>
        <a:p>
          <a:pPr marL="114300" indent="0" defTabSz="622300">
            <a:lnSpc>
              <a:spcPct val="90000"/>
            </a:lnSpc>
            <a:spcBef>
              <a:spcPct val="0"/>
            </a:spcBef>
            <a:spcAft>
              <a:spcPct val="15000"/>
            </a:spcAft>
            <a:buNone/>
          </a:pPr>
          <a:r>
            <a:rPr lang="en-US" dirty="0" smtClean="0"/>
            <a:t>Organize special recruiting events</a:t>
          </a:r>
          <a:endParaRPr lang="en-US" dirty="0"/>
        </a:p>
      </dgm:t>
    </dgm:pt>
    <dgm:pt modelId="{F421DD88-1DA1-41E4-B079-CC7C579C3846}" type="parTrans" cxnId="{106836CB-4226-4C06-854A-33C30776F91B}">
      <dgm:prSet/>
      <dgm:spPr/>
      <dgm:t>
        <a:bodyPr/>
        <a:lstStyle/>
        <a:p>
          <a:endParaRPr lang="en-US"/>
        </a:p>
      </dgm:t>
    </dgm:pt>
    <dgm:pt modelId="{71ED942D-24AA-4974-8BD5-0D5C3512138D}" type="sibTrans" cxnId="{106836CB-4226-4C06-854A-33C30776F91B}">
      <dgm:prSet/>
      <dgm:spPr/>
      <dgm:t>
        <a:bodyPr/>
        <a:lstStyle/>
        <a:p>
          <a:endParaRPr lang="en-US"/>
        </a:p>
      </dgm:t>
    </dgm:pt>
    <dgm:pt modelId="{FF03BB15-F44F-4092-B05E-28FE7F15F994}">
      <dgm:prSet phldrT="[Text]"/>
      <dgm:spPr/>
      <dgm:t>
        <a:bodyPr/>
        <a:lstStyle/>
        <a:p>
          <a:r>
            <a:rPr lang="en-US" dirty="0" smtClean="0"/>
            <a:t>Codify turnaround leadership team</a:t>
          </a:r>
          <a:endParaRPr lang="en-US" dirty="0"/>
        </a:p>
      </dgm:t>
    </dgm:pt>
    <dgm:pt modelId="{E16C3094-C204-419A-9181-8DC0A75C13B0}" type="parTrans" cxnId="{0F6D2913-6891-4843-90D8-5A15160A0D45}">
      <dgm:prSet/>
      <dgm:spPr/>
      <dgm:t>
        <a:bodyPr/>
        <a:lstStyle/>
        <a:p>
          <a:endParaRPr lang="en-US"/>
        </a:p>
      </dgm:t>
    </dgm:pt>
    <dgm:pt modelId="{9129A402-26FB-4A09-982C-71A1B8A0239B}" type="sibTrans" cxnId="{0F6D2913-6891-4843-90D8-5A15160A0D45}">
      <dgm:prSet/>
      <dgm:spPr/>
      <dgm:t>
        <a:bodyPr/>
        <a:lstStyle/>
        <a:p>
          <a:endParaRPr lang="en-US"/>
        </a:p>
      </dgm:t>
    </dgm:pt>
    <dgm:pt modelId="{55EFD85F-7A5D-4D0A-93F4-298381018F85}">
      <dgm:prSet phldrT="[Text]"/>
      <dgm:spPr/>
      <dgm:t>
        <a:bodyPr/>
        <a:lstStyle/>
        <a:p>
          <a:r>
            <a:rPr lang="en-US" dirty="0" smtClean="0"/>
            <a:t>Identify and provide key operating flexibility to school leader</a:t>
          </a:r>
          <a:endParaRPr lang="en-US" dirty="0"/>
        </a:p>
      </dgm:t>
    </dgm:pt>
    <dgm:pt modelId="{1932CDD1-AE51-4C6C-8F05-E69085C30665}" type="parTrans" cxnId="{E3A934E0-C904-40B3-831C-ABECA55B268E}">
      <dgm:prSet/>
      <dgm:spPr/>
      <dgm:t>
        <a:bodyPr/>
        <a:lstStyle/>
        <a:p>
          <a:endParaRPr lang="en-US"/>
        </a:p>
      </dgm:t>
    </dgm:pt>
    <dgm:pt modelId="{6AF74884-DE9B-4EC2-87CF-64B1DB18DEB8}" type="sibTrans" cxnId="{E3A934E0-C904-40B3-831C-ABECA55B268E}">
      <dgm:prSet/>
      <dgm:spPr/>
      <dgm:t>
        <a:bodyPr/>
        <a:lstStyle/>
        <a:p>
          <a:endParaRPr lang="en-US"/>
        </a:p>
      </dgm:t>
    </dgm:pt>
    <dgm:pt modelId="{A1BB6A47-8F62-4BDD-B5EC-C77915514257}">
      <dgm:prSet phldrT="[Text]"/>
      <dgm:spPr/>
      <dgm:t>
        <a:bodyPr/>
        <a:lstStyle/>
        <a:p>
          <a:r>
            <a:rPr lang="en-US" dirty="0" smtClean="0"/>
            <a:t>Provide social-emotional and community oriented services and supports</a:t>
          </a:r>
          <a:endParaRPr lang="en-US" dirty="0"/>
        </a:p>
      </dgm:t>
    </dgm:pt>
    <dgm:pt modelId="{C7F83797-0ECF-416E-B72A-2075476284B8}" type="parTrans" cxnId="{290A8ED0-38F1-42D1-9838-F94C7A703156}">
      <dgm:prSet/>
      <dgm:spPr/>
      <dgm:t>
        <a:bodyPr/>
        <a:lstStyle/>
        <a:p>
          <a:endParaRPr lang="en-US"/>
        </a:p>
      </dgm:t>
    </dgm:pt>
    <dgm:pt modelId="{8B8516C6-44AA-4B77-884C-6C32EE72866D}" type="sibTrans" cxnId="{290A8ED0-38F1-42D1-9838-F94C7A703156}">
      <dgm:prSet/>
      <dgm:spPr/>
      <dgm:t>
        <a:bodyPr/>
        <a:lstStyle/>
        <a:p>
          <a:endParaRPr lang="en-US"/>
        </a:p>
      </dgm:t>
    </dgm:pt>
    <dgm:pt modelId="{410E2582-B393-43B8-B3EC-CD09361E74EB}">
      <dgm:prSet phldrT="[Text]"/>
      <dgm:spPr/>
      <dgm:t>
        <a:bodyPr/>
        <a:lstStyle/>
        <a:p>
          <a:r>
            <a:rPr lang="en-US" dirty="0" smtClean="0"/>
            <a:t>Initiate turnaround campaign to communicate drive for results </a:t>
          </a:r>
          <a:endParaRPr lang="en-US" dirty="0"/>
        </a:p>
      </dgm:t>
    </dgm:pt>
    <dgm:pt modelId="{E75CCD55-92C6-4FFA-8D4E-5D8544CC862A}" type="parTrans" cxnId="{90824E36-D105-4E37-B895-B1807E5C2A49}">
      <dgm:prSet/>
      <dgm:spPr/>
      <dgm:t>
        <a:bodyPr/>
        <a:lstStyle/>
        <a:p>
          <a:endParaRPr lang="en-US"/>
        </a:p>
      </dgm:t>
    </dgm:pt>
    <dgm:pt modelId="{4004847A-BA7F-419B-9148-BD89BFB21BD3}" type="sibTrans" cxnId="{90824E36-D105-4E37-B895-B1807E5C2A49}">
      <dgm:prSet/>
      <dgm:spPr/>
      <dgm:t>
        <a:bodyPr/>
        <a:lstStyle/>
        <a:p>
          <a:endParaRPr lang="en-US"/>
        </a:p>
      </dgm:t>
    </dgm:pt>
    <dgm:pt modelId="{77CDA4EE-AB1A-4D9D-8604-14846A48ADD7}">
      <dgm:prSet phldrT="[Text]"/>
      <dgm:spPr/>
      <dgm:t>
        <a:bodyPr/>
        <a:lstStyle/>
        <a:p>
          <a:endParaRPr lang="en-US" dirty="0"/>
        </a:p>
      </dgm:t>
    </dgm:pt>
    <dgm:pt modelId="{8A73A1F9-CA0F-416C-A9A7-D21703799BA9}" type="parTrans" cxnId="{02F9F261-8D71-4EE4-93A8-90CB2CD407B2}">
      <dgm:prSet/>
      <dgm:spPr/>
      <dgm:t>
        <a:bodyPr/>
        <a:lstStyle/>
        <a:p>
          <a:endParaRPr lang="en-US"/>
        </a:p>
      </dgm:t>
    </dgm:pt>
    <dgm:pt modelId="{48CC30AA-798D-4941-BB20-5AB1A53F4F73}" type="sibTrans" cxnId="{02F9F261-8D71-4EE4-93A8-90CB2CD407B2}">
      <dgm:prSet/>
      <dgm:spPr/>
      <dgm:t>
        <a:bodyPr/>
        <a:lstStyle/>
        <a:p>
          <a:endParaRPr lang="en-US"/>
        </a:p>
      </dgm:t>
    </dgm:pt>
    <dgm:pt modelId="{A4EEBF43-3691-41F1-9AF1-D37938A8F88F}">
      <dgm:prSet phldrT="[Text]"/>
      <dgm:spPr/>
      <dgm:t>
        <a:bodyPr/>
        <a:lstStyle/>
        <a:p>
          <a:r>
            <a:rPr lang="en-US" dirty="0" smtClean="0"/>
            <a:t>Monitor progress, anticipate mid-course corrections</a:t>
          </a:r>
          <a:endParaRPr lang="en-US" dirty="0"/>
        </a:p>
      </dgm:t>
    </dgm:pt>
    <dgm:pt modelId="{B7F32024-02F3-40C5-928E-4A9A5909CA88}" type="parTrans" cxnId="{0C597F40-3929-4336-B472-2D40B40B18B3}">
      <dgm:prSet/>
      <dgm:spPr/>
      <dgm:t>
        <a:bodyPr/>
        <a:lstStyle/>
        <a:p>
          <a:endParaRPr lang="en-US"/>
        </a:p>
      </dgm:t>
    </dgm:pt>
    <dgm:pt modelId="{146E1E20-3695-4E57-9DBD-613531C1B051}" type="sibTrans" cxnId="{0C597F40-3929-4336-B472-2D40B40B18B3}">
      <dgm:prSet/>
      <dgm:spPr/>
      <dgm:t>
        <a:bodyPr/>
        <a:lstStyle/>
        <a:p>
          <a:endParaRPr lang="en-US"/>
        </a:p>
      </dgm:t>
    </dgm:pt>
    <dgm:pt modelId="{122DCCA7-70C0-44A9-B1FB-050F16ACD31E}">
      <dgm:prSet phldrT="[Text]"/>
      <dgm:spPr/>
      <dgm:t>
        <a:bodyPr/>
        <a:lstStyle/>
        <a:p>
          <a:r>
            <a:rPr lang="en-US" dirty="0" smtClean="0"/>
            <a:t>Prepare for some efforts to fail and initiate rapid “retry”</a:t>
          </a:r>
          <a:endParaRPr lang="en-US" dirty="0"/>
        </a:p>
      </dgm:t>
    </dgm:pt>
    <dgm:pt modelId="{2E8E85B6-2DFC-4FBC-953C-3F95BF3023D0}" type="parTrans" cxnId="{6EABC410-F3AE-4081-8BFD-943B1187E0D2}">
      <dgm:prSet/>
      <dgm:spPr/>
      <dgm:t>
        <a:bodyPr/>
        <a:lstStyle/>
        <a:p>
          <a:endParaRPr lang="en-US"/>
        </a:p>
      </dgm:t>
    </dgm:pt>
    <dgm:pt modelId="{A2C791F9-5827-4ADE-AA5A-D63EE9795306}" type="sibTrans" cxnId="{6EABC410-F3AE-4081-8BFD-943B1187E0D2}">
      <dgm:prSet/>
      <dgm:spPr/>
      <dgm:t>
        <a:bodyPr/>
        <a:lstStyle/>
        <a:p>
          <a:endParaRPr lang="en-US"/>
        </a:p>
      </dgm:t>
    </dgm:pt>
    <dgm:pt modelId="{E4844997-5618-4132-A1A9-C717068DFC60}" type="pres">
      <dgm:prSet presAssocID="{A94BC58B-D745-4042-894A-7FE227518C75}" presName="Name0" presStyleCnt="0">
        <dgm:presLayoutVars>
          <dgm:dir/>
          <dgm:animLvl val="lvl"/>
          <dgm:resizeHandles val="exact"/>
        </dgm:presLayoutVars>
      </dgm:prSet>
      <dgm:spPr/>
    </dgm:pt>
    <dgm:pt modelId="{7116B38B-5B87-4E85-BBC9-D9595258D054}" type="pres">
      <dgm:prSet presAssocID="{438B20A5-2147-46DA-84E4-C289F88DE43B}" presName="composite" presStyleCnt="0"/>
      <dgm:spPr/>
    </dgm:pt>
    <dgm:pt modelId="{5B46EC25-FF61-44FF-98AD-5D5473139665}" type="pres">
      <dgm:prSet presAssocID="{438B20A5-2147-46DA-84E4-C289F88DE43B}" presName="parTx" presStyleLbl="node1" presStyleIdx="0" presStyleCnt="6">
        <dgm:presLayoutVars>
          <dgm:chMax val="0"/>
          <dgm:chPref val="0"/>
          <dgm:bulletEnabled val="1"/>
        </dgm:presLayoutVars>
      </dgm:prSet>
      <dgm:spPr/>
      <dgm:t>
        <a:bodyPr/>
        <a:lstStyle/>
        <a:p>
          <a:endParaRPr lang="en-US"/>
        </a:p>
      </dgm:t>
    </dgm:pt>
    <dgm:pt modelId="{B09689D3-B92D-480F-9323-F21ABDF86341}" type="pres">
      <dgm:prSet presAssocID="{438B20A5-2147-46DA-84E4-C289F88DE43B}" presName="desTx" presStyleLbl="revTx" presStyleIdx="0" presStyleCnt="6">
        <dgm:presLayoutVars>
          <dgm:bulletEnabled val="1"/>
        </dgm:presLayoutVars>
      </dgm:prSet>
      <dgm:spPr/>
      <dgm:t>
        <a:bodyPr/>
        <a:lstStyle/>
        <a:p>
          <a:endParaRPr lang="en-US"/>
        </a:p>
      </dgm:t>
    </dgm:pt>
    <dgm:pt modelId="{E3157CD3-D2A4-4344-874A-53756D008F93}" type="pres">
      <dgm:prSet presAssocID="{15005405-001E-4BB1-A2BF-C7E0084C5FBA}" presName="space" presStyleCnt="0"/>
      <dgm:spPr/>
    </dgm:pt>
    <dgm:pt modelId="{AB43CFF6-EC31-46E1-8903-AA32A661D74A}" type="pres">
      <dgm:prSet presAssocID="{D41AF4F6-E975-4F38-AFD7-90AFA2212C6C}" presName="composite" presStyleCnt="0"/>
      <dgm:spPr/>
    </dgm:pt>
    <dgm:pt modelId="{7A9AA565-5363-4E56-A407-C2125DC64D27}" type="pres">
      <dgm:prSet presAssocID="{D41AF4F6-E975-4F38-AFD7-90AFA2212C6C}" presName="parTx" presStyleLbl="node1" presStyleIdx="1" presStyleCnt="6">
        <dgm:presLayoutVars>
          <dgm:chMax val="0"/>
          <dgm:chPref val="0"/>
          <dgm:bulletEnabled val="1"/>
        </dgm:presLayoutVars>
      </dgm:prSet>
      <dgm:spPr/>
      <dgm:t>
        <a:bodyPr/>
        <a:lstStyle/>
        <a:p>
          <a:endParaRPr lang="en-US"/>
        </a:p>
      </dgm:t>
    </dgm:pt>
    <dgm:pt modelId="{3DF66E4B-1AB8-4FFD-91F7-A75BE81056AC}" type="pres">
      <dgm:prSet presAssocID="{D41AF4F6-E975-4F38-AFD7-90AFA2212C6C}" presName="desTx" presStyleLbl="revTx" presStyleIdx="1" presStyleCnt="6">
        <dgm:presLayoutVars>
          <dgm:bulletEnabled val="1"/>
        </dgm:presLayoutVars>
      </dgm:prSet>
      <dgm:spPr/>
      <dgm:t>
        <a:bodyPr/>
        <a:lstStyle/>
        <a:p>
          <a:endParaRPr lang="en-US"/>
        </a:p>
      </dgm:t>
    </dgm:pt>
    <dgm:pt modelId="{7CB8BA49-944D-497F-A8B0-E16997A30587}" type="pres">
      <dgm:prSet presAssocID="{C3928A6B-0904-4AAF-9007-E0870138C9ED}" presName="space" presStyleCnt="0"/>
      <dgm:spPr/>
    </dgm:pt>
    <dgm:pt modelId="{80BE0FCD-3C18-4B74-BB60-3E4173D3A38C}" type="pres">
      <dgm:prSet presAssocID="{D2DC6D64-1AFF-4503-B5C3-D11204FBBE25}" presName="composite" presStyleCnt="0"/>
      <dgm:spPr/>
    </dgm:pt>
    <dgm:pt modelId="{64184076-7CA3-467B-B6F2-2D44F095665A}" type="pres">
      <dgm:prSet presAssocID="{D2DC6D64-1AFF-4503-B5C3-D11204FBBE25}" presName="parTx" presStyleLbl="node1" presStyleIdx="2" presStyleCnt="6">
        <dgm:presLayoutVars>
          <dgm:chMax val="0"/>
          <dgm:chPref val="0"/>
          <dgm:bulletEnabled val="1"/>
        </dgm:presLayoutVars>
      </dgm:prSet>
      <dgm:spPr/>
      <dgm:t>
        <a:bodyPr/>
        <a:lstStyle/>
        <a:p>
          <a:endParaRPr lang="en-US"/>
        </a:p>
      </dgm:t>
    </dgm:pt>
    <dgm:pt modelId="{61FCCCFF-0598-4E4C-8CD0-A82683B7E069}" type="pres">
      <dgm:prSet presAssocID="{D2DC6D64-1AFF-4503-B5C3-D11204FBBE25}" presName="desTx" presStyleLbl="revTx" presStyleIdx="2" presStyleCnt="6">
        <dgm:presLayoutVars>
          <dgm:bulletEnabled val="1"/>
        </dgm:presLayoutVars>
      </dgm:prSet>
      <dgm:spPr/>
      <dgm:t>
        <a:bodyPr/>
        <a:lstStyle/>
        <a:p>
          <a:endParaRPr lang="en-US"/>
        </a:p>
      </dgm:t>
    </dgm:pt>
    <dgm:pt modelId="{9997B4C6-1176-407C-9239-95E6BB8AD1A4}" type="pres">
      <dgm:prSet presAssocID="{C939B74A-85B2-4D85-8417-AC8783890AE8}" presName="space" presStyleCnt="0"/>
      <dgm:spPr/>
    </dgm:pt>
    <dgm:pt modelId="{134C6138-8713-4761-9757-54579B0D3E04}" type="pres">
      <dgm:prSet presAssocID="{D00C7111-C46F-47B8-8366-2BD8DC4B7D11}" presName="composite" presStyleCnt="0"/>
      <dgm:spPr/>
    </dgm:pt>
    <dgm:pt modelId="{E096CDA0-C122-4D94-9DA6-5B4B1BFE5434}" type="pres">
      <dgm:prSet presAssocID="{D00C7111-C46F-47B8-8366-2BD8DC4B7D11}" presName="parTx" presStyleLbl="node1" presStyleIdx="3" presStyleCnt="6">
        <dgm:presLayoutVars>
          <dgm:chMax val="0"/>
          <dgm:chPref val="0"/>
          <dgm:bulletEnabled val="1"/>
        </dgm:presLayoutVars>
      </dgm:prSet>
      <dgm:spPr/>
      <dgm:t>
        <a:bodyPr/>
        <a:lstStyle/>
        <a:p>
          <a:endParaRPr lang="en-US"/>
        </a:p>
      </dgm:t>
    </dgm:pt>
    <dgm:pt modelId="{7F752D55-AE4D-47E0-9CE8-D5A3F7CBE2FE}" type="pres">
      <dgm:prSet presAssocID="{D00C7111-C46F-47B8-8366-2BD8DC4B7D11}" presName="desTx" presStyleLbl="revTx" presStyleIdx="3" presStyleCnt="6">
        <dgm:presLayoutVars>
          <dgm:bulletEnabled val="1"/>
        </dgm:presLayoutVars>
      </dgm:prSet>
      <dgm:spPr/>
      <dgm:t>
        <a:bodyPr/>
        <a:lstStyle/>
        <a:p>
          <a:endParaRPr lang="en-US"/>
        </a:p>
      </dgm:t>
    </dgm:pt>
    <dgm:pt modelId="{15A1ECE0-2955-4A2E-AEB7-EA9A539C6FB2}" type="pres">
      <dgm:prSet presAssocID="{08C354B9-3F0D-40AD-8C31-BC5D0578EB42}" presName="space" presStyleCnt="0"/>
      <dgm:spPr/>
    </dgm:pt>
    <dgm:pt modelId="{59B06EB1-7713-4E00-9272-AFE3E13FA213}" type="pres">
      <dgm:prSet presAssocID="{2746FB2D-9AC8-4CBB-B21A-9ACF5B21967F}" presName="composite" presStyleCnt="0"/>
      <dgm:spPr/>
    </dgm:pt>
    <dgm:pt modelId="{98DCAD25-F41A-4F84-AE44-815A90EBE3F5}" type="pres">
      <dgm:prSet presAssocID="{2746FB2D-9AC8-4CBB-B21A-9ACF5B21967F}" presName="parTx" presStyleLbl="node1" presStyleIdx="4" presStyleCnt="6">
        <dgm:presLayoutVars>
          <dgm:chMax val="0"/>
          <dgm:chPref val="0"/>
          <dgm:bulletEnabled val="1"/>
        </dgm:presLayoutVars>
      </dgm:prSet>
      <dgm:spPr/>
      <dgm:t>
        <a:bodyPr/>
        <a:lstStyle/>
        <a:p>
          <a:endParaRPr lang="en-US"/>
        </a:p>
      </dgm:t>
    </dgm:pt>
    <dgm:pt modelId="{1B6DE51C-7267-4879-8E8B-E9C4E98A68C0}" type="pres">
      <dgm:prSet presAssocID="{2746FB2D-9AC8-4CBB-B21A-9ACF5B21967F}" presName="desTx" presStyleLbl="revTx" presStyleIdx="4" presStyleCnt="6">
        <dgm:presLayoutVars>
          <dgm:bulletEnabled val="1"/>
        </dgm:presLayoutVars>
      </dgm:prSet>
      <dgm:spPr/>
      <dgm:t>
        <a:bodyPr/>
        <a:lstStyle/>
        <a:p>
          <a:endParaRPr lang="en-US"/>
        </a:p>
      </dgm:t>
    </dgm:pt>
    <dgm:pt modelId="{855DE5F0-13BD-4238-92CA-0E6043A6DD69}" type="pres">
      <dgm:prSet presAssocID="{B319C5EB-6D90-4490-8098-EB8AE9440D6D}" presName="space" presStyleCnt="0"/>
      <dgm:spPr/>
    </dgm:pt>
    <dgm:pt modelId="{2C787D82-95A9-47B4-B87C-8F1FE72461F4}" type="pres">
      <dgm:prSet presAssocID="{3FE3BF76-7FEE-4410-AFC2-8D85FA545259}" presName="composite" presStyleCnt="0"/>
      <dgm:spPr/>
    </dgm:pt>
    <dgm:pt modelId="{873F5935-8990-43F8-80D0-823467517C5D}" type="pres">
      <dgm:prSet presAssocID="{3FE3BF76-7FEE-4410-AFC2-8D85FA545259}" presName="parTx" presStyleLbl="node1" presStyleIdx="5" presStyleCnt="6">
        <dgm:presLayoutVars>
          <dgm:chMax val="0"/>
          <dgm:chPref val="0"/>
          <dgm:bulletEnabled val="1"/>
        </dgm:presLayoutVars>
      </dgm:prSet>
      <dgm:spPr/>
      <dgm:t>
        <a:bodyPr/>
        <a:lstStyle/>
        <a:p>
          <a:endParaRPr lang="en-US"/>
        </a:p>
      </dgm:t>
    </dgm:pt>
    <dgm:pt modelId="{8693C617-080C-4EB5-8197-9FA4167F0EAD}" type="pres">
      <dgm:prSet presAssocID="{3FE3BF76-7FEE-4410-AFC2-8D85FA545259}" presName="desTx" presStyleLbl="revTx" presStyleIdx="5" presStyleCnt="6">
        <dgm:presLayoutVars>
          <dgm:bulletEnabled val="1"/>
        </dgm:presLayoutVars>
      </dgm:prSet>
      <dgm:spPr/>
      <dgm:t>
        <a:bodyPr/>
        <a:lstStyle/>
        <a:p>
          <a:endParaRPr lang="en-US"/>
        </a:p>
      </dgm:t>
    </dgm:pt>
  </dgm:ptLst>
  <dgm:cxnLst>
    <dgm:cxn modelId="{9D0168B2-D18A-4494-A81B-5BDB5885EA5C}" srcId="{A94BC58B-D745-4042-894A-7FE227518C75}" destId="{D2DC6D64-1AFF-4503-B5C3-D11204FBBE25}" srcOrd="2" destOrd="0" parTransId="{8B1321AA-DA41-413A-B726-288FF76ABE6F}" sibTransId="{C939B74A-85B2-4D85-8417-AC8783890AE8}"/>
    <dgm:cxn modelId="{087DFA0A-6F5F-4069-86B2-B1781BD8F8CD}" type="presOf" srcId="{186CE6B5-9D8B-4D46-8CA5-7427FB41F2EA}" destId="{B09689D3-B92D-480F-9323-F21ABDF86341}" srcOrd="0" destOrd="2" presId="urn:microsoft.com/office/officeart/2005/8/layout/chevron1"/>
    <dgm:cxn modelId="{62DA6324-DAD8-4C5B-925F-DD873D0D67B2}" type="presOf" srcId="{D00C7111-C46F-47B8-8366-2BD8DC4B7D11}" destId="{E096CDA0-C122-4D94-9DA6-5B4B1BFE5434}" srcOrd="0" destOrd="0" presId="urn:microsoft.com/office/officeart/2005/8/layout/chevron1"/>
    <dgm:cxn modelId="{BFD18DD8-085C-45D8-948B-E148AC011E98}" srcId="{2746FB2D-9AC8-4CBB-B21A-9ACF5B21967F}" destId="{A8DCEE1D-CA39-492C-8B50-6130CE7590A4}" srcOrd="1" destOrd="0" parTransId="{B9E8A7FA-A7D5-405A-ABE5-9769BD1E4B37}" sibTransId="{4E3E55B3-C5FC-4D7E-9A64-BF0B46F7672F}"/>
    <dgm:cxn modelId="{49F4C9F6-B49C-4223-809E-C8EF40038C61}" srcId="{3FE3BF76-7FEE-4410-AFC2-8D85FA545259}" destId="{88F9DBD1-26BE-4F21-99DA-A994E09EA76C}" srcOrd="2" destOrd="0" parTransId="{02FBBBDA-997F-4944-A1C8-AA4B4CE66B13}" sibTransId="{C2B794F9-4E9D-47D9-81B0-C45CEC29B746}"/>
    <dgm:cxn modelId="{EA030257-C65C-46AB-AD7E-271769D593AE}" type="presOf" srcId="{FF03BB15-F44F-4092-B05E-28FE7F15F994}" destId="{61FCCCFF-0598-4E4C-8CD0-A82683B7E069}" srcOrd="0" destOrd="1" presId="urn:microsoft.com/office/officeart/2005/8/layout/chevron1"/>
    <dgm:cxn modelId="{417EDE2D-EADF-40BD-9BAD-1C8E7DC3CF59}" srcId="{D41AF4F6-E975-4F38-AFD7-90AFA2212C6C}" destId="{007C4E72-D4B0-414C-866B-2C41F8CB6C47}" srcOrd="0" destOrd="0" parTransId="{19278D57-7D23-4EA0-92AB-D89934A60BAC}" sibTransId="{0165E349-3E62-4F6D-8026-4390F41DE89D}"/>
    <dgm:cxn modelId="{C4105FAD-A0E9-4BA3-8E5B-DB636B97093F}" srcId="{3FE3BF76-7FEE-4410-AFC2-8D85FA545259}" destId="{A8D4F72B-7123-448D-A338-954C2B8D80F7}" srcOrd="1" destOrd="0" parTransId="{3B8A349E-B479-43C7-938B-E23DC83236A8}" sibTransId="{49B0F5AA-E7DA-44EC-B34F-5942239F91B2}"/>
    <dgm:cxn modelId="{F283CB33-44DA-4F7A-AFE3-ADFD0D6492EE}" srcId="{2746FB2D-9AC8-4CBB-B21A-9ACF5B21967F}" destId="{5EB34BD2-21CD-4312-8F4C-3B08E26BBADE}" srcOrd="0" destOrd="0" parTransId="{7C5A9AFC-6070-45F3-BC6E-45A4338DD921}" sibTransId="{3AB08ACF-965C-4582-BB65-E9080A100D7A}"/>
    <dgm:cxn modelId="{B6D06237-B490-409C-85C1-52F1017EDA07}" srcId="{A94BC58B-D745-4042-894A-7FE227518C75}" destId="{D00C7111-C46F-47B8-8366-2BD8DC4B7D11}" srcOrd="3" destOrd="0" parTransId="{97F8D450-ED29-4CCA-A209-747C673D21E8}" sibTransId="{08C354B9-3F0D-40AD-8C31-BC5D0578EB42}"/>
    <dgm:cxn modelId="{BEE5BA51-2DD7-46A8-9578-82FEC7596219}" srcId="{438B20A5-2147-46DA-84E4-C289F88DE43B}" destId="{9DCD7124-E952-49D3-8220-71564EDBD59E}" srcOrd="0" destOrd="0" parTransId="{C749E31C-2E90-47AF-8356-F9B206CD5C36}" sibTransId="{2E5F011B-4252-4F0B-AC7F-3D6211506DA1}"/>
    <dgm:cxn modelId="{357D37E6-2103-4E91-A511-650B4D43C482}" srcId="{A94BC58B-D745-4042-894A-7FE227518C75}" destId="{2746FB2D-9AC8-4CBB-B21A-9ACF5B21967F}" srcOrd="4" destOrd="0" parTransId="{EF4E8C85-D3A9-4235-999A-40CCC67872BB}" sibTransId="{B319C5EB-6D90-4490-8098-EB8AE9440D6D}"/>
    <dgm:cxn modelId="{106836CB-4226-4C06-854A-33C30776F91B}" srcId="{438B20A5-2147-46DA-84E4-C289F88DE43B}" destId="{34C469AF-6F07-4AA4-A2D2-83AB6A3E246A}" srcOrd="3" destOrd="0" parTransId="{F421DD88-1DA1-41E4-B079-CC7C579C3846}" sibTransId="{71ED942D-24AA-4974-8BD5-0D5C3512138D}"/>
    <dgm:cxn modelId="{E18BAC6E-66C0-4E42-91AE-2FA0EE164445}" type="presOf" srcId="{28797268-6195-4DBA-9659-7777B30C7A08}" destId="{3DF66E4B-1AB8-4FFD-91F7-A75BE81056AC}" srcOrd="0" destOrd="3" presId="urn:microsoft.com/office/officeart/2005/8/layout/chevron1"/>
    <dgm:cxn modelId="{6949427A-1A7B-40D7-B858-B9FD850AF057}" type="presOf" srcId="{88F9DBD1-26BE-4F21-99DA-A994E09EA76C}" destId="{8693C617-080C-4EB5-8197-9FA4167F0EAD}" srcOrd="0" destOrd="2" presId="urn:microsoft.com/office/officeart/2005/8/layout/chevron1"/>
    <dgm:cxn modelId="{769FDC84-543F-4340-9860-87450870A478}" type="presOf" srcId="{438B20A5-2147-46DA-84E4-C289F88DE43B}" destId="{5B46EC25-FF61-44FF-98AD-5D5473139665}" srcOrd="0" destOrd="0" presId="urn:microsoft.com/office/officeart/2005/8/layout/chevron1"/>
    <dgm:cxn modelId="{9A2AD57B-86A9-4F73-9580-81253563E8C2}" srcId="{D00C7111-C46F-47B8-8366-2BD8DC4B7D11}" destId="{7D202B70-9CDE-4C7E-8BB5-8169CE29411B}" srcOrd="0" destOrd="0" parTransId="{A9643611-D00F-46DA-87ED-BBCB673D34DA}" sibTransId="{07583A5A-466D-4FEC-8B47-14DC730DD024}"/>
    <dgm:cxn modelId="{8B9A2729-517E-4D43-BB6A-ED66728F8470}" type="presOf" srcId="{7D202B70-9CDE-4C7E-8BB5-8169CE29411B}" destId="{7F752D55-AE4D-47E0-9CE8-D5A3F7CBE2FE}" srcOrd="0" destOrd="0" presId="urn:microsoft.com/office/officeart/2005/8/layout/chevron1"/>
    <dgm:cxn modelId="{1AF40DFB-F876-4018-B928-FC6A4862E5D5}" type="presOf" srcId="{2CDB7911-5B1A-433C-8102-EADC2AB7D4AB}" destId="{3DF66E4B-1AB8-4FFD-91F7-A75BE81056AC}" srcOrd="0" destOrd="5" presId="urn:microsoft.com/office/officeart/2005/8/layout/chevron1"/>
    <dgm:cxn modelId="{6EABC410-F3AE-4081-8BFD-943B1187E0D2}" srcId="{3FE3BF76-7FEE-4410-AFC2-8D85FA545259}" destId="{122DCCA7-70C0-44A9-B1FB-050F16ACD31E}" srcOrd="5" destOrd="0" parTransId="{2E8E85B6-2DFC-4FBC-953C-3F95BF3023D0}" sibTransId="{A2C791F9-5827-4ADE-AA5A-D63EE9795306}"/>
    <dgm:cxn modelId="{A32D7CB7-91F3-45F7-93CB-3A2936367844}" type="presOf" srcId="{3FE3BF76-7FEE-4410-AFC2-8D85FA545259}" destId="{873F5935-8990-43F8-80D0-823467517C5D}" srcOrd="0" destOrd="0" presId="urn:microsoft.com/office/officeart/2005/8/layout/chevron1"/>
    <dgm:cxn modelId="{02F9F261-8D71-4EE4-93A8-90CB2CD407B2}" srcId="{3FE3BF76-7FEE-4410-AFC2-8D85FA545259}" destId="{77CDA4EE-AB1A-4D9D-8604-14846A48ADD7}" srcOrd="6" destOrd="0" parTransId="{8A73A1F9-CA0F-416C-A9A7-D21703799BA9}" sibTransId="{48CC30AA-798D-4941-BB20-5AB1A53F4F73}"/>
    <dgm:cxn modelId="{4B742C72-4D40-44D7-AF6C-527ED7E07EDC}" type="presOf" srcId="{A4EEBF43-3691-41F1-9AF1-D37938A8F88F}" destId="{8693C617-080C-4EB5-8197-9FA4167F0EAD}" srcOrd="0" destOrd="4" presId="urn:microsoft.com/office/officeart/2005/8/layout/chevron1"/>
    <dgm:cxn modelId="{28049EFD-3E34-4505-9D59-E2C17D37810A}" type="presOf" srcId="{410E2582-B393-43B8-B3EC-CD09361E74EB}" destId="{1B6DE51C-7267-4879-8E8B-E9C4E98A68C0}" srcOrd="0" destOrd="2" presId="urn:microsoft.com/office/officeart/2005/8/layout/chevron1"/>
    <dgm:cxn modelId="{47E495A4-F3BF-4DD2-8773-8CBFF97C262A}" srcId="{438B20A5-2147-46DA-84E4-C289F88DE43B}" destId="{186CE6B5-9D8B-4D46-8CA5-7427FB41F2EA}" srcOrd="2" destOrd="0" parTransId="{9FE5A41D-9AAC-44A0-810D-3124E955835A}" sibTransId="{2F9B7A27-CF0B-409F-BBB7-FD3218FAA4ED}"/>
    <dgm:cxn modelId="{CB520E95-7638-458C-BCC3-7395FE6EDF99}" type="presOf" srcId="{A94BC58B-D745-4042-894A-7FE227518C75}" destId="{E4844997-5618-4132-A1A9-C717068DFC60}" srcOrd="0" destOrd="0" presId="urn:microsoft.com/office/officeart/2005/8/layout/chevron1"/>
    <dgm:cxn modelId="{074499D4-30BD-4C79-8927-7EF6F070AED5}" srcId="{D41AF4F6-E975-4F38-AFD7-90AFA2212C6C}" destId="{E0D91707-655C-402D-B63F-031A75664C15}" srcOrd="1" destOrd="0" parTransId="{2C8AAB3A-42A4-4895-86E5-14F39562AA71}" sibTransId="{548AAC9D-CB1A-4A06-8E8F-44126C31FF60}"/>
    <dgm:cxn modelId="{E3A934E0-C904-40B3-831C-ABECA55B268E}" srcId="{D2DC6D64-1AFF-4503-B5C3-D11204FBBE25}" destId="{55EFD85F-7A5D-4D0A-93F4-298381018F85}" srcOrd="2" destOrd="0" parTransId="{1932CDD1-AE51-4C6C-8F05-E69085C30665}" sibTransId="{6AF74884-DE9B-4EC2-87CF-64B1DB18DEB8}"/>
    <dgm:cxn modelId="{7650894A-5F2E-45C9-90B4-CD1DC63CF26E}" type="presOf" srcId="{A8D4F72B-7123-448D-A338-954C2B8D80F7}" destId="{8693C617-080C-4EB5-8197-9FA4167F0EAD}" srcOrd="0" destOrd="1" presId="urn:microsoft.com/office/officeart/2005/8/layout/chevron1"/>
    <dgm:cxn modelId="{2A12319F-FFB5-49D4-B846-8B3B76952AD8}" type="presOf" srcId="{0E3464AE-ED41-4607-82FC-55069BE2804F}" destId="{B09689D3-B92D-480F-9323-F21ABDF86341}" srcOrd="0" destOrd="1" presId="urn:microsoft.com/office/officeart/2005/8/layout/chevron1"/>
    <dgm:cxn modelId="{BA7BD7DF-83EC-4C3A-8F37-8DAD65A13AA6}" srcId="{D00C7111-C46F-47B8-8366-2BD8DC4B7D11}" destId="{811AF144-FDE0-410C-88CA-54207F60E772}" srcOrd="1" destOrd="0" parTransId="{65F2B5E7-BCDF-4AF2-8EB9-B30BF37BA967}" sibTransId="{0D90B1A2-FDE4-4532-9974-08167208368E}"/>
    <dgm:cxn modelId="{49F23D32-AEF5-4C2C-8493-9D2AB2B39C77}" type="presOf" srcId="{34C469AF-6F07-4AA4-A2D2-83AB6A3E246A}" destId="{B09689D3-B92D-480F-9323-F21ABDF86341}" srcOrd="0" destOrd="3" presId="urn:microsoft.com/office/officeart/2005/8/layout/chevron1"/>
    <dgm:cxn modelId="{6C7A1E5A-B692-43ED-85E8-7EA8E341D758}" srcId="{D41AF4F6-E975-4F38-AFD7-90AFA2212C6C}" destId="{2CDB7911-5B1A-433C-8102-EADC2AB7D4AB}" srcOrd="5" destOrd="0" parTransId="{8A9E3532-90F3-4227-83F1-D8C9A816DB3F}" sibTransId="{5517A5CD-79EB-414E-BE1A-0627F8F63D01}"/>
    <dgm:cxn modelId="{4D877DED-9966-4149-87F9-18053A002501}" type="presOf" srcId="{811AF144-FDE0-410C-88CA-54207F60E772}" destId="{7F752D55-AE4D-47E0-9CE8-D5A3F7CBE2FE}" srcOrd="0" destOrd="1" presId="urn:microsoft.com/office/officeart/2005/8/layout/chevron1"/>
    <dgm:cxn modelId="{DDA54503-B20A-4F56-8043-20F69447B9B4}" type="presOf" srcId="{FACA475F-00B1-4FE4-BF5D-366173E88764}" destId="{3DF66E4B-1AB8-4FFD-91F7-A75BE81056AC}" srcOrd="0" destOrd="4" presId="urn:microsoft.com/office/officeart/2005/8/layout/chevron1"/>
    <dgm:cxn modelId="{4F80D3F0-BCA6-43D6-AEE2-0140D11B870E}" type="presOf" srcId="{D2DC6D64-1AFF-4503-B5C3-D11204FBBE25}" destId="{64184076-7CA3-467B-B6F2-2D44F095665A}" srcOrd="0" destOrd="0" presId="urn:microsoft.com/office/officeart/2005/8/layout/chevron1"/>
    <dgm:cxn modelId="{EC0A4E9B-02E5-4982-B77B-F2B982FF18EF}" srcId="{A94BC58B-D745-4042-894A-7FE227518C75}" destId="{3FE3BF76-7FEE-4410-AFC2-8D85FA545259}" srcOrd="5" destOrd="0" parTransId="{A8F24F1D-0261-4B16-9016-8FD3F8959D33}" sibTransId="{41DFB34E-0517-4B35-885A-D068292EAF5B}"/>
    <dgm:cxn modelId="{90824E36-D105-4E37-B895-B1807E5C2A49}" srcId="{2746FB2D-9AC8-4CBB-B21A-9ACF5B21967F}" destId="{410E2582-B393-43B8-B3EC-CD09361E74EB}" srcOrd="2" destOrd="0" parTransId="{E75CCD55-92C6-4FFA-8D4E-5D8544CC862A}" sibTransId="{4004847A-BA7F-419B-9148-BD89BFB21BD3}"/>
    <dgm:cxn modelId="{0C597F40-3929-4336-B472-2D40B40B18B3}" srcId="{3FE3BF76-7FEE-4410-AFC2-8D85FA545259}" destId="{A4EEBF43-3691-41F1-9AF1-D37938A8F88F}" srcOrd="4" destOrd="0" parTransId="{B7F32024-02F3-40C5-928E-4A9A5909CA88}" sibTransId="{146E1E20-3695-4E57-9DBD-613531C1B051}"/>
    <dgm:cxn modelId="{1B990D0A-7DC7-48B8-92C1-0A7E613A6667}" type="presOf" srcId="{77CDA4EE-AB1A-4D9D-8604-14846A48ADD7}" destId="{8693C617-080C-4EB5-8197-9FA4167F0EAD}" srcOrd="0" destOrd="6" presId="urn:microsoft.com/office/officeart/2005/8/layout/chevron1"/>
    <dgm:cxn modelId="{645AD463-C8E1-4DA7-886F-FBABA9297FC9}" type="presOf" srcId="{A8DCEE1D-CA39-492C-8B50-6130CE7590A4}" destId="{1B6DE51C-7267-4879-8E8B-E9C4E98A68C0}" srcOrd="0" destOrd="1" presId="urn:microsoft.com/office/officeart/2005/8/layout/chevron1"/>
    <dgm:cxn modelId="{E4E81371-5E40-4954-B398-5A2C86F709F4}" type="presOf" srcId="{5EB34BD2-21CD-4312-8F4C-3B08E26BBADE}" destId="{1B6DE51C-7267-4879-8E8B-E9C4E98A68C0}" srcOrd="0" destOrd="0" presId="urn:microsoft.com/office/officeart/2005/8/layout/chevron1"/>
    <dgm:cxn modelId="{9C60684B-151D-40FC-AF75-56415B8DE700}" type="presOf" srcId="{11A268AC-4583-41AA-94DB-ED7055E9BB70}" destId="{B09689D3-B92D-480F-9323-F21ABDF86341}" srcOrd="0" destOrd="4" presId="urn:microsoft.com/office/officeart/2005/8/layout/chevron1"/>
    <dgm:cxn modelId="{AE77C768-6E33-487D-86FB-0BB08C05AA90}" srcId="{438B20A5-2147-46DA-84E4-C289F88DE43B}" destId="{0E3464AE-ED41-4607-82FC-55069BE2804F}" srcOrd="1" destOrd="0" parTransId="{CFB8FCD8-17F6-4A13-8E29-5AC2BC130485}" sibTransId="{4278AD97-6504-412B-ABCA-5379A330AF17}"/>
    <dgm:cxn modelId="{3C1DCB60-78CC-465E-984F-7104F5E632AE}" srcId="{D41AF4F6-E975-4F38-AFD7-90AFA2212C6C}" destId="{8410AF99-4919-4BA7-AB40-3AF32D1A1A02}" srcOrd="2" destOrd="0" parTransId="{F2AF063E-B412-491E-A674-F5FEF2250770}" sibTransId="{AAF4A06E-8D67-415A-8E6A-AE823ED8EE07}"/>
    <dgm:cxn modelId="{8036A8FE-FD8C-4A13-8434-A60045E1C67F}" srcId="{D41AF4F6-E975-4F38-AFD7-90AFA2212C6C}" destId="{28797268-6195-4DBA-9659-7777B30C7A08}" srcOrd="3" destOrd="0" parTransId="{D8996BB3-2923-42C6-B4DF-424846A8BD0B}" sibTransId="{D261914A-FFB5-4891-99F8-0447038B81B5}"/>
    <dgm:cxn modelId="{290A8ED0-38F1-42D1-9838-F94C7A703156}" srcId="{3FE3BF76-7FEE-4410-AFC2-8D85FA545259}" destId="{A1BB6A47-8F62-4BDD-B5EC-C77915514257}" srcOrd="3" destOrd="0" parTransId="{C7F83797-0ECF-416E-B72A-2075476284B8}" sibTransId="{8B8516C6-44AA-4B77-884C-6C32EE72866D}"/>
    <dgm:cxn modelId="{446C6DC8-C77A-4A81-853F-74EB9C788CD6}" type="presOf" srcId="{9DCD7124-E952-49D3-8220-71564EDBD59E}" destId="{B09689D3-B92D-480F-9323-F21ABDF86341}" srcOrd="0" destOrd="0" presId="urn:microsoft.com/office/officeart/2005/8/layout/chevron1"/>
    <dgm:cxn modelId="{9E7ACD01-87D4-41CB-8FA9-17D1569305C7}" type="presOf" srcId="{A1BB6A47-8F62-4BDD-B5EC-C77915514257}" destId="{8693C617-080C-4EB5-8197-9FA4167F0EAD}" srcOrd="0" destOrd="3" presId="urn:microsoft.com/office/officeart/2005/8/layout/chevron1"/>
    <dgm:cxn modelId="{98CADFCB-00EF-4AB4-82CF-AE33708E59A4}" srcId="{D41AF4F6-E975-4F38-AFD7-90AFA2212C6C}" destId="{FACA475F-00B1-4FE4-BF5D-366173E88764}" srcOrd="4" destOrd="0" parTransId="{4B9F3AB7-189B-489B-BECC-627BDE8E86BD}" sibTransId="{9DD284F8-1F67-41EE-B580-D154716DAC3C}"/>
    <dgm:cxn modelId="{7D7F87B0-A0DF-4073-90CC-22A85FE9C3F4}" type="presOf" srcId="{631529E6-94B7-4D54-8A6C-957F10BC875E}" destId="{8693C617-080C-4EB5-8197-9FA4167F0EAD}" srcOrd="0" destOrd="0" presId="urn:microsoft.com/office/officeart/2005/8/layout/chevron1"/>
    <dgm:cxn modelId="{16605540-4539-4C82-A69A-CEBC1509F10E}" type="presOf" srcId="{007C4E72-D4B0-414C-866B-2C41F8CB6C47}" destId="{3DF66E4B-1AB8-4FFD-91F7-A75BE81056AC}" srcOrd="0" destOrd="0" presId="urn:microsoft.com/office/officeart/2005/8/layout/chevron1"/>
    <dgm:cxn modelId="{0F6D2913-6891-4843-90D8-5A15160A0D45}" srcId="{D2DC6D64-1AFF-4503-B5C3-D11204FBBE25}" destId="{FF03BB15-F44F-4092-B05E-28FE7F15F994}" srcOrd="1" destOrd="0" parTransId="{E16C3094-C204-419A-9181-8DC0A75C13B0}" sibTransId="{9129A402-26FB-4A09-982C-71A1B8A0239B}"/>
    <dgm:cxn modelId="{E58C0099-D855-47B0-B695-FEB9839EFCA3}" srcId="{3FE3BF76-7FEE-4410-AFC2-8D85FA545259}" destId="{631529E6-94B7-4D54-8A6C-957F10BC875E}" srcOrd="0" destOrd="0" parTransId="{2BA07DA0-83BE-4982-B770-AACE91D1762A}" sibTransId="{88B5F432-D66E-4EB9-92B7-9F2A821D2210}"/>
    <dgm:cxn modelId="{E4B6706F-0F0C-45D3-8E2E-60E99EE0B866}" type="presOf" srcId="{122DCCA7-70C0-44A9-B1FB-050F16ACD31E}" destId="{8693C617-080C-4EB5-8197-9FA4167F0EAD}" srcOrd="0" destOrd="5" presId="urn:microsoft.com/office/officeart/2005/8/layout/chevron1"/>
    <dgm:cxn modelId="{FAC9349B-538E-4E06-BB7D-49A4EDC9E7D4}" srcId="{D2DC6D64-1AFF-4503-B5C3-D11204FBBE25}" destId="{745816FF-F9D7-48BB-BCE6-3E68956EB017}" srcOrd="0" destOrd="0" parTransId="{4F25AFAD-3C99-491F-AEAC-FD5287942DC3}" sibTransId="{06FADC9B-A36E-43EA-860C-7EC29342CC23}"/>
    <dgm:cxn modelId="{C2461A24-DC5D-4FA0-BC97-4B76CE62111A}" type="presOf" srcId="{55EFD85F-7A5D-4D0A-93F4-298381018F85}" destId="{61FCCCFF-0598-4E4C-8CD0-A82683B7E069}" srcOrd="0" destOrd="2" presId="urn:microsoft.com/office/officeart/2005/8/layout/chevron1"/>
    <dgm:cxn modelId="{17762A2D-7991-4792-AC5C-D8BD8576ECEC}" type="presOf" srcId="{745816FF-F9D7-48BB-BCE6-3E68956EB017}" destId="{61FCCCFF-0598-4E4C-8CD0-A82683B7E069}" srcOrd="0" destOrd="0" presId="urn:microsoft.com/office/officeart/2005/8/layout/chevron1"/>
    <dgm:cxn modelId="{0BACD6D1-2675-48F7-A6A5-4B1A2B2EC640}" type="presOf" srcId="{8410AF99-4919-4BA7-AB40-3AF32D1A1A02}" destId="{3DF66E4B-1AB8-4FFD-91F7-A75BE81056AC}" srcOrd="0" destOrd="2" presId="urn:microsoft.com/office/officeart/2005/8/layout/chevron1"/>
    <dgm:cxn modelId="{78D895D5-F2BE-4F55-B6CD-B41BD8252B79}" srcId="{438B20A5-2147-46DA-84E4-C289F88DE43B}" destId="{11A268AC-4583-41AA-94DB-ED7055E9BB70}" srcOrd="4" destOrd="0" parTransId="{A5D2AB10-70D5-46DE-B78B-02BF43D6B742}" sibTransId="{A78BADC5-7202-4732-B224-C1C3F0B66F9C}"/>
    <dgm:cxn modelId="{2573EF71-B467-4686-A78C-25DFB27E243E}" type="presOf" srcId="{D41AF4F6-E975-4F38-AFD7-90AFA2212C6C}" destId="{7A9AA565-5363-4E56-A407-C2125DC64D27}" srcOrd="0" destOrd="0" presId="urn:microsoft.com/office/officeart/2005/8/layout/chevron1"/>
    <dgm:cxn modelId="{B8D3BD60-B7C1-4F49-AF74-5CB32C8ADE5F}" type="presOf" srcId="{E0D91707-655C-402D-B63F-031A75664C15}" destId="{3DF66E4B-1AB8-4FFD-91F7-A75BE81056AC}" srcOrd="0" destOrd="1" presId="urn:microsoft.com/office/officeart/2005/8/layout/chevron1"/>
    <dgm:cxn modelId="{0C67FFE6-A4BE-401F-8E8E-F93E016AD6C8}" srcId="{A94BC58B-D745-4042-894A-7FE227518C75}" destId="{438B20A5-2147-46DA-84E4-C289F88DE43B}" srcOrd="0" destOrd="0" parTransId="{D221C66A-CEE0-4C65-80B7-547173DCE8A8}" sibTransId="{15005405-001E-4BB1-A2BF-C7E0084C5FBA}"/>
    <dgm:cxn modelId="{FE61E070-3AD5-4F09-870C-4BCFDC2E031C}" type="presOf" srcId="{2746FB2D-9AC8-4CBB-B21A-9ACF5B21967F}" destId="{98DCAD25-F41A-4F84-AE44-815A90EBE3F5}" srcOrd="0" destOrd="0" presId="urn:microsoft.com/office/officeart/2005/8/layout/chevron1"/>
    <dgm:cxn modelId="{556C596D-B26D-4E66-A611-D34F4E4CE7AC}" srcId="{A94BC58B-D745-4042-894A-7FE227518C75}" destId="{D41AF4F6-E975-4F38-AFD7-90AFA2212C6C}" srcOrd="1" destOrd="0" parTransId="{7F2E0C50-FE8F-4D76-A069-743984465C76}" sibTransId="{C3928A6B-0904-4AAF-9007-E0870138C9ED}"/>
    <dgm:cxn modelId="{3C1056D3-E8D7-4480-8900-D222E5B48A02}" type="presParOf" srcId="{E4844997-5618-4132-A1A9-C717068DFC60}" destId="{7116B38B-5B87-4E85-BBC9-D9595258D054}" srcOrd="0" destOrd="0" presId="urn:microsoft.com/office/officeart/2005/8/layout/chevron1"/>
    <dgm:cxn modelId="{D2449264-83BA-493E-BA22-ACE1D31866A7}" type="presParOf" srcId="{7116B38B-5B87-4E85-BBC9-D9595258D054}" destId="{5B46EC25-FF61-44FF-98AD-5D5473139665}" srcOrd="0" destOrd="0" presId="urn:microsoft.com/office/officeart/2005/8/layout/chevron1"/>
    <dgm:cxn modelId="{D3401ECC-602B-42C8-AEA3-E8FB403EF1AC}" type="presParOf" srcId="{7116B38B-5B87-4E85-BBC9-D9595258D054}" destId="{B09689D3-B92D-480F-9323-F21ABDF86341}" srcOrd="1" destOrd="0" presId="urn:microsoft.com/office/officeart/2005/8/layout/chevron1"/>
    <dgm:cxn modelId="{849271BD-F72D-4EB7-9864-F799372A4F36}" type="presParOf" srcId="{E4844997-5618-4132-A1A9-C717068DFC60}" destId="{E3157CD3-D2A4-4344-874A-53756D008F93}" srcOrd="1" destOrd="0" presId="urn:microsoft.com/office/officeart/2005/8/layout/chevron1"/>
    <dgm:cxn modelId="{BC67396A-4E80-4607-8A77-E53716B413EA}" type="presParOf" srcId="{E4844997-5618-4132-A1A9-C717068DFC60}" destId="{AB43CFF6-EC31-46E1-8903-AA32A661D74A}" srcOrd="2" destOrd="0" presId="urn:microsoft.com/office/officeart/2005/8/layout/chevron1"/>
    <dgm:cxn modelId="{7EBC9E5A-DC48-4B6B-A9C5-621D7991FD45}" type="presParOf" srcId="{AB43CFF6-EC31-46E1-8903-AA32A661D74A}" destId="{7A9AA565-5363-4E56-A407-C2125DC64D27}" srcOrd="0" destOrd="0" presId="urn:microsoft.com/office/officeart/2005/8/layout/chevron1"/>
    <dgm:cxn modelId="{901E4C41-23EC-42AF-89B2-59B65898965D}" type="presParOf" srcId="{AB43CFF6-EC31-46E1-8903-AA32A661D74A}" destId="{3DF66E4B-1AB8-4FFD-91F7-A75BE81056AC}" srcOrd="1" destOrd="0" presId="urn:microsoft.com/office/officeart/2005/8/layout/chevron1"/>
    <dgm:cxn modelId="{702E1740-E10B-4AEB-966F-78EAC03F7D6A}" type="presParOf" srcId="{E4844997-5618-4132-A1A9-C717068DFC60}" destId="{7CB8BA49-944D-497F-A8B0-E16997A30587}" srcOrd="3" destOrd="0" presId="urn:microsoft.com/office/officeart/2005/8/layout/chevron1"/>
    <dgm:cxn modelId="{E8EF28F1-9BED-48C9-88E1-1773177ADA68}" type="presParOf" srcId="{E4844997-5618-4132-A1A9-C717068DFC60}" destId="{80BE0FCD-3C18-4B74-BB60-3E4173D3A38C}" srcOrd="4" destOrd="0" presId="urn:microsoft.com/office/officeart/2005/8/layout/chevron1"/>
    <dgm:cxn modelId="{A2C4F1C3-D80C-418C-8109-176F9BE3455E}" type="presParOf" srcId="{80BE0FCD-3C18-4B74-BB60-3E4173D3A38C}" destId="{64184076-7CA3-467B-B6F2-2D44F095665A}" srcOrd="0" destOrd="0" presId="urn:microsoft.com/office/officeart/2005/8/layout/chevron1"/>
    <dgm:cxn modelId="{A72AC41E-E9B3-4EBE-8F91-90B11BD6696E}" type="presParOf" srcId="{80BE0FCD-3C18-4B74-BB60-3E4173D3A38C}" destId="{61FCCCFF-0598-4E4C-8CD0-A82683B7E069}" srcOrd="1" destOrd="0" presId="urn:microsoft.com/office/officeart/2005/8/layout/chevron1"/>
    <dgm:cxn modelId="{BF578BAB-5937-48FF-8CE8-32AEDF3C03A9}" type="presParOf" srcId="{E4844997-5618-4132-A1A9-C717068DFC60}" destId="{9997B4C6-1176-407C-9239-95E6BB8AD1A4}" srcOrd="5" destOrd="0" presId="urn:microsoft.com/office/officeart/2005/8/layout/chevron1"/>
    <dgm:cxn modelId="{DCC380EB-AD18-460F-9850-2058F5C876C5}" type="presParOf" srcId="{E4844997-5618-4132-A1A9-C717068DFC60}" destId="{134C6138-8713-4761-9757-54579B0D3E04}" srcOrd="6" destOrd="0" presId="urn:microsoft.com/office/officeart/2005/8/layout/chevron1"/>
    <dgm:cxn modelId="{625B3086-CF87-4A0B-8A2F-59E6389D87C0}" type="presParOf" srcId="{134C6138-8713-4761-9757-54579B0D3E04}" destId="{E096CDA0-C122-4D94-9DA6-5B4B1BFE5434}" srcOrd="0" destOrd="0" presId="urn:microsoft.com/office/officeart/2005/8/layout/chevron1"/>
    <dgm:cxn modelId="{7014BCAD-78CE-4BD3-9247-31FFB9F35B31}" type="presParOf" srcId="{134C6138-8713-4761-9757-54579B0D3E04}" destId="{7F752D55-AE4D-47E0-9CE8-D5A3F7CBE2FE}" srcOrd="1" destOrd="0" presId="urn:microsoft.com/office/officeart/2005/8/layout/chevron1"/>
    <dgm:cxn modelId="{DC931DC9-1036-49B1-AF92-2504882EAC3B}" type="presParOf" srcId="{E4844997-5618-4132-A1A9-C717068DFC60}" destId="{15A1ECE0-2955-4A2E-AEB7-EA9A539C6FB2}" srcOrd="7" destOrd="0" presId="urn:microsoft.com/office/officeart/2005/8/layout/chevron1"/>
    <dgm:cxn modelId="{F8AFF403-0B1B-4833-829E-213044EDC30C}" type="presParOf" srcId="{E4844997-5618-4132-A1A9-C717068DFC60}" destId="{59B06EB1-7713-4E00-9272-AFE3E13FA213}" srcOrd="8" destOrd="0" presId="urn:microsoft.com/office/officeart/2005/8/layout/chevron1"/>
    <dgm:cxn modelId="{9702D009-89C5-4DDD-ADF8-7F0D785CBE8C}" type="presParOf" srcId="{59B06EB1-7713-4E00-9272-AFE3E13FA213}" destId="{98DCAD25-F41A-4F84-AE44-815A90EBE3F5}" srcOrd="0" destOrd="0" presId="urn:microsoft.com/office/officeart/2005/8/layout/chevron1"/>
    <dgm:cxn modelId="{37995E59-1523-4471-8A99-9354CBFF35C7}" type="presParOf" srcId="{59B06EB1-7713-4E00-9272-AFE3E13FA213}" destId="{1B6DE51C-7267-4879-8E8B-E9C4E98A68C0}" srcOrd="1" destOrd="0" presId="urn:microsoft.com/office/officeart/2005/8/layout/chevron1"/>
    <dgm:cxn modelId="{14F25942-360B-4231-A6B0-79194AE4B5DE}" type="presParOf" srcId="{E4844997-5618-4132-A1A9-C717068DFC60}" destId="{855DE5F0-13BD-4238-92CA-0E6043A6DD69}" srcOrd="9" destOrd="0" presId="urn:microsoft.com/office/officeart/2005/8/layout/chevron1"/>
    <dgm:cxn modelId="{9423E442-A58C-417C-A329-5138E88CD158}" type="presParOf" srcId="{E4844997-5618-4132-A1A9-C717068DFC60}" destId="{2C787D82-95A9-47B4-B87C-8F1FE72461F4}" srcOrd="10" destOrd="0" presId="urn:microsoft.com/office/officeart/2005/8/layout/chevron1"/>
    <dgm:cxn modelId="{80A69C42-5E39-4813-9ECC-052DC8D2A434}" type="presParOf" srcId="{2C787D82-95A9-47B4-B87C-8F1FE72461F4}" destId="{873F5935-8990-43F8-80D0-823467517C5D}" srcOrd="0" destOrd="0" presId="urn:microsoft.com/office/officeart/2005/8/layout/chevron1"/>
    <dgm:cxn modelId="{AC636E91-AE85-49DD-BCB4-B5E5FBAC316C}" type="presParOf" srcId="{2C787D82-95A9-47B4-B87C-8F1FE72461F4}" destId="{8693C617-080C-4EB5-8197-9FA4167F0EAD}" srcOrd="1" destOrd="0" presId="urn:microsoft.com/office/officeart/2005/8/layout/chevr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7F7B4EF-22CB-4FCC-9A81-C9B189E18EFE}" type="doc">
      <dgm:prSet loTypeId="urn:microsoft.com/office/officeart/2005/8/layout/vList4" loCatId="list" qsTypeId="urn:microsoft.com/office/officeart/2005/8/quickstyle/simple1#44" qsCatId="simple" csTypeId="urn:microsoft.com/office/officeart/2005/8/colors/accent1_1" csCatId="accent1" phldr="1"/>
      <dgm:spPr/>
      <dgm:t>
        <a:bodyPr/>
        <a:lstStyle/>
        <a:p>
          <a:endParaRPr lang="en-US"/>
        </a:p>
      </dgm:t>
    </dgm:pt>
    <dgm:pt modelId="{4030C530-9E07-41D6-8FA9-D70F238C1582}">
      <dgm:prSet/>
      <dgm:spPr/>
      <dgm:t>
        <a:bodyPr/>
        <a:lstStyle/>
        <a:p>
          <a:pPr rtl="0"/>
          <a:r>
            <a:rPr lang="en-US" dirty="0" smtClean="0"/>
            <a:t>Failing to intentionally cultivate a </a:t>
          </a:r>
          <a:r>
            <a:rPr lang="en-US" b="1" dirty="0" smtClean="0"/>
            <a:t>supply of leaders and operators</a:t>
          </a:r>
          <a:r>
            <a:rPr lang="en-US" dirty="0" smtClean="0"/>
            <a:t> to fix failing schools</a:t>
          </a:r>
          <a:endParaRPr lang="en-US" dirty="0"/>
        </a:p>
      </dgm:t>
    </dgm:pt>
    <dgm:pt modelId="{9E29A9E9-4EC4-4F38-9790-D07E00339471}" type="parTrans" cxnId="{2BE74905-C174-4D30-B6CA-9B7839F417EF}">
      <dgm:prSet/>
      <dgm:spPr/>
      <dgm:t>
        <a:bodyPr/>
        <a:lstStyle/>
        <a:p>
          <a:endParaRPr lang="en-US"/>
        </a:p>
      </dgm:t>
    </dgm:pt>
    <dgm:pt modelId="{9ACC3419-B016-4AF8-9410-45932362D366}" type="sibTrans" cxnId="{2BE74905-C174-4D30-B6CA-9B7839F417EF}">
      <dgm:prSet/>
      <dgm:spPr/>
      <dgm:t>
        <a:bodyPr/>
        <a:lstStyle/>
        <a:p>
          <a:endParaRPr lang="en-US"/>
        </a:p>
      </dgm:t>
    </dgm:pt>
    <dgm:pt modelId="{4D8F9382-F1CD-4C8F-B4B5-2BE85CAB82FE}">
      <dgm:prSet/>
      <dgm:spPr/>
      <dgm:t>
        <a:bodyPr/>
        <a:lstStyle/>
        <a:p>
          <a:pPr rtl="0"/>
          <a:r>
            <a:rPr lang="en-US" dirty="0" smtClean="0"/>
            <a:t>Selecting the </a:t>
          </a:r>
          <a:r>
            <a:rPr lang="en-US" b="1" dirty="0" smtClean="0"/>
            <a:t>most readily available </a:t>
          </a:r>
          <a:r>
            <a:rPr lang="en-US" dirty="0" smtClean="0"/>
            <a:t>rather than </a:t>
          </a:r>
          <a:r>
            <a:rPr lang="en-US" b="1" dirty="0" smtClean="0"/>
            <a:t>BEST</a:t>
          </a:r>
          <a:r>
            <a:rPr lang="en-US" dirty="0" smtClean="0"/>
            <a:t> leader to lead turnaround/transformation effort</a:t>
          </a:r>
          <a:endParaRPr lang="en-US" dirty="0"/>
        </a:p>
      </dgm:t>
    </dgm:pt>
    <dgm:pt modelId="{65E65AEF-708A-4C4D-8995-90449EB7C053}" type="parTrans" cxnId="{A2762711-E7F7-44BA-900B-EC4D2F92446A}">
      <dgm:prSet/>
      <dgm:spPr/>
      <dgm:t>
        <a:bodyPr/>
        <a:lstStyle/>
        <a:p>
          <a:endParaRPr lang="en-US"/>
        </a:p>
      </dgm:t>
    </dgm:pt>
    <dgm:pt modelId="{E2245014-6D1B-4C27-9347-4DF1371B4764}" type="sibTrans" cxnId="{A2762711-E7F7-44BA-900B-EC4D2F92446A}">
      <dgm:prSet/>
      <dgm:spPr/>
      <dgm:t>
        <a:bodyPr/>
        <a:lstStyle/>
        <a:p>
          <a:endParaRPr lang="en-US"/>
        </a:p>
      </dgm:t>
    </dgm:pt>
    <dgm:pt modelId="{94B94F69-D028-45CF-B97D-E1D86FABDA92}">
      <dgm:prSet/>
      <dgm:spPr/>
      <dgm:t>
        <a:bodyPr/>
        <a:lstStyle/>
        <a:p>
          <a:pPr rtl="0"/>
          <a:r>
            <a:rPr lang="en-US" dirty="0" smtClean="0"/>
            <a:t>Demonstrating </a:t>
          </a:r>
          <a:r>
            <a:rPr lang="en-US" b="1" dirty="0" smtClean="0"/>
            <a:t>lack of political will </a:t>
          </a:r>
          <a:r>
            <a:rPr lang="en-US" dirty="0" smtClean="0"/>
            <a:t>to pursue difficult strategies, including rapid “retry”</a:t>
          </a:r>
          <a:endParaRPr lang="en-US" dirty="0"/>
        </a:p>
      </dgm:t>
    </dgm:pt>
    <dgm:pt modelId="{91AF5C89-069E-4B40-9568-FF7AEB5ECFE0}" type="parTrans" cxnId="{8A6C5016-AC54-465C-AF9D-468BD638CEF6}">
      <dgm:prSet/>
      <dgm:spPr/>
      <dgm:t>
        <a:bodyPr/>
        <a:lstStyle/>
        <a:p>
          <a:endParaRPr lang="en-US"/>
        </a:p>
      </dgm:t>
    </dgm:pt>
    <dgm:pt modelId="{EED517CF-90C6-4F6D-BE92-5A094C0E4D76}" type="sibTrans" cxnId="{8A6C5016-AC54-465C-AF9D-468BD638CEF6}">
      <dgm:prSet/>
      <dgm:spPr/>
      <dgm:t>
        <a:bodyPr/>
        <a:lstStyle/>
        <a:p>
          <a:endParaRPr lang="en-US"/>
        </a:p>
      </dgm:t>
    </dgm:pt>
    <dgm:pt modelId="{F398CCAE-DC1A-4E78-88E2-7060CA890B96}">
      <dgm:prSet/>
      <dgm:spPr/>
      <dgm:t>
        <a:bodyPr/>
        <a:lstStyle/>
        <a:p>
          <a:pPr rtl="0"/>
          <a:r>
            <a:rPr lang="en-US" dirty="0" smtClean="0"/>
            <a:t>Allowing state and district policies and </a:t>
          </a:r>
          <a:r>
            <a:rPr lang="en-US" b="1" dirty="0" smtClean="0"/>
            <a:t>standard operating procedures</a:t>
          </a:r>
          <a:r>
            <a:rPr lang="en-US" dirty="0" smtClean="0"/>
            <a:t> to inhibit dramatic change</a:t>
          </a:r>
          <a:endParaRPr lang="en-US" dirty="0"/>
        </a:p>
      </dgm:t>
    </dgm:pt>
    <dgm:pt modelId="{F5BCD378-2D66-4610-B64D-40D89077670E}" type="parTrans" cxnId="{DDEC03F2-77BB-493C-866C-7507DD68343C}">
      <dgm:prSet/>
      <dgm:spPr/>
      <dgm:t>
        <a:bodyPr/>
        <a:lstStyle/>
        <a:p>
          <a:endParaRPr lang="en-US"/>
        </a:p>
      </dgm:t>
    </dgm:pt>
    <dgm:pt modelId="{E2C3CD00-E1EB-4332-9AD9-3CC1CAFF4610}" type="sibTrans" cxnId="{DDEC03F2-77BB-493C-866C-7507DD68343C}">
      <dgm:prSet/>
      <dgm:spPr/>
      <dgm:t>
        <a:bodyPr/>
        <a:lstStyle/>
        <a:p>
          <a:endParaRPr lang="en-US"/>
        </a:p>
      </dgm:t>
    </dgm:pt>
    <dgm:pt modelId="{7616B26F-57B9-498F-8E13-C4F20FE40425}">
      <dgm:prSet/>
      <dgm:spPr/>
      <dgm:t>
        <a:bodyPr/>
        <a:lstStyle/>
        <a:p>
          <a:pPr rtl="0"/>
          <a:r>
            <a:rPr lang="en-US" b="1" dirty="0" smtClean="0"/>
            <a:t>Permitting staff </a:t>
          </a:r>
          <a:r>
            <a:rPr lang="en-US" dirty="0" smtClean="0"/>
            <a:t>to avoid change</a:t>
          </a:r>
          <a:endParaRPr lang="en-US" dirty="0"/>
        </a:p>
      </dgm:t>
    </dgm:pt>
    <dgm:pt modelId="{BDBFB3A4-A18F-426D-B6BE-548CBA1054B3}" type="parTrans" cxnId="{A245F405-68E2-44A6-8C72-804EA9F079C6}">
      <dgm:prSet/>
      <dgm:spPr/>
      <dgm:t>
        <a:bodyPr/>
        <a:lstStyle/>
        <a:p>
          <a:endParaRPr lang="en-US"/>
        </a:p>
      </dgm:t>
    </dgm:pt>
    <dgm:pt modelId="{934216EB-9A85-439D-803E-0C34581A91F7}" type="sibTrans" cxnId="{A245F405-68E2-44A6-8C72-804EA9F079C6}">
      <dgm:prSet/>
      <dgm:spPr/>
      <dgm:t>
        <a:bodyPr/>
        <a:lstStyle/>
        <a:p>
          <a:endParaRPr lang="en-US"/>
        </a:p>
      </dgm:t>
    </dgm:pt>
    <dgm:pt modelId="{4499E8F5-54D2-419C-89A8-27023F9A4706}">
      <dgm:prSet/>
      <dgm:spPr/>
      <dgm:t>
        <a:bodyPr/>
        <a:lstStyle/>
        <a:p>
          <a:pPr rtl="0"/>
          <a:r>
            <a:rPr lang="en-US" dirty="0" smtClean="0"/>
            <a:t>Recycling underperforming teachers</a:t>
          </a:r>
          <a:endParaRPr lang="en-US" dirty="0"/>
        </a:p>
      </dgm:t>
    </dgm:pt>
    <dgm:pt modelId="{3DA223CE-BEAF-4355-B230-CF8DFE71D669}" type="parTrans" cxnId="{6873BF26-C9B8-4A80-BD8B-A131C72B6EAC}">
      <dgm:prSet/>
      <dgm:spPr/>
    </dgm:pt>
    <dgm:pt modelId="{7157D83E-106A-43C5-9F0B-BE30864CE592}" type="sibTrans" cxnId="{6873BF26-C9B8-4A80-BD8B-A131C72B6EAC}">
      <dgm:prSet/>
      <dgm:spPr/>
    </dgm:pt>
    <dgm:pt modelId="{0968BDF0-0A12-4CDE-B511-D0C5BC087C9C}" type="pres">
      <dgm:prSet presAssocID="{07F7B4EF-22CB-4FCC-9A81-C9B189E18EFE}" presName="linear" presStyleCnt="0">
        <dgm:presLayoutVars>
          <dgm:dir/>
          <dgm:resizeHandles val="exact"/>
        </dgm:presLayoutVars>
      </dgm:prSet>
      <dgm:spPr/>
      <dgm:t>
        <a:bodyPr/>
        <a:lstStyle/>
        <a:p>
          <a:endParaRPr lang="en-US"/>
        </a:p>
      </dgm:t>
    </dgm:pt>
    <dgm:pt modelId="{868E1C5A-F238-4515-8CD7-7B3DD94BC322}" type="pres">
      <dgm:prSet presAssocID="{4030C530-9E07-41D6-8FA9-D70F238C1582}" presName="comp" presStyleCnt="0"/>
      <dgm:spPr/>
    </dgm:pt>
    <dgm:pt modelId="{D05CB486-154C-4B6C-99B9-C5C007EEEB53}" type="pres">
      <dgm:prSet presAssocID="{4030C530-9E07-41D6-8FA9-D70F238C1582}" presName="box" presStyleLbl="node1" presStyleIdx="0" presStyleCnt="6"/>
      <dgm:spPr/>
      <dgm:t>
        <a:bodyPr/>
        <a:lstStyle/>
        <a:p>
          <a:endParaRPr lang="en-US"/>
        </a:p>
      </dgm:t>
    </dgm:pt>
    <dgm:pt modelId="{7B661ABF-ECBE-43C5-BDBB-13CF6B529156}" type="pres">
      <dgm:prSet presAssocID="{4030C530-9E07-41D6-8FA9-D70F238C1582}" presName="img" presStyleLbl="fgImgPlace1" presStyleIdx="0" presStyleCnt="6"/>
      <dgm:spPr>
        <a:blipFill rotWithShape="0">
          <a:blip xmlns:r="http://schemas.openxmlformats.org/officeDocument/2006/relationships" r:embed="rId1"/>
          <a:stretch>
            <a:fillRect/>
          </a:stretch>
        </a:blipFill>
      </dgm:spPr>
      <dgm:t>
        <a:bodyPr/>
        <a:lstStyle/>
        <a:p>
          <a:endParaRPr lang="en-US"/>
        </a:p>
      </dgm:t>
    </dgm:pt>
    <dgm:pt modelId="{F9FA6CDC-8F17-42D2-8AAF-AD13FF922CA7}" type="pres">
      <dgm:prSet presAssocID="{4030C530-9E07-41D6-8FA9-D70F238C1582}" presName="text" presStyleLbl="node1" presStyleIdx="0" presStyleCnt="6">
        <dgm:presLayoutVars>
          <dgm:bulletEnabled val="1"/>
        </dgm:presLayoutVars>
      </dgm:prSet>
      <dgm:spPr/>
      <dgm:t>
        <a:bodyPr/>
        <a:lstStyle/>
        <a:p>
          <a:endParaRPr lang="en-US"/>
        </a:p>
      </dgm:t>
    </dgm:pt>
    <dgm:pt modelId="{E25C5862-1695-4229-90C6-F920E3C270C0}" type="pres">
      <dgm:prSet presAssocID="{9ACC3419-B016-4AF8-9410-45932362D366}" presName="spacer" presStyleCnt="0"/>
      <dgm:spPr/>
    </dgm:pt>
    <dgm:pt modelId="{FCF17CFF-C8A2-4813-B4A3-A6D5C718A8B1}" type="pres">
      <dgm:prSet presAssocID="{4D8F9382-F1CD-4C8F-B4B5-2BE85CAB82FE}" presName="comp" presStyleCnt="0"/>
      <dgm:spPr/>
    </dgm:pt>
    <dgm:pt modelId="{64A29DF8-1C66-4907-9C03-A3ABC9EA8E2B}" type="pres">
      <dgm:prSet presAssocID="{4D8F9382-F1CD-4C8F-B4B5-2BE85CAB82FE}" presName="box" presStyleLbl="node1" presStyleIdx="1" presStyleCnt="6"/>
      <dgm:spPr/>
      <dgm:t>
        <a:bodyPr/>
        <a:lstStyle/>
        <a:p>
          <a:endParaRPr lang="en-US"/>
        </a:p>
      </dgm:t>
    </dgm:pt>
    <dgm:pt modelId="{EC97728C-95A7-4565-BAC6-E71F8427E86B}" type="pres">
      <dgm:prSet presAssocID="{4D8F9382-F1CD-4C8F-B4B5-2BE85CAB82FE}" presName="img" presStyleLbl="fgImgPlace1" presStyleIdx="1" presStyleCnt="6"/>
      <dgm:spPr>
        <a:blipFill rotWithShape="0">
          <a:blip xmlns:r="http://schemas.openxmlformats.org/officeDocument/2006/relationships" r:embed="rId1"/>
          <a:stretch>
            <a:fillRect/>
          </a:stretch>
        </a:blipFill>
      </dgm:spPr>
      <dgm:t>
        <a:bodyPr/>
        <a:lstStyle/>
        <a:p>
          <a:endParaRPr lang="en-US"/>
        </a:p>
      </dgm:t>
    </dgm:pt>
    <dgm:pt modelId="{A55F50EC-8D14-4B65-A510-92C34A51820B}" type="pres">
      <dgm:prSet presAssocID="{4D8F9382-F1CD-4C8F-B4B5-2BE85CAB82FE}" presName="text" presStyleLbl="node1" presStyleIdx="1" presStyleCnt="6">
        <dgm:presLayoutVars>
          <dgm:bulletEnabled val="1"/>
        </dgm:presLayoutVars>
      </dgm:prSet>
      <dgm:spPr/>
      <dgm:t>
        <a:bodyPr/>
        <a:lstStyle/>
        <a:p>
          <a:endParaRPr lang="en-US"/>
        </a:p>
      </dgm:t>
    </dgm:pt>
    <dgm:pt modelId="{6F65AC09-956B-42A2-A6A9-7BAFA2444668}" type="pres">
      <dgm:prSet presAssocID="{E2245014-6D1B-4C27-9347-4DF1371B4764}" presName="spacer" presStyleCnt="0"/>
      <dgm:spPr/>
    </dgm:pt>
    <dgm:pt modelId="{7B48DC2A-BCA9-4C3B-A00E-8B5E5171AB5E}" type="pres">
      <dgm:prSet presAssocID="{7616B26F-57B9-498F-8E13-C4F20FE40425}" presName="comp" presStyleCnt="0"/>
      <dgm:spPr/>
    </dgm:pt>
    <dgm:pt modelId="{6D8F3D17-E0CB-483F-A938-8DFB8056A6C5}" type="pres">
      <dgm:prSet presAssocID="{7616B26F-57B9-498F-8E13-C4F20FE40425}" presName="box" presStyleLbl="node1" presStyleIdx="2" presStyleCnt="6"/>
      <dgm:spPr/>
      <dgm:t>
        <a:bodyPr/>
        <a:lstStyle/>
        <a:p>
          <a:endParaRPr lang="en-US"/>
        </a:p>
      </dgm:t>
    </dgm:pt>
    <dgm:pt modelId="{913181CC-5D99-4105-B84E-0E91D3FC6642}" type="pres">
      <dgm:prSet presAssocID="{7616B26F-57B9-498F-8E13-C4F20FE40425}" presName="img" presStyleLbl="fgImgPlace1" presStyleIdx="2" presStyleCnt="6"/>
      <dgm:spPr>
        <a:blipFill rotWithShape="0">
          <a:blip xmlns:r="http://schemas.openxmlformats.org/officeDocument/2006/relationships" r:embed="rId2"/>
          <a:stretch>
            <a:fillRect/>
          </a:stretch>
        </a:blipFill>
      </dgm:spPr>
    </dgm:pt>
    <dgm:pt modelId="{CE5759FF-82BF-469C-9ABA-9A65BF448405}" type="pres">
      <dgm:prSet presAssocID="{7616B26F-57B9-498F-8E13-C4F20FE40425}" presName="text" presStyleLbl="node1" presStyleIdx="2" presStyleCnt="6">
        <dgm:presLayoutVars>
          <dgm:bulletEnabled val="1"/>
        </dgm:presLayoutVars>
      </dgm:prSet>
      <dgm:spPr/>
      <dgm:t>
        <a:bodyPr/>
        <a:lstStyle/>
        <a:p>
          <a:endParaRPr lang="en-US"/>
        </a:p>
      </dgm:t>
    </dgm:pt>
    <dgm:pt modelId="{BA0686B5-4E37-4AC6-B7CF-803F3A231DCF}" type="pres">
      <dgm:prSet presAssocID="{934216EB-9A85-439D-803E-0C34581A91F7}" presName="spacer" presStyleCnt="0"/>
      <dgm:spPr/>
    </dgm:pt>
    <dgm:pt modelId="{51F52DC9-CF20-463F-9894-4A6AB893313C}" type="pres">
      <dgm:prSet presAssocID="{94B94F69-D028-45CF-B97D-E1D86FABDA92}" presName="comp" presStyleCnt="0"/>
      <dgm:spPr/>
    </dgm:pt>
    <dgm:pt modelId="{BC67C07F-337D-436D-A44B-C025C95C3394}" type="pres">
      <dgm:prSet presAssocID="{94B94F69-D028-45CF-B97D-E1D86FABDA92}" presName="box" presStyleLbl="node1" presStyleIdx="3" presStyleCnt="6"/>
      <dgm:spPr/>
      <dgm:t>
        <a:bodyPr/>
        <a:lstStyle/>
        <a:p>
          <a:endParaRPr lang="en-US"/>
        </a:p>
      </dgm:t>
    </dgm:pt>
    <dgm:pt modelId="{B9828474-FE30-4BC5-B9CE-C1315C462BD9}" type="pres">
      <dgm:prSet presAssocID="{94B94F69-D028-45CF-B97D-E1D86FABDA92}" presName="img" presStyleLbl="fgImgPlace1" presStyleIdx="3" presStyleCnt="6"/>
      <dgm:spPr>
        <a:blipFill rotWithShape="0">
          <a:blip xmlns:r="http://schemas.openxmlformats.org/officeDocument/2006/relationships" r:embed="rId1"/>
          <a:stretch>
            <a:fillRect/>
          </a:stretch>
        </a:blipFill>
      </dgm:spPr>
      <dgm:t>
        <a:bodyPr/>
        <a:lstStyle/>
        <a:p>
          <a:endParaRPr lang="en-US"/>
        </a:p>
      </dgm:t>
    </dgm:pt>
    <dgm:pt modelId="{2D55C422-F8E2-4C4B-9725-7C3AE198A8BF}" type="pres">
      <dgm:prSet presAssocID="{94B94F69-D028-45CF-B97D-E1D86FABDA92}" presName="text" presStyleLbl="node1" presStyleIdx="3" presStyleCnt="6">
        <dgm:presLayoutVars>
          <dgm:bulletEnabled val="1"/>
        </dgm:presLayoutVars>
      </dgm:prSet>
      <dgm:spPr/>
      <dgm:t>
        <a:bodyPr/>
        <a:lstStyle/>
        <a:p>
          <a:endParaRPr lang="en-US"/>
        </a:p>
      </dgm:t>
    </dgm:pt>
    <dgm:pt modelId="{4F63EC3C-E987-433F-B148-7AB8E4C10206}" type="pres">
      <dgm:prSet presAssocID="{EED517CF-90C6-4F6D-BE92-5A094C0E4D76}" presName="spacer" presStyleCnt="0"/>
      <dgm:spPr/>
    </dgm:pt>
    <dgm:pt modelId="{EA79ED9A-990E-49AA-85AA-65FBF5FC3C4D}" type="pres">
      <dgm:prSet presAssocID="{4499E8F5-54D2-419C-89A8-27023F9A4706}" presName="comp" presStyleCnt="0"/>
      <dgm:spPr/>
    </dgm:pt>
    <dgm:pt modelId="{A35FFA9C-22E2-4879-9946-57E9A1BCEFCD}" type="pres">
      <dgm:prSet presAssocID="{4499E8F5-54D2-419C-89A8-27023F9A4706}" presName="box" presStyleLbl="node1" presStyleIdx="4" presStyleCnt="6"/>
      <dgm:spPr/>
      <dgm:t>
        <a:bodyPr/>
        <a:lstStyle/>
        <a:p>
          <a:endParaRPr lang="en-US"/>
        </a:p>
      </dgm:t>
    </dgm:pt>
    <dgm:pt modelId="{E23022F9-5F46-4E18-82AD-AAB9ABEE8E55}" type="pres">
      <dgm:prSet presAssocID="{4499E8F5-54D2-419C-89A8-27023F9A4706}" presName="img" presStyleLbl="fgImgPlace1" presStyleIdx="4" presStyleCnt="6"/>
      <dgm:spPr>
        <a:blipFill rotWithShape="0">
          <a:blip xmlns:r="http://schemas.openxmlformats.org/officeDocument/2006/relationships" r:embed="rId3"/>
          <a:stretch>
            <a:fillRect/>
          </a:stretch>
        </a:blipFill>
      </dgm:spPr>
      <dgm:t>
        <a:bodyPr/>
        <a:lstStyle/>
        <a:p>
          <a:endParaRPr lang="en-US"/>
        </a:p>
      </dgm:t>
    </dgm:pt>
    <dgm:pt modelId="{F9AD6A44-9CE1-493E-8858-9BCDB4B6F232}" type="pres">
      <dgm:prSet presAssocID="{4499E8F5-54D2-419C-89A8-27023F9A4706}" presName="text" presStyleLbl="node1" presStyleIdx="4" presStyleCnt="6">
        <dgm:presLayoutVars>
          <dgm:bulletEnabled val="1"/>
        </dgm:presLayoutVars>
      </dgm:prSet>
      <dgm:spPr/>
      <dgm:t>
        <a:bodyPr/>
        <a:lstStyle/>
        <a:p>
          <a:endParaRPr lang="en-US"/>
        </a:p>
      </dgm:t>
    </dgm:pt>
    <dgm:pt modelId="{4D8192AC-F4B5-45BB-98E4-C5FC18DF9056}" type="pres">
      <dgm:prSet presAssocID="{7157D83E-106A-43C5-9F0B-BE30864CE592}" presName="spacer" presStyleCnt="0"/>
      <dgm:spPr/>
    </dgm:pt>
    <dgm:pt modelId="{FCF6580E-FC07-41C4-849A-DF0B64F8F7D6}" type="pres">
      <dgm:prSet presAssocID="{F398CCAE-DC1A-4E78-88E2-7060CA890B96}" presName="comp" presStyleCnt="0"/>
      <dgm:spPr/>
    </dgm:pt>
    <dgm:pt modelId="{B44323CD-E9AB-415B-BADE-AF097D4FCDDF}" type="pres">
      <dgm:prSet presAssocID="{F398CCAE-DC1A-4E78-88E2-7060CA890B96}" presName="box" presStyleLbl="node1" presStyleIdx="5" presStyleCnt="6"/>
      <dgm:spPr/>
      <dgm:t>
        <a:bodyPr/>
        <a:lstStyle/>
        <a:p>
          <a:endParaRPr lang="en-US"/>
        </a:p>
      </dgm:t>
    </dgm:pt>
    <dgm:pt modelId="{FFEE724F-79A8-430C-B2CC-EACE1676064A}" type="pres">
      <dgm:prSet presAssocID="{F398CCAE-DC1A-4E78-88E2-7060CA890B96}" presName="img" presStyleLbl="fgImgPlace1" presStyleIdx="5" presStyleCnt="6"/>
      <dgm:spPr>
        <a:blipFill rotWithShape="0">
          <a:blip xmlns:r="http://schemas.openxmlformats.org/officeDocument/2006/relationships" r:embed="rId1"/>
          <a:stretch>
            <a:fillRect/>
          </a:stretch>
        </a:blipFill>
      </dgm:spPr>
    </dgm:pt>
    <dgm:pt modelId="{7DA14BF2-642B-44FB-99DE-F9EF053BA1EB}" type="pres">
      <dgm:prSet presAssocID="{F398CCAE-DC1A-4E78-88E2-7060CA890B96}" presName="text" presStyleLbl="node1" presStyleIdx="5" presStyleCnt="6">
        <dgm:presLayoutVars>
          <dgm:bulletEnabled val="1"/>
        </dgm:presLayoutVars>
      </dgm:prSet>
      <dgm:spPr/>
      <dgm:t>
        <a:bodyPr/>
        <a:lstStyle/>
        <a:p>
          <a:endParaRPr lang="en-US"/>
        </a:p>
      </dgm:t>
    </dgm:pt>
  </dgm:ptLst>
  <dgm:cxnLst>
    <dgm:cxn modelId="{FC4ABDDD-10AD-4731-B1CB-39F6ED2667C9}" type="presOf" srcId="{7616B26F-57B9-498F-8E13-C4F20FE40425}" destId="{6D8F3D17-E0CB-483F-A938-8DFB8056A6C5}" srcOrd="0" destOrd="0" presId="urn:microsoft.com/office/officeart/2005/8/layout/vList4"/>
    <dgm:cxn modelId="{5EBE3495-C824-43A6-968F-BF8D772D3A7F}" type="presOf" srcId="{94B94F69-D028-45CF-B97D-E1D86FABDA92}" destId="{BC67C07F-337D-436D-A44B-C025C95C3394}" srcOrd="0" destOrd="0" presId="urn:microsoft.com/office/officeart/2005/8/layout/vList4"/>
    <dgm:cxn modelId="{032B0367-35D0-4BF2-AD98-3FD0380822A4}" type="presOf" srcId="{4030C530-9E07-41D6-8FA9-D70F238C1582}" destId="{D05CB486-154C-4B6C-99B9-C5C007EEEB53}" srcOrd="0" destOrd="0" presId="urn:microsoft.com/office/officeart/2005/8/layout/vList4"/>
    <dgm:cxn modelId="{54DF57E5-686A-45AA-ADDD-B254D577202B}" type="presOf" srcId="{4D8F9382-F1CD-4C8F-B4B5-2BE85CAB82FE}" destId="{A55F50EC-8D14-4B65-A510-92C34A51820B}" srcOrd="1" destOrd="0" presId="urn:microsoft.com/office/officeart/2005/8/layout/vList4"/>
    <dgm:cxn modelId="{DDEC03F2-77BB-493C-866C-7507DD68343C}" srcId="{07F7B4EF-22CB-4FCC-9A81-C9B189E18EFE}" destId="{F398CCAE-DC1A-4E78-88E2-7060CA890B96}" srcOrd="5" destOrd="0" parTransId="{F5BCD378-2D66-4610-B64D-40D89077670E}" sibTransId="{E2C3CD00-E1EB-4332-9AD9-3CC1CAFF4610}"/>
    <dgm:cxn modelId="{6B1798FF-F7BA-4B2D-A691-F813BBCB3737}" type="presOf" srcId="{F398CCAE-DC1A-4E78-88E2-7060CA890B96}" destId="{B44323CD-E9AB-415B-BADE-AF097D4FCDDF}" srcOrd="0" destOrd="0" presId="urn:microsoft.com/office/officeart/2005/8/layout/vList4"/>
    <dgm:cxn modelId="{9408E1F3-6117-4E4D-ACE6-E961BBE93108}" type="presOf" srcId="{07F7B4EF-22CB-4FCC-9A81-C9B189E18EFE}" destId="{0968BDF0-0A12-4CDE-B511-D0C5BC087C9C}" srcOrd="0" destOrd="0" presId="urn:microsoft.com/office/officeart/2005/8/layout/vList4"/>
    <dgm:cxn modelId="{2BE74905-C174-4D30-B6CA-9B7839F417EF}" srcId="{07F7B4EF-22CB-4FCC-9A81-C9B189E18EFE}" destId="{4030C530-9E07-41D6-8FA9-D70F238C1582}" srcOrd="0" destOrd="0" parTransId="{9E29A9E9-4EC4-4F38-9790-D07E00339471}" sibTransId="{9ACC3419-B016-4AF8-9410-45932362D366}"/>
    <dgm:cxn modelId="{F7F22C8E-E6BD-4E81-B775-41F303FF4F2A}" type="presOf" srcId="{94B94F69-D028-45CF-B97D-E1D86FABDA92}" destId="{2D55C422-F8E2-4C4B-9725-7C3AE198A8BF}" srcOrd="1" destOrd="0" presId="urn:microsoft.com/office/officeart/2005/8/layout/vList4"/>
    <dgm:cxn modelId="{8A6C5016-AC54-465C-AF9D-468BD638CEF6}" srcId="{07F7B4EF-22CB-4FCC-9A81-C9B189E18EFE}" destId="{94B94F69-D028-45CF-B97D-E1D86FABDA92}" srcOrd="3" destOrd="0" parTransId="{91AF5C89-069E-4B40-9568-FF7AEB5ECFE0}" sibTransId="{EED517CF-90C6-4F6D-BE92-5A094C0E4D76}"/>
    <dgm:cxn modelId="{A2762711-E7F7-44BA-900B-EC4D2F92446A}" srcId="{07F7B4EF-22CB-4FCC-9A81-C9B189E18EFE}" destId="{4D8F9382-F1CD-4C8F-B4B5-2BE85CAB82FE}" srcOrd="1" destOrd="0" parTransId="{65E65AEF-708A-4C4D-8995-90449EB7C053}" sibTransId="{E2245014-6D1B-4C27-9347-4DF1371B4764}"/>
    <dgm:cxn modelId="{4D63AB30-E82A-46E2-BF92-F0CB7A37D989}" type="presOf" srcId="{F398CCAE-DC1A-4E78-88E2-7060CA890B96}" destId="{7DA14BF2-642B-44FB-99DE-F9EF053BA1EB}" srcOrd="1" destOrd="0" presId="urn:microsoft.com/office/officeart/2005/8/layout/vList4"/>
    <dgm:cxn modelId="{A245F405-68E2-44A6-8C72-804EA9F079C6}" srcId="{07F7B4EF-22CB-4FCC-9A81-C9B189E18EFE}" destId="{7616B26F-57B9-498F-8E13-C4F20FE40425}" srcOrd="2" destOrd="0" parTransId="{BDBFB3A4-A18F-426D-B6BE-548CBA1054B3}" sibTransId="{934216EB-9A85-439D-803E-0C34581A91F7}"/>
    <dgm:cxn modelId="{6873BF26-C9B8-4A80-BD8B-A131C72B6EAC}" srcId="{07F7B4EF-22CB-4FCC-9A81-C9B189E18EFE}" destId="{4499E8F5-54D2-419C-89A8-27023F9A4706}" srcOrd="4" destOrd="0" parTransId="{3DA223CE-BEAF-4355-B230-CF8DFE71D669}" sibTransId="{7157D83E-106A-43C5-9F0B-BE30864CE592}"/>
    <dgm:cxn modelId="{6359F3C1-B6FC-4106-A14C-36F21CF885E3}" type="presOf" srcId="{4499E8F5-54D2-419C-89A8-27023F9A4706}" destId="{F9AD6A44-9CE1-493E-8858-9BCDB4B6F232}" srcOrd="1" destOrd="0" presId="urn:microsoft.com/office/officeart/2005/8/layout/vList4"/>
    <dgm:cxn modelId="{33684C65-55BF-4781-91D3-1525C7CE5F0D}" type="presOf" srcId="{7616B26F-57B9-498F-8E13-C4F20FE40425}" destId="{CE5759FF-82BF-469C-9ABA-9A65BF448405}" srcOrd="1" destOrd="0" presId="urn:microsoft.com/office/officeart/2005/8/layout/vList4"/>
    <dgm:cxn modelId="{2831A9D5-DEF9-496D-BEB1-FD764E78E344}" type="presOf" srcId="{4D8F9382-F1CD-4C8F-B4B5-2BE85CAB82FE}" destId="{64A29DF8-1C66-4907-9C03-A3ABC9EA8E2B}" srcOrd="0" destOrd="0" presId="urn:microsoft.com/office/officeart/2005/8/layout/vList4"/>
    <dgm:cxn modelId="{270537F8-3C79-4955-A947-74E87BE63628}" type="presOf" srcId="{4499E8F5-54D2-419C-89A8-27023F9A4706}" destId="{A35FFA9C-22E2-4879-9946-57E9A1BCEFCD}" srcOrd="0" destOrd="0" presId="urn:microsoft.com/office/officeart/2005/8/layout/vList4"/>
    <dgm:cxn modelId="{3C0738AE-FC40-4A42-BB69-481E7E05EE36}" type="presOf" srcId="{4030C530-9E07-41D6-8FA9-D70F238C1582}" destId="{F9FA6CDC-8F17-42D2-8AAF-AD13FF922CA7}" srcOrd="1" destOrd="0" presId="urn:microsoft.com/office/officeart/2005/8/layout/vList4"/>
    <dgm:cxn modelId="{9889245C-4C4E-459B-8EFB-6FD921D2B93F}" type="presParOf" srcId="{0968BDF0-0A12-4CDE-B511-D0C5BC087C9C}" destId="{868E1C5A-F238-4515-8CD7-7B3DD94BC322}" srcOrd="0" destOrd="0" presId="urn:microsoft.com/office/officeart/2005/8/layout/vList4"/>
    <dgm:cxn modelId="{03629CD8-611C-4AC5-91F9-FA78757C59F1}" type="presParOf" srcId="{868E1C5A-F238-4515-8CD7-7B3DD94BC322}" destId="{D05CB486-154C-4B6C-99B9-C5C007EEEB53}" srcOrd="0" destOrd="0" presId="urn:microsoft.com/office/officeart/2005/8/layout/vList4"/>
    <dgm:cxn modelId="{4457FBD4-50A6-4585-A53C-1C78777873D4}" type="presParOf" srcId="{868E1C5A-F238-4515-8CD7-7B3DD94BC322}" destId="{7B661ABF-ECBE-43C5-BDBB-13CF6B529156}" srcOrd="1" destOrd="0" presId="urn:microsoft.com/office/officeart/2005/8/layout/vList4"/>
    <dgm:cxn modelId="{C2A8688C-CB95-48EA-B0EC-00E4D87F3356}" type="presParOf" srcId="{868E1C5A-F238-4515-8CD7-7B3DD94BC322}" destId="{F9FA6CDC-8F17-42D2-8AAF-AD13FF922CA7}" srcOrd="2" destOrd="0" presId="urn:microsoft.com/office/officeart/2005/8/layout/vList4"/>
    <dgm:cxn modelId="{C262B2EB-F95B-410E-BD49-FE3438ECA1E1}" type="presParOf" srcId="{0968BDF0-0A12-4CDE-B511-D0C5BC087C9C}" destId="{E25C5862-1695-4229-90C6-F920E3C270C0}" srcOrd="1" destOrd="0" presId="urn:microsoft.com/office/officeart/2005/8/layout/vList4"/>
    <dgm:cxn modelId="{23D1BA5A-9DCB-46CA-A61C-AC310B5AC676}" type="presParOf" srcId="{0968BDF0-0A12-4CDE-B511-D0C5BC087C9C}" destId="{FCF17CFF-C8A2-4813-B4A3-A6D5C718A8B1}" srcOrd="2" destOrd="0" presId="urn:microsoft.com/office/officeart/2005/8/layout/vList4"/>
    <dgm:cxn modelId="{37657D8E-BA24-47CF-9B34-B33B3D1EF485}" type="presParOf" srcId="{FCF17CFF-C8A2-4813-B4A3-A6D5C718A8B1}" destId="{64A29DF8-1C66-4907-9C03-A3ABC9EA8E2B}" srcOrd="0" destOrd="0" presId="urn:microsoft.com/office/officeart/2005/8/layout/vList4"/>
    <dgm:cxn modelId="{E2D3FB86-644A-4EE2-9013-21FEB5296140}" type="presParOf" srcId="{FCF17CFF-C8A2-4813-B4A3-A6D5C718A8B1}" destId="{EC97728C-95A7-4565-BAC6-E71F8427E86B}" srcOrd="1" destOrd="0" presId="urn:microsoft.com/office/officeart/2005/8/layout/vList4"/>
    <dgm:cxn modelId="{FA66CA19-EBEB-4FF5-A581-F4703EEC6407}" type="presParOf" srcId="{FCF17CFF-C8A2-4813-B4A3-A6D5C718A8B1}" destId="{A55F50EC-8D14-4B65-A510-92C34A51820B}" srcOrd="2" destOrd="0" presId="urn:microsoft.com/office/officeart/2005/8/layout/vList4"/>
    <dgm:cxn modelId="{3E4D1CF1-36FE-48E4-842B-A117BF0A7E13}" type="presParOf" srcId="{0968BDF0-0A12-4CDE-B511-D0C5BC087C9C}" destId="{6F65AC09-956B-42A2-A6A9-7BAFA2444668}" srcOrd="3" destOrd="0" presId="urn:microsoft.com/office/officeart/2005/8/layout/vList4"/>
    <dgm:cxn modelId="{FB192A00-BAED-41C3-BB8C-17C9A5CC3ABE}" type="presParOf" srcId="{0968BDF0-0A12-4CDE-B511-D0C5BC087C9C}" destId="{7B48DC2A-BCA9-4C3B-A00E-8B5E5171AB5E}" srcOrd="4" destOrd="0" presId="urn:microsoft.com/office/officeart/2005/8/layout/vList4"/>
    <dgm:cxn modelId="{B34B6A7F-BF36-4BD9-90E8-566401AE6926}" type="presParOf" srcId="{7B48DC2A-BCA9-4C3B-A00E-8B5E5171AB5E}" destId="{6D8F3D17-E0CB-483F-A938-8DFB8056A6C5}" srcOrd="0" destOrd="0" presId="urn:microsoft.com/office/officeart/2005/8/layout/vList4"/>
    <dgm:cxn modelId="{3E63043A-1397-4BEB-8B14-FA4066C19EDF}" type="presParOf" srcId="{7B48DC2A-BCA9-4C3B-A00E-8B5E5171AB5E}" destId="{913181CC-5D99-4105-B84E-0E91D3FC6642}" srcOrd="1" destOrd="0" presId="urn:microsoft.com/office/officeart/2005/8/layout/vList4"/>
    <dgm:cxn modelId="{3CDA74A8-225F-4FF9-BBE7-19E745F488C4}" type="presParOf" srcId="{7B48DC2A-BCA9-4C3B-A00E-8B5E5171AB5E}" destId="{CE5759FF-82BF-469C-9ABA-9A65BF448405}" srcOrd="2" destOrd="0" presId="urn:microsoft.com/office/officeart/2005/8/layout/vList4"/>
    <dgm:cxn modelId="{19A24B17-A33B-4DCC-87DB-15B3976CD9FF}" type="presParOf" srcId="{0968BDF0-0A12-4CDE-B511-D0C5BC087C9C}" destId="{BA0686B5-4E37-4AC6-B7CF-803F3A231DCF}" srcOrd="5" destOrd="0" presId="urn:microsoft.com/office/officeart/2005/8/layout/vList4"/>
    <dgm:cxn modelId="{6E59B4E4-BD67-496A-AD0D-C137FC8C44D9}" type="presParOf" srcId="{0968BDF0-0A12-4CDE-B511-D0C5BC087C9C}" destId="{51F52DC9-CF20-463F-9894-4A6AB893313C}" srcOrd="6" destOrd="0" presId="urn:microsoft.com/office/officeart/2005/8/layout/vList4"/>
    <dgm:cxn modelId="{28D7AF12-196D-42B8-AF4F-259EE942CED9}" type="presParOf" srcId="{51F52DC9-CF20-463F-9894-4A6AB893313C}" destId="{BC67C07F-337D-436D-A44B-C025C95C3394}" srcOrd="0" destOrd="0" presId="urn:microsoft.com/office/officeart/2005/8/layout/vList4"/>
    <dgm:cxn modelId="{3C05AD03-48DB-490E-A059-61CE7E50FCFD}" type="presParOf" srcId="{51F52DC9-CF20-463F-9894-4A6AB893313C}" destId="{B9828474-FE30-4BC5-B9CE-C1315C462BD9}" srcOrd="1" destOrd="0" presId="urn:microsoft.com/office/officeart/2005/8/layout/vList4"/>
    <dgm:cxn modelId="{EDB6006C-2CC2-4A44-9BCE-5587B5E2B1A3}" type="presParOf" srcId="{51F52DC9-CF20-463F-9894-4A6AB893313C}" destId="{2D55C422-F8E2-4C4B-9725-7C3AE198A8BF}" srcOrd="2" destOrd="0" presId="urn:microsoft.com/office/officeart/2005/8/layout/vList4"/>
    <dgm:cxn modelId="{9E1083DD-2B6B-4BE6-AE7D-402E638C534F}" type="presParOf" srcId="{0968BDF0-0A12-4CDE-B511-D0C5BC087C9C}" destId="{4F63EC3C-E987-433F-B148-7AB8E4C10206}" srcOrd="7" destOrd="0" presId="urn:microsoft.com/office/officeart/2005/8/layout/vList4"/>
    <dgm:cxn modelId="{0A214283-CA42-4E16-A714-10FB6954C142}" type="presParOf" srcId="{0968BDF0-0A12-4CDE-B511-D0C5BC087C9C}" destId="{EA79ED9A-990E-49AA-85AA-65FBF5FC3C4D}" srcOrd="8" destOrd="0" presId="urn:microsoft.com/office/officeart/2005/8/layout/vList4"/>
    <dgm:cxn modelId="{B83046BC-CDBC-4EE1-9D6E-01D0A952FCAE}" type="presParOf" srcId="{EA79ED9A-990E-49AA-85AA-65FBF5FC3C4D}" destId="{A35FFA9C-22E2-4879-9946-57E9A1BCEFCD}" srcOrd="0" destOrd="0" presId="urn:microsoft.com/office/officeart/2005/8/layout/vList4"/>
    <dgm:cxn modelId="{AC45DCA6-B71B-403B-B39B-C489E65E2D99}" type="presParOf" srcId="{EA79ED9A-990E-49AA-85AA-65FBF5FC3C4D}" destId="{E23022F9-5F46-4E18-82AD-AAB9ABEE8E55}" srcOrd="1" destOrd="0" presId="urn:microsoft.com/office/officeart/2005/8/layout/vList4"/>
    <dgm:cxn modelId="{CD4A3783-2C8D-4D74-8334-D19B69E07C63}" type="presParOf" srcId="{EA79ED9A-990E-49AA-85AA-65FBF5FC3C4D}" destId="{F9AD6A44-9CE1-493E-8858-9BCDB4B6F232}" srcOrd="2" destOrd="0" presId="urn:microsoft.com/office/officeart/2005/8/layout/vList4"/>
    <dgm:cxn modelId="{E94576E7-762B-48AC-98F3-1DDFB9054333}" type="presParOf" srcId="{0968BDF0-0A12-4CDE-B511-D0C5BC087C9C}" destId="{4D8192AC-F4B5-45BB-98E4-C5FC18DF9056}" srcOrd="9" destOrd="0" presId="urn:microsoft.com/office/officeart/2005/8/layout/vList4"/>
    <dgm:cxn modelId="{02B7350A-A057-4BBD-B32A-D11F1DA113E0}" type="presParOf" srcId="{0968BDF0-0A12-4CDE-B511-D0C5BC087C9C}" destId="{FCF6580E-FC07-41C4-849A-DF0B64F8F7D6}" srcOrd="10" destOrd="0" presId="urn:microsoft.com/office/officeart/2005/8/layout/vList4"/>
    <dgm:cxn modelId="{8B720B2E-D14B-4390-B4AC-06057210186A}" type="presParOf" srcId="{FCF6580E-FC07-41C4-849A-DF0B64F8F7D6}" destId="{B44323CD-E9AB-415B-BADE-AF097D4FCDDF}" srcOrd="0" destOrd="0" presId="urn:microsoft.com/office/officeart/2005/8/layout/vList4"/>
    <dgm:cxn modelId="{D66B8027-0D5D-4CD1-BED1-6BD4CAECFD14}" type="presParOf" srcId="{FCF6580E-FC07-41C4-849A-DF0B64F8F7D6}" destId="{FFEE724F-79A8-430C-B2CC-EACE1676064A}" srcOrd="1" destOrd="0" presId="urn:microsoft.com/office/officeart/2005/8/layout/vList4"/>
    <dgm:cxn modelId="{83A18FA1-9D8A-4658-8C8D-234E6C5AAEAF}" type="presParOf" srcId="{FCF6580E-FC07-41C4-849A-DF0B64F8F7D6}" destId="{7DA14BF2-642B-44FB-99DE-F9EF053BA1EB}" srcOrd="2" destOrd="0" presId="urn:microsoft.com/office/officeart/2005/8/layout/vList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4D52D7-C5DA-4A79-8366-21D6C5D188A8}" type="doc">
      <dgm:prSet loTypeId="urn:microsoft.com/office/officeart/2005/8/layout/hList1" loCatId="list" qsTypeId="urn:microsoft.com/office/officeart/2005/8/quickstyle/simple1#27" qsCatId="simple" csTypeId="urn:microsoft.com/office/officeart/2005/8/colors/accent1_2#27" csCatId="accent1" phldr="1"/>
      <dgm:spPr/>
      <dgm:t>
        <a:bodyPr/>
        <a:lstStyle/>
        <a:p>
          <a:endParaRPr lang="en-US"/>
        </a:p>
      </dgm:t>
    </dgm:pt>
    <dgm:pt modelId="{F32EB165-C5E0-4CE0-B900-98116E05BB51}">
      <dgm:prSet phldrT="[Text]"/>
      <dgm:spPr/>
      <dgm:t>
        <a:bodyPr/>
        <a:lstStyle/>
        <a:p>
          <a:r>
            <a:rPr lang="en-US" dirty="0" smtClean="0"/>
            <a:t>Teachers and Leaders</a:t>
          </a:r>
          <a:endParaRPr lang="en-US" dirty="0"/>
        </a:p>
      </dgm:t>
    </dgm:pt>
    <dgm:pt modelId="{FE577D87-B6F1-47E0-AB97-E27DEE643961}" type="parTrans" cxnId="{B96D3637-16DE-4BE5-8E1D-6BEEF74FBC5B}">
      <dgm:prSet/>
      <dgm:spPr/>
      <dgm:t>
        <a:bodyPr/>
        <a:lstStyle/>
        <a:p>
          <a:endParaRPr lang="en-US"/>
        </a:p>
      </dgm:t>
    </dgm:pt>
    <dgm:pt modelId="{993C5E31-D9ED-4CF2-B5E7-E5D1C14B454A}" type="sibTrans" cxnId="{B96D3637-16DE-4BE5-8E1D-6BEEF74FBC5B}">
      <dgm:prSet/>
      <dgm:spPr/>
      <dgm:t>
        <a:bodyPr/>
        <a:lstStyle/>
        <a:p>
          <a:endParaRPr lang="en-US"/>
        </a:p>
      </dgm:t>
    </dgm:pt>
    <dgm:pt modelId="{16761B49-584F-44D7-8746-05FF67DCB7C5}">
      <dgm:prSet phldrT="[Text]"/>
      <dgm:spPr/>
      <dgm:t>
        <a:bodyPr/>
        <a:lstStyle/>
        <a:p>
          <a:r>
            <a:rPr lang="en-US" dirty="0" smtClean="0"/>
            <a:t>Replace principal</a:t>
          </a:r>
          <a:endParaRPr lang="en-US" dirty="0"/>
        </a:p>
      </dgm:t>
    </dgm:pt>
    <dgm:pt modelId="{055D1E9C-E2E2-4DCC-AE3C-91FF4984EE70}" type="parTrans" cxnId="{205B9860-7E66-4BFF-81FA-22378D790C15}">
      <dgm:prSet/>
      <dgm:spPr/>
      <dgm:t>
        <a:bodyPr/>
        <a:lstStyle/>
        <a:p>
          <a:endParaRPr lang="en-US"/>
        </a:p>
      </dgm:t>
    </dgm:pt>
    <dgm:pt modelId="{66BECC39-08F4-44AE-8623-7F4D1FD0E859}" type="sibTrans" cxnId="{205B9860-7E66-4BFF-81FA-22378D790C15}">
      <dgm:prSet/>
      <dgm:spPr/>
      <dgm:t>
        <a:bodyPr/>
        <a:lstStyle/>
        <a:p>
          <a:endParaRPr lang="en-US"/>
        </a:p>
      </dgm:t>
    </dgm:pt>
    <dgm:pt modelId="{4B8BB3C5-DD42-4342-981A-62EA16106EED}">
      <dgm:prSet phldrT="[Text]"/>
      <dgm:spPr/>
      <dgm:t>
        <a:bodyPr/>
        <a:lstStyle/>
        <a:p>
          <a:r>
            <a:rPr lang="en-US" dirty="0" smtClean="0"/>
            <a:t>Implement strategies to recruit, place and retain staff</a:t>
          </a:r>
          <a:endParaRPr lang="en-US" dirty="0"/>
        </a:p>
      </dgm:t>
    </dgm:pt>
    <dgm:pt modelId="{9283B528-D463-459F-A4EA-02E5241BAB4A}" type="parTrans" cxnId="{644BD33B-97B3-4FA8-A29E-EB18545AFD7E}">
      <dgm:prSet/>
      <dgm:spPr/>
      <dgm:t>
        <a:bodyPr/>
        <a:lstStyle/>
        <a:p>
          <a:endParaRPr lang="en-US"/>
        </a:p>
      </dgm:t>
    </dgm:pt>
    <dgm:pt modelId="{51759D35-ECD2-47D6-B606-B03C1B802514}" type="sibTrans" cxnId="{644BD33B-97B3-4FA8-A29E-EB18545AFD7E}">
      <dgm:prSet/>
      <dgm:spPr/>
      <dgm:t>
        <a:bodyPr/>
        <a:lstStyle/>
        <a:p>
          <a:endParaRPr lang="en-US"/>
        </a:p>
      </dgm:t>
    </dgm:pt>
    <dgm:pt modelId="{9303F83D-B0A0-4623-8BC7-85D86C1CD4E1}">
      <dgm:prSet phldrT="[Text]"/>
      <dgm:spPr/>
      <dgm:t>
        <a:bodyPr/>
        <a:lstStyle/>
        <a:p>
          <a:r>
            <a:rPr lang="en-US" dirty="0" smtClean="0"/>
            <a:t>Time and Support</a:t>
          </a:r>
          <a:endParaRPr lang="en-US" dirty="0"/>
        </a:p>
      </dgm:t>
    </dgm:pt>
    <dgm:pt modelId="{51FA36A5-CA13-43E0-B31D-91C166A75776}" type="parTrans" cxnId="{C6EE7397-3915-467D-B2D2-ACD54DD9F7C5}">
      <dgm:prSet/>
      <dgm:spPr/>
      <dgm:t>
        <a:bodyPr/>
        <a:lstStyle/>
        <a:p>
          <a:endParaRPr lang="en-US"/>
        </a:p>
      </dgm:t>
    </dgm:pt>
    <dgm:pt modelId="{2D38C5C5-C803-41F5-B324-F2730E6DFA5B}" type="sibTrans" cxnId="{C6EE7397-3915-467D-B2D2-ACD54DD9F7C5}">
      <dgm:prSet/>
      <dgm:spPr/>
      <dgm:t>
        <a:bodyPr/>
        <a:lstStyle/>
        <a:p>
          <a:endParaRPr lang="en-US"/>
        </a:p>
      </dgm:t>
    </dgm:pt>
    <dgm:pt modelId="{1764FBC8-DD8C-4A22-8290-84621EF754E1}">
      <dgm:prSet phldrT="[Text]"/>
      <dgm:spPr/>
      <dgm:t>
        <a:bodyPr/>
        <a:lstStyle/>
        <a:p>
          <a:r>
            <a:rPr lang="en-US" b="0" i="0" dirty="0" smtClean="0"/>
            <a:t>Provide </a:t>
          </a:r>
          <a:r>
            <a:rPr lang="en-US" b="0" i="1" dirty="0" smtClean="0"/>
            <a:t>increased learning time</a:t>
          </a:r>
          <a:endParaRPr lang="en-US" b="0" i="1" dirty="0"/>
        </a:p>
      </dgm:t>
    </dgm:pt>
    <dgm:pt modelId="{15012416-AEF0-48B4-A6C7-E2687C9C58E8}" type="parTrans" cxnId="{E9868797-4BDD-4511-89DC-908EF8D1DEB3}">
      <dgm:prSet/>
      <dgm:spPr/>
      <dgm:t>
        <a:bodyPr/>
        <a:lstStyle/>
        <a:p>
          <a:endParaRPr lang="en-US"/>
        </a:p>
      </dgm:t>
    </dgm:pt>
    <dgm:pt modelId="{1B4DD955-30EA-4096-B427-1B8DC3B97899}" type="sibTrans" cxnId="{E9868797-4BDD-4511-89DC-908EF8D1DEB3}">
      <dgm:prSet/>
      <dgm:spPr/>
      <dgm:t>
        <a:bodyPr/>
        <a:lstStyle/>
        <a:p>
          <a:endParaRPr lang="en-US"/>
        </a:p>
      </dgm:t>
    </dgm:pt>
    <dgm:pt modelId="{6BFABFB5-A955-4E0E-B2BD-6E49F223E2F8}">
      <dgm:prSet phldrT="[Text]"/>
      <dgm:spPr/>
      <dgm:t>
        <a:bodyPr/>
        <a:lstStyle/>
        <a:p>
          <a:r>
            <a:rPr lang="en-US" dirty="0" smtClean="0"/>
            <a:t>Staff and students</a:t>
          </a:r>
          <a:endParaRPr lang="en-US" dirty="0"/>
        </a:p>
      </dgm:t>
    </dgm:pt>
    <dgm:pt modelId="{27159C15-38C1-4CA3-AFB1-7D8B3FB0306D}" type="parTrans" cxnId="{8E198403-11F0-4971-A7A4-9343532AF7AD}">
      <dgm:prSet/>
      <dgm:spPr/>
      <dgm:t>
        <a:bodyPr/>
        <a:lstStyle/>
        <a:p>
          <a:endParaRPr lang="en-US"/>
        </a:p>
      </dgm:t>
    </dgm:pt>
    <dgm:pt modelId="{62280535-C842-4FA6-BD7B-2504FD350553}" type="sibTrans" cxnId="{8E198403-11F0-4971-A7A4-9343532AF7AD}">
      <dgm:prSet/>
      <dgm:spPr/>
      <dgm:t>
        <a:bodyPr/>
        <a:lstStyle/>
        <a:p>
          <a:endParaRPr lang="en-US"/>
        </a:p>
      </dgm:t>
    </dgm:pt>
    <dgm:pt modelId="{9549E03E-95F7-408A-BEA7-B2A6CA9A7616}">
      <dgm:prSet phldrT="[Text]"/>
      <dgm:spPr/>
      <dgm:t>
        <a:bodyPr/>
        <a:lstStyle/>
        <a:p>
          <a:r>
            <a:rPr lang="en-US" dirty="0" smtClean="0"/>
            <a:t>Use locally adopted “turnaround” competencies to review and select staff for school (rehire no more than 50% of existing staff)</a:t>
          </a:r>
          <a:endParaRPr lang="en-US" dirty="0"/>
        </a:p>
      </dgm:t>
    </dgm:pt>
    <dgm:pt modelId="{1E2A0FB2-BBBC-46BC-A2D4-5DAD515A40EA}" type="parTrans" cxnId="{4188CB97-1FA1-49A8-A017-B9E2D54E006B}">
      <dgm:prSet/>
      <dgm:spPr/>
      <dgm:t>
        <a:bodyPr/>
        <a:lstStyle/>
        <a:p>
          <a:endParaRPr lang="en-US"/>
        </a:p>
      </dgm:t>
    </dgm:pt>
    <dgm:pt modelId="{5EAF4BA3-A282-4ED2-BC21-F0272929EBB8}" type="sibTrans" cxnId="{4188CB97-1FA1-49A8-A017-B9E2D54E006B}">
      <dgm:prSet/>
      <dgm:spPr/>
      <dgm:t>
        <a:bodyPr/>
        <a:lstStyle/>
        <a:p>
          <a:endParaRPr lang="en-US"/>
        </a:p>
      </dgm:t>
    </dgm:pt>
    <dgm:pt modelId="{24747B59-FFAD-498B-9CFB-3BADD589172A}">
      <dgm:prSet phldrT="[Text]"/>
      <dgm:spPr/>
      <dgm:t>
        <a:bodyPr/>
        <a:lstStyle/>
        <a:p>
          <a:r>
            <a:rPr lang="en-US" dirty="0" smtClean="0"/>
            <a:t>Instructional  and Support Strategies</a:t>
          </a:r>
          <a:endParaRPr lang="en-US" dirty="0"/>
        </a:p>
      </dgm:t>
    </dgm:pt>
    <dgm:pt modelId="{ABAE4423-C731-4E54-9D44-C6DF02E89011}" type="parTrans" cxnId="{3B55D1D1-26E9-4AA3-B750-8D1DDDE85E04}">
      <dgm:prSet/>
      <dgm:spPr/>
      <dgm:t>
        <a:bodyPr/>
        <a:lstStyle/>
        <a:p>
          <a:endParaRPr lang="en-US"/>
        </a:p>
      </dgm:t>
    </dgm:pt>
    <dgm:pt modelId="{D58EE516-F661-4E67-8D37-ABD99BA9BD3F}" type="sibTrans" cxnId="{3B55D1D1-26E9-4AA3-B750-8D1DDDE85E04}">
      <dgm:prSet/>
      <dgm:spPr/>
      <dgm:t>
        <a:bodyPr/>
        <a:lstStyle/>
        <a:p>
          <a:endParaRPr lang="en-US"/>
        </a:p>
      </dgm:t>
    </dgm:pt>
    <dgm:pt modelId="{066080A7-78CD-4C4D-A418-19720C68584A}">
      <dgm:prSet phldrT="[Text]"/>
      <dgm:spPr/>
      <dgm:t>
        <a:bodyPr/>
        <a:lstStyle/>
        <a:p>
          <a:r>
            <a:rPr lang="en-US" dirty="0" smtClean="0"/>
            <a:t>Select and implement an instructional model based on student needs</a:t>
          </a:r>
          <a:endParaRPr lang="en-US" dirty="0"/>
        </a:p>
      </dgm:t>
    </dgm:pt>
    <dgm:pt modelId="{860F596D-3678-4B88-A7E0-E62B74445264}" type="parTrans" cxnId="{AE880BD9-C772-4F45-8B0B-86CB35C64CCF}">
      <dgm:prSet/>
      <dgm:spPr/>
      <dgm:t>
        <a:bodyPr/>
        <a:lstStyle/>
        <a:p>
          <a:endParaRPr lang="en-US"/>
        </a:p>
      </dgm:t>
    </dgm:pt>
    <dgm:pt modelId="{BDF1D2FB-6EB2-4FC9-8445-0AEEC5E2E961}" type="sibTrans" cxnId="{AE880BD9-C772-4F45-8B0B-86CB35C64CCF}">
      <dgm:prSet/>
      <dgm:spPr/>
      <dgm:t>
        <a:bodyPr/>
        <a:lstStyle/>
        <a:p>
          <a:endParaRPr lang="en-US"/>
        </a:p>
      </dgm:t>
    </dgm:pt>
    <dgm:pt modelId="{F3155439-0010-4A46-8A42-C5EDE93DD51B}">
      <dgm:prSet phldrT="[Text]"/>
      <dgm:spPr/>
      <dgm:t>
        <a:bodyPr/>
        <a:lstStyle/>
        <a:p>
          <a:r>
            <a:rPr lang="en-US" dirty="0" smtClean="0"/>
            <a:t>Provide job-embedded PD designed to build capacity and support staff</a:t>
          </a:r>
          <a:endParaRPr lang="en-US" dirty="0"/>
        </a:p>
      </dgm:t>
    </dgm:pt>
    <dgm:pt modelId="{18F56272-5E38-4EC6-B80F-B4AD5751F948}" type="parTrans" cxnId="{FFEE8B8F-3D00-484E-A7B6-2D2EA32FE009}">
      <dgm:prSet/>
      <dgm:spPr/>
      <dgm:t>
        <a:bodyPr/>
        <a:lstStyle/>
        <a:p>
          <a:endParaRPr lang="en-US"/>
        </a:p>
      </dgm:t>
    </dgm:pt>
    <dgm:pt modelId="{DB949B15-EDD7-4D8D-880F-2DBAD9540C9E}" type="sibTrans" cxnId="{FFEE8B8F-3D00-484E-A7B6-2D2EA32FE009}">
      <dgm:prSet/>
      <dgm:spPr/>
      <dgm:t>
        <a:bodyPr/>
        <a:lstStyle/>
        <a:p>
          <a:endParaRPr lang="en-US"/>
        </a:p>
      </dgm:t>
    </dgm:pt>
    <dgm:pt modelId="{496C624C-FE0F-42C0-9172-A517CEBF1798}">
      <dgm:prSet phldrT="[Text]"/>
      <dgm:spPr/>
      <dgm:t>
        <a:bodyPr/>
        <a:lstStyle/>
        <a:p>
          <a:r>
            <a:rPr lang="en-US" dirty="0" smtClean="0"/>
            <a:t>Ensure continuous use of data to inform and differentiate instruction</a:t>
          </a:r>
          <a:endParaRPr lang="en-US" dirty="0"/>
        </a:p>
      </dgm:t>
    </dgm:pt>
    <dgm:pt modelId="{7DF5CEE6-6FAC-4ACB-8FF9-D482BB965753}" type="parTrans" cxnId="{513F85D7-E45E-4F58-98DA-76BEEA570024}">
      <dgm:prSet/>
      <dgm:spPr/>
      <dgm:t>
        <a:bodyPr/>
        <a:lstStyle/>
        <a:p>
          <a:endParaRPr lang="en-US"/>
        </a:p>
      </dgm:t>
    </dgm:pt>
    <dgm:pt modelId="{5BAF889D-0ECB-4277-8A38-13E45D8FBF1C}" type="sibTrans" cxnId="{513F85D7-E45E-4F58-98DA-76BEEA570024}">
      <dgm:prSet/>
      <dgm:spPr/>
      <dgm:t>
        <a:bodyPr/>
        <a:lstStyle/>
        <a:p>
          <a:endParaRPr lang="en-US"/>
        </a:p>
      </dgm:t>
    </dgm:pt>
    <dgm:pt modelId="{3BDD9D0C-3AA3-4408-A31B-0FC7E4A3FA28}">
      <dgm:prSet phldrT="[Text]"/>
      <dgm:spPr/>
      <dgm:t>
        <a:bodyPr/>
        <a:lstStyle/>
        <a:p>
          <a:r>
            <a:rPr lang="en-US" dirty="0" smtClean="0"/>
            <a:t>Social-emotional and community- oriented services and supports</a:t>
          </a:r>
          <a:endParaRPr lang="en-US" dirty="0"/>
        </a:p>
      </dgm:t>
    </dgm:pt>
    <dgm:pt modelId="{E28D9181-CDD5-4B58-9A78-20B096DEC09D}" type="parTrans" cxnId="{BE848525-9945-4308-AF55-E014D12221FA}">
      <dgm:prSet/>
      <dgm:spPr/>
      <dgm:t>
        <a:bodyPr/>
        <a:lstStyle/>
        <a:p>
          <a:endParaRPr lang="en-US"/>
        </a:p>
      </dgm:t>
    </dgm:pt>
    <dgm:pt modelId="{A36085C8-EBB7-4FCA-9A00-B13A63566A17}" type="sibTrans" cxnId="{BE848525-9945-4308-AF55-E014D12221FA}">
      <dgm:prSet/>
      <dgm:spPr/>
      <dgm:t>
        <a:bodyPr/>
        <a:lstStyle/>
        <a:p>
          <a:endParaRPr lang="en-US"/>
        </a:p>
      </dgm:t>
    </dgm:pt>
    <dgm:pt modelId="{5430ED35-FAA0-4EE1-B8FC-0946218B57B6}">
      <dgm:prSet phldrT="[Text]"/>
      <dgm:spPr/>
      <dgm:t>
        <a:bodyPr/>
        <a:lstStyle/>
        <a:p>
          <a:r>
            <a:rPr lang="en-US" dirty="0" smtClean="0"/>
            <a:t>Governance</a:t>
          </a:r>
          <a:endParaRPr lang="en-US" dirty="0"/>
        </a:p>
      </dgm:t>
    </dgm:pt>
    <dgm:pt modelId="{7C715CC9-77EB-4240-BE76-1F1DAD0EFEA4}" type="parTrans" cxnId="{58179D50-A3C7-42F9-8C3C-E617E5819034}">
      <dgm:prSet/>
      <dgm:spPr/>
      <dgm:t>
        <a:bodyPr/>
        <a:lstStyle/>
        <a:p>
          <a:endParaRPr lang="en-US"/>
        </a:p>
      </dgm:t>
    </dgm:pt>
    <dgm:pt modelId="{CFC58D3C-A797-469C-AE94-C450DA396011}" type="sibTrans" cxnId="{58179D50-A3C7-42F9-8C3C-E617E5819034}">
      <dgm:prSet/>
      <dgm:spPr/>
      <dgm:t>
        <a:bodyPr/>
        <a:lstStyle/>
        <a:p>
          <a:endParaRPr lang="en-US"/>
        </a:p>
      </dgm:t>
    </dgm:pt>
    <dgm:pt modelId="{E0FD5A11-C82F-43F5-BDA7-1C673CDB1F08}">
      <dgm:prSet phldrT="[Text]"/>
      <dgm:spPr/>
      <dgm:t>
        <a:bodyPr/>
        <a:lstStyle/>
        <a:p>
          <a:r>
            <a:rPr lang="en-US" dirty="0" smtClean="0"/>
            <a:t>New governance structure</a:t>
          </a:r>
          <a:endParaRPr lang="en-US" dirty="0"/>
        </a:p>
      </dgm:t>
    </dgm:pt>
    <dgm:pt modelId="{83D6B12F-A8EB-4F9A-924E-8F296F64B39F}" type="parTrans" cxnId="{9335642A-FE76-4FA8-BA08-607F75BF6892}">
      <dgm:prSet/>
      <dgm:spPr/>
      <dgm:t>
        <a:bodyPr/>
        <a:lstStyle/>
        <a:p>
          <a:endParaRPr lang="en-US"/>
        </a:p>
      </dgm:t>
    </dgm:pt>
    <dgm:pt modelId="{C2914487-391D-4B0F-B61E-9D9BE1855FD8}" type="sibTrans" cxnId="{9335642A-FE76-4FA8-BA08-607F75BF6892}">
      <dgm:prSet/>
      <dgm:spPr/>
      <dgm:t>
        <a:bodyPr/>
        <a:lstStyle/>
        <a:p>
          <a:endParaRPr lang="en-US"/>
        </a:p>
      </dgm:t>
    </dgm:pt>
    <dgm:pt modelId="{DCE33155-F023-4E73-AF38-76E644043A58}">
      <dgm:prSet phldrT="[Text]"/>
      <dgm:spPr/>
      <dgm:t>
        <a:bodyPr/>
        <a:lstStyle/>
        <a:p>
          <a:r>
            <a:rPr lang="en-US" dirty="0" smtClean="0"/>
            <a:t>Grant operating flexibility to school leader</a:t>
          </a:r>
          <a:endParaRPr lang="en-US" dirty="0"/>
        </a:p>
      </dgm:t>
    </dgm:pt>
    <dgm:pt modelId="{D5E2DDC0-B377-467F-8B2A-9BD2E90D9C9D}" type="parTrans" cxnId="{1993B6C2-C68C-4BFD-BD6A-B384562F8E26}">
      <dgm:prSet/>
      <dgm:spPr/>
      <dgm:t>
        <a:bodyPr/>
        <a:lstStyle/>
        <a:p>
          <a:endParaRPr lang="en-US"/>
        </a:p>
      </dgm:t>
    </dgm:pt>
    <dgm:pt modelId="{CE8AB810-A456-41CE-AD14-1B14AB738A43}" type="sibTrans" cxnId="{1993B6C2-C68C-4BFD-BD6A-B384562F8E26}">
      <dgm:prSet/>
      <dgm:spPr/>
      <dgm:t>
        <a:bodyPr/>
        <a:lstStyle/>
        <a:p>
          <a:endParaRPr lang="en-US"/>
        </a:p>
      </dgm:t>
    </dgm:pt>
    <dgm:pt modelId="{279A2992-173D-40FB-947E-2EBAA634BCE8}" type="pres">
      <dgm:prSet presAssocID="{834D52D7-C5DA-4A79-8366-21D6C5D188A8}" presName="Name0" presStyleCnt="0">
        <dgm:presLayoutVars>
          <dgm:dir/>
          <dgm:animLvl val="lvl"/>
          <dgm:resizeHandles val="exact"/>
        </dgm:presLayoutVars>
      </dgm:prSet>
      <dgm:spPr/>
      <dgm:t>
        <a:bodyPr/>
        <a:lstStyle/>
        <a:p>
          <a:endParaRPr lang="en-US"/>
        </a:p>
      </dgm:t>
    </dgm:pt>
    <dgm:pt modelId="{09C51E59-BFE0-426E-984E-966B0044C43D}" type="pres">
      <dgm:prSet presAssocID="{F32EB165-C5E0-4CE0-B900-98116E05BB51}" presName="composite" presStyleCnt="0"/>
      <dgm:spPr/>
    </dgm:pt>
    <dgm:pt modelId="{AC58CEE1-39B3-446E-AF7D-22F0D181B46E}" type="pres">
      <dgm:prSet presAssocID="{F32EB165-C5E0-4CE0-B900-98116E05BB51}" presName="parTx" presStyleLbl="alignNode1" presStyleIdx="0" presStyleCnt="4">
        <dgm:presLayoutVars>
          <dgm:chMax val="0"/>
          <dgm:chPref val="0"/>
          <dgm:bulletEnabled val="1"/>
        </dgm:presLayoutVars>
      </dgm:prSet>
      <dgm:spPr/>
      <dgm:t>
        <a:bodyPr/>
        <a:lstStyle/>
        <a:p>
          <a:endParaRPr lang="en-US"/>
        </a:p>
      </dgm:t>
    </dgm:pt>
    <dgm:pt modelId="{1D8FE14C-5813-426A-8843-CAE6A8E411A9}" type="pres">
      <dgm:prSet presAssocID="{F32EB165-C5E0-4CE0-B900-98116E05BB51}" presName="desTx" presStyleLbl="alignAccFollowNode1" presStyleIdx="0" presStyleCnt="4">
        <dgm:presLayoutVars>
          <dgm:bulletEnabled val="1"/>
        </dgm:presLayoutVars>
      </dgm:prSet>
      <dgm:spPr/>
      <dgm:t>
        <a:bodyPr/>
        <a:lstStyle/>
        <a:p>
          <a:endParaRPr lang="en-US"/>
        </a:p>
      </dgm:t>
    </dgm:pt>
    <dgm:pt modelId="{4263E89A-750A-439B-950F-BD4D3A58C5F0}" type="pres">
      <dgm:prSet presAssocID="{993C5E31-D9ED-4CF2-B5E7-E5D1C14B454A}" presName="space" presStyleCnt="0"/>
      <dgm:spPr/>
    </dgm:pt>
    <dgm:pt modelId="{C17CD330-E492-4893-9D1B-F7D793EED9D3}" type="pres">
      <dgm:prSet presAssocID="{24747B59-FFAD-498B-9CFB-3BADD589172A}" presName="composite" presStyleCnt="0"/>
      <dgm:spPr/>
    </dgm:pt>
    <dgm:pt modelId="{A75F3360-B3E0-43A4-89F9-F262EBAE597C}" type="pres">
      <dgm:prSet presAssocID="{24747B59-FFAD-498B-9CFB-3BADD589172A}" presName="parTx" presStyleLbl="alignNode1" presStyleIdx="1" presStyleCnt="4">
        <dgm:presLayoutVars>
          <dgm:chMax val="0"/>
          <dgm:chPref val="0"/>
          <dgm:bulletEnabled val="1"/>
        </dgm:presLayoutVars>
      </dgm:prSet>
      <dgm:spPr/>
      <dgm:t>
        <a:bodyPr/>
        <a:lstStyle/>
        <a:p>
          <a:endParaRPr lang="en-US"/>
        </a:p>
      </dgm:t>
    </dgm:pt>
    <dgm:pt modelId="{93512C47-6D3C-4919-9A88-4707A4AB1DA8}" type="pres">
      <dgm:prSet presAssocID="{24747B59-FFAD-498B-9CFB-3BADD589172A}" presName="desTx" presStyleLbl="alignAccFollowNode1" presStyleIdx="1" presStyleCnt="4">
        <dgm:presLayoutVars>
          <dgm:bulletEnabled val="1"/>
        </dgm:presLayoutVars>
      </dgm:prSet>
      <dgm:spPr/>
      <dgm:t>
        <a:bodyPr/>
        <a:lstStyle/>
        <a:p>
          <a:endParaRPr lang="en-US"/>
        </a:p>
      </dgm:t>
    </dgm:pt>
    <dgm:pt modelId="{A26DE243-5C4F-4478-A116-833624BBC053}" type="pres">
      <dgm:prSet presAssocID="{D58EE516-F661-4E67-8D37-ABD99BA9BD3F}" presName="space" presStyleCnt="0"/>
      <dgm:spPr/>
    </dgm:pt>
    <dgm:pt modelId="{35E2B8A8-EBF7-4B42-A5A0-A573AD031C55}" type="pres">
      <dgm:prSet presAssocID="{9303F83D-B0A0-4623-8BC7-85D86C1CD4E1}" presName="composite" presStyleCnt="0"/>
      <dgm:spPr/>
    </dgm:pt>
    <dgm:pt modelId="{FC186913-E3D7-4618-B114-B7AB0DB18E9B}" type="pres">
      <dgm:prSet presAssocID="{9303F83D-B0A0-4623-8BC7-85D86C1CD4E1}" presName="parTx" presStyleLbl="alignNode1" presStyleIdx="2" presStyleCnt="4">
        <dgm:presLayoutVars>
          <dgm:chMax val="0"/>
          <dgm:chPref val="0"/>
          <dgm:bulletEnabled val="1"/>
        </dgm:presLayoutVars>
      </dgm:prSet>
      <dgm:spPr/>
      <dgm:t>
        <a:bodyPr/>
        <a:lstStyle/>
        <a:p>
          <a:endParaRPr lang="en-US"/>
        </a:p>
      </dgm:t>
    </dgm:pt>
    <dgm:pt modelId="{F40A1377-3EF2-4D5E-8DEF-17C6AB5CEECD}" type="pres">
      <dgm:prSet presAssocID="{9303F83D-B0A0-4623-8BC7-85D86C1CD4E1}" presName="desTx" presStyleLbl="alignAccFollowNode1" presStyleIdx="2" presStyleCnt="4">
        <dgm:presLayoutVars>
          <dgm:bulletEnabled val="1"/>
        </dgm:presLayoutVars>
      </dgm:prSet>
      <dgm:spPr/>
      <dgm:t>
        <a:bodyPr/>
        <a:lstStyle/>
        <a:p>
          <a:endParaRPr lang="en-US"/>
        </a:p>
      </dgm:t>
    </dgm:pt>
    <dgm:pt modelId="{61C98ADA-BF8D-410D-B2E6-ABA98F440E35}" type="pres">
      <dgm:prSet presAssocID="{2D38C5C5-C803-41F5-B324-F2730E6DFA5B}" presName="space" presStyleCnt="0"/>
      <dgm:spPr/>
    </dgm:pt>
    <dgm:pt modelId="{5435F6DE-7433-4562-B89A-8570480FA042}" type="pres">
      <dgm:prSet presAssocID="{5430ED35-FAA0-4EE1-B8FC-0946218B57B6}" presName="composite" presStyleCnt="0"/>
      <dgm:spPr/>
    </dgm:pt>
    <dgm:pt modelId="{C30B443B-D538-45AF-9D10-491F0F7E2CA0}" type="pres">
      <dgm:prSet presAssocID="{5430ED35-FAA0-4EE1-B8FC-0946218B57B6}" presName="parTx" presStyleLbl="alignNode1" presStyleIdx="3" presStyleCnt="4">
        <dgm:presLayoutVars>
          <dgm:chMax val="0"/>
          <dgm:chPref val="0"/>
          <dgm:bulletEnabled val="1"/>
        </dgm:presLayoutVars>
      </dgm:prSet>
      <dgm:spPr/>
      <dgm:t>
        <a:bodyPr/>
        <a:lstStyle/>
        <a:p>
          <a:endParaRPr lang="en-US"/>
        </a:p>
      </dgm:t>
    </dgm:pt>
    <dgm:pt modelId="{77F4F77B-2937-4F9A-93AF-167706E1793C}" type="pres">
      <dgm:prSet presAssocID="{5430ED35-FAA0-4EE1-B8FC-0946218B57B6}" presName="desTx" presStyleLbl="alignAccFollowNode1" presStyleIdx="3" presStyleCnt="4">
        <dgm:presLayoutVars>
          <dgm:bulletEnabled val="1"/>
        </dgm:presLayoutVars>
      </dgm:prSet>
      <dgm:spPr/>
      <dgm:t>
        <a:bodyPr/>
        <a:lstStyle/>
        <a:p>
          <a:endParaRPr lang="en-US"/>
        </a:p>
      </dgm:t>
    </dgm:pt>
  </dgm:ptLst>
  <dgm:cxnLst>
    <dgm:cxn modelId="{E9868797-4BDD-4511-89DC-908EF8D1DEB3}" srcId="{9303F83D-B0A0-4623-8BC7-85D86C1CD4E1}" destId="{1764FBC8-DD8C-4A22-8290-84621EF754E1}" srcOrd="0" destOrd="0" parTransId="{15012416-AEF0-48B4-A6C7-E2687C9C58E8}" sibTransId="{1B4DD955-30EA-4096-B427-1B8DC3B97899}"/>
    <dgm:cxn modelId="{2F26188D-52EE-4A64-B1AB-FCBF82AD8CAF}" type="presOf" srcId="{1764FBC8-DD8C-4A22-8290-84621EF754E1}" destId="{F40A1377-3EF2-4D5E-8DEF-17C6AB5CEECD}" srcOrd="0" destOrd="0" presId="urn:microsoft.com/office/officeart/2005/8/layout/hList1"/>
    <dgm:cxn modelId="{B45D4BFF-FAC9-401E-A305-AAE28DC0F5BF}" type="presOf" srcId="{3BDD9D0C-3AA3-4408-A31B-0FC7E4A3FA28}" destId="{F40A1377-3EF2-4D5E-8DEF-17C6AB5CEECD}" srcOrd="0" destOrd="2" presId="urn:microsoft.com/office/officeart/2005/8/layout/hList1"/>
    <dgm:cxn modelId="{8FC210D2-7BE2-43D6-9FA7-6DA0A884F9F7}" type="presOf" srcId="{DCE33155-F023-4E73-AF38-76E644043A58}" destId="{77F4F77B-2937-4F9A-93AF-167706E1793C}" srcOrd="0" destOrd="1" presId="urn:microsoft.com/office/officeart/2005/8/layout/hList1"/>
    <dgm:cxn modelId="{205B9860-7E66-4BFF-81FA-22378D790C15}" srcId="{F32EB165-C5E0-4CE0-B900-98116E05BB51}" destId="{16761B49-584F-44D7-8746-05FF67DCB7C5}" srcOrd="0" destOrd="0" parTransId="{055D1E9C-E2E2-4DCC-AE3C-91FF4984EE70}" sibTransId="{66BECC39-08F4-44AE-8623-7F4D1FD0E859}"/>
    <dgm:cxn modelId="{9335642A-FE76-4FA8-BA08-607F75BF6892}" srcId="{5430ED35-FAA0-4EE1-B8FC-0946218B57B6}" destId="{E0FD5A11-C82F-43F5-BDA7-1C673CDB1F08}" srcOrd="0" destOrd="0" parTransId="{83D6B12F-A8EB-4F9A-924E-8F296F64B39F}" sibTransId="{C2914487-391D-4B0F-B61E-9D9BE1855FD8}"/>
    <dgm:cxn modelId="{0311A03A-4B2E-4EB1-8CC8-254B39396221}" type="presOf" srcId="{24747B59-FFAD-498B-9CFB-3BADD589172A}" destId="{A75F3360-B3E0-43A4-89F9-F262EBAE597C}" srcOrd="0" destOrd="0" presId="urn:microsoft.com/office/officeart/2005/8/layout/hList1"/>
    <dgm:cxn modelId="{5DCA9454-66A3-4574-BF19-5A09BF124D32}" type="presOf" srcId="{F3155439-0010-4A46-8A42-C5EDE93DD51B}" destId="{93512C47-6D3C-4919-9A88-4707A4AB1DA8}" srcOrd="0" destOrd="1" presId="urn:microsoft.com/office/officeart/2005/8/layout/hList1"/>
    <dgm:cxn modelId="{644BD33B-97B3-4FA8-A29E-EB18545AFD7E}" srcId="{F32EB165-C5E0-4CE0-B900-98116E05BB51}" destId="{4B8BB3C5-DD42-4342-981A-62EA16106EED}" srcOrd="2" destOrd="0" parTransId="{9283B528-D463-459F-A4EA-02E5241BAB4A}" sibTransId="{51759D35-ECD2-47D6-B606-B03C1B802514}"/>
    <dgm:cxn modelId="{BE848525-9945-4308-AF55-E014D12221FA}" srcId="{9303F83D-B0A0-4623-8BC7-85D86C1CD4E1}" destId="{3BDD9D0C-3AA3-4408-A31B-0FC7E4A3FA28}" srcOrd="1" destOrd="0" parTransId="{E28D9181-CDD5-4B58-9A78-20B096DEC09D}" sibTransId="{A36085C8-EBB7-4FCA-9A00-B13A63566A17}"/>
    <dgm:cxn modelId="{727CA507-4355-4B83-9AEC-CC50BDD97C74}" type="presOf" srcId="{E0FD5A11-C82F-43F5-BDA7-1C673CDB1F08}" destId="{77F4F77B-2937-4F9A-93AF-167706E1793C}" srcOrd="0" destOrd="0" presId="urn:microsoft.com/office/officeart/2005/8/layout/hList1"/>
    <dgm:cxn modelId="{D338F430-676C-44EB-B8D2-4C074730834B}" type="presOf" srcId="{F32EB165-C5E0-4CE0-B900-98116E05BB51}" destId="{AC58CEE1-39B3-446E-AF7D-22F0D181B46E}" srcOrd="0" destOrd="0" presId="urn:microsoft.com/office/officeart/2005/8/layout/hList1"/>
    <dgm:cxn modelId="{FFEE8B8F-3D00-484E-A7B6-2D2EA32FE009}" srcId="{24747B59-FFAD-498B-9CFB-3BADD589172A}" destId="{F3155439-0010-4A46-8A42-C5EDE93DD51B}" srcOrd="1" destOrd="0" parTransId="{18F56272-5E38-4EC6-B80F-B4AD5751F948}" sibTransId="{DB949B15-EDD7-4D8D-880F-2DBAD9540C9E}"/>
    <dgm:cxn modelId="{9401A05D-7EDB-406B-BCC7-AD352F0EE98F}" type="presOf" srcId="{16761B49-584F-44D7-8746-05FF67DCB7C5}" destId="{1D8FE14C-5813-426A-8843-CAE6A8E411A9}" srcOrd="0" destOrd="0" presId="urn:microsoft.com/office/officeart/2005/8/layout/hList1"/>
    <dgm:cxn modelId="{1993B6C2-C68C-4BFD-BD6A-B384562F8E26}" srcId="{5430ED35-FAA0-4EE1-B8FC-0946218B57B6}" destId="{DCE33155-F023-4E73-AF38-76E644043A58}" srcOrd="1" destOrd="0" parTransId="{D5E2DDC0-B377-467F-8B2A-9BD2E90D9C9D}" sibTransId="{CE8AB810-A456-41CE-AD14-1B14AB738A43}"/>
    <dgm:cxn modelId="{4593EFAA-CED4-4062-AB90-920DC0309FF1}" type="presOf" srcId="{6BFABFB5-A955-4E0E-B2BD-6E49F223E2F8}" destId="{F40A1377-3EF2-4D5E-8DEF-17C6AB5CEECD}" srcOrd="0" destOrd="1" presId="urn:microsoft.com/office/officeart/2005/8/layout/hList1"/>
    <dgm:cxn modelId="{8E198403-11F0-4971-A7A4-9343532AF7AD}" srcId="{1764FBC8-DD8C-4A22-8290-84621EF754E1}" destId="{6BFABFB5-A955-4E0E-B2BD-6E49F223E2F8}" srcOrd="0" destOrd="0" parTransId="{27159C15-38C1-4CA3-AFB1-7D8B3FB0306D}" sibTransId="{62280535-C842-4FA6-BD7B-2504FD350553}"/>
    <dgm:cxn modelId="{C6EE7397-3915-467D-B2D2-ACD54DD9F7C5}" srcId="{834D52D7-C5DA-4A79-8366-21D6C5D188A8}" destId="{9303F83D-B0A0-4623-8BC7-85D86C1CD4E1}" srcOrd="2" destOrd="0" parTransId="{51FA36A5-CA13-43E0-B31D-91C166A75776}" sibTransId="{2D38C5C5-C803-41F5-B324-F2730E6DFA5B}"/>
    <dgm:cxn modelId="{1A86E879-616B-4C60-92F1-9C065CE441E6}" type="presOf" srcId="{496C624C-FE0F-42C0-9172-A517CEBF1798}" destId="{93512C47-6D3C-4919-9A88-4707A4AB1DA8}" srcOrd="0" destOrd="2" presId="urn:microsoft.com/office/officeart/2005/8/layout/hList1"/>
    <dgm:cxn modelId="{FCF60261-1159-4C37-A915-B313D275DB59}" type="presOf" srcId="{5430ED35-FAA0-4EE1-B8FC-0946218B57B6}" destId="{C30B443B-D538-45AF-9D10-491F0F7E2CA0}" srcOrd="0" destOrd="0" presId="urn:microsoft.com/office/officeart/2005/8/layout/hList1"/>
    <dgm:cxn modelId="{AE880BD9-C772-4F45-8B0B-86CB35C64CCF}" srcId="{24747B59-FFAD-498B-9CFB-3BADD589172A}" destId="{066080A7-78CD-4C4D-A418-19720C68584A}" srcOrd="0" destOrd="0" parTransId="{860F596D-3678-4B88-A7E0-E62B74445264}" sibTransId="{BDF1D2FB-6EB2-4FC9-8445-0AEEC5E2E961}"/>
    <dgm:cxn modelId="{3B55D1D1-26E9-4AA3-B750-8D1DDDE85E04}" srcId="{834D52D7-C5DA-4A79-8366-21D6C5D188A8}" destId="{24747B59-FFAD-498B-9CFB-3BADD589172A}" srcOrd="1" destOrd="0" parTransId="{ABAE4423-C731-4E54-9D44-C6DF02E89011}" sibTransId="{D58EE516-F661-4E67-8D37-ABD99BA9BD3F}"/>
    <dgm:cxn modelId="{58179D50-A3C7-42F9-8C3C-E617E5819034}" srcId="{834D52D7-C5DA-4A79-8366-21D6C5D188A8}" destId="{5430ED35-FAA0-4EE1-B8FC-0946218B57B6}" srcOrd="3" destOrd="0" parTransId="{7C715CC9-77EB-4240-BE76-1F1DAD0EFEA4}" sibTransId="{CFC58D3C-A797-469C-AE94-C450DA396011}"/>
    <dgm:cxn modelId="{B4A51B0A-485D-4A98-A1BA-461B03A6EBFA}" type="presOf" srcId="{834D52D7-C5DA-4A79-8366-21D6C5D188A8}" destId="{279A2992-173D-40FB-947E-2EBAA634BCE8}" srcOrd="0" destOrd="0" presId="urn:microsoft.com/office/officeart/2005/8/layout/hList1"/>
    <dgm:cxn modelId="{650BBEAA-52E1-45D3-99B7-23B29070DD5E}" type="presOf" srcId="{9549E03E-95F7-408A-BEA7-B2A6CA9A7616}" destId="{1D8FE14C-5813-426A-8843-CAE6A8E411A9}" srcOrd="0" destOrd="1" presId="urn:microsoft.com/office/officeart/2005/8/layout/hList1"/>
    <dgm:cxn modelId="{49396020-382B-4BBE-99B0-AB864B7D368E}" type="presOf" srcId="{4B8BB3C5-DD42-4342-981A-62EA16106EED}" destId="{1D8FE14C-5813-426A-8843-CAE6A8E411A9}" srcOrd="0" destOrd="2" presId="urn:microsoft.com/office/officeart/2005/8/layout/hList1"/>
    <dgm:cxn modelId="{D66A9106-97CC-4CE8-9092-10F1280C4BCB}" type="presOf" srcId="{066080A7-78CD-4C4D-A418-19720C68584A}" destId="{93512C47-6D3C-4919-9A88-4707A4AB1DA8}" srcOrd="0" destOrd="0" presId="urn:microsoft.com/office/officeart/2005/8/layout/hList1"/>
    <dgm:cxn modelId="{EFCDA03B-B0D7-4048-A956-5AC0BCDE82D0}" type="presOf" srcId="{9303F83D-B0A0-4623-8BC7-85D86C1CD4E1}" destId="{FC186913-E3D7-4618-B114-B7AB0DB18E9B}" srcOrd="0" destOrd="0" presId="urn:microsoft.com/office/officeart/2005/8/layout/hList1"/>
    <dgm:cxn modelId="{513F85D7-E45E-4F58-98DA-76BEEA570024}" srcId="{24747B59-FFAD-498B-9CFB-3BADD589172A}" destId="{496C624C-FE0F-42C0-9172-A517CEBF1798}" srcOrd="2" destOrd="0" parTransId="{7DF5CEE6-6FAC-4ACB-8FF9-D482BB965753}" sibTransId="{5BAF889D-0ECB-4277-8A38-13E45D8FBF1C}"/>
    <dgm:cxn modelId="{4188CB97-1FA1-49A8-A017-B9E2D54E006B}" srcId="{F32EB165-C5E0-4CE0-B900-98116E05BB51}" destId="{9549E03E-95F7-408A-BEA7-B2A6CA9A7616}" srcOrd="1" destOrd="0" parTransId="{1E2A0FB2-BBBC-46BC-A2D4-5DAD515A40EA}" sibTransId="{5EAF4BA3-A282-4ED2-BC21-F0272929EBB8}"/>
    <dgm:cxn modelId="{B96D3637-16DE-4BE5-8E1D-6BEEF74FBC5B}" srcId="{834D52D7-C5DA-4A79-8366-21D6C5D188A8}" destId="{F32EB165-C5E0-4CE0-B900-98116E05BB51}" srcOrd="0" destOrd="0" parTransId="{FE577D87-B6F1-47E0-AB97-E27DEE643961}" sibTransId="{993C5E31-D9ED-4CF2-B5E7-E5D1C14B454A}"/>
    <dgm:cxn modelId="{7603A0F1-1C24-4F96-830B-31B065A1F2C5}" type="presParOf" srcId="{279A2992-173D-40FB-947E-2EBAA634BCE8}" destId="{09C51E59-BFE0-426E-984E-966B0044C43D}" srcOrd="0" destOrd="0" presId="urn:microsoft.com/office/officeart/2005/8/layout/hList1"/>
    <dgm:cxn modelId="{F066CC0C-6D86-4CAD-AF12-AFC1795DB57D}" type="presParOf" srcId="{09C51E59-BFE0-426E-984E-966B0044C43D}" destId="{AC58CEE1-39B3-446E-AF7D-22F0D181B46E}" srcOrd="0" destOrd="0" presId="urn:microsoft.com/office/officeart/2005/8/layout/hList1"/>
    <dgm:cxn modelId="{78EE3975-EC55-45EC-837B-63DDAC2D85DA}" type="presParOf" srcId="{09C51E59-BFE0-426E-984E-966B0044C43D}" destId="{1D8FE14C-5813-426A-8843-CAE6A8E411A9}" srcOrd="1" destOrd="0" presId="urn:microsoft.com/office/officeart/2005/8/layout/hList1"/>
    <dgm:cxn modelId="{80BF224C-0964-4CD6-9FC4-315A8D932C11}" type="presParOf" srcId="{279A2992-173D-40FB-947E-2EBAA634BCE8}" destId="{4263E89A-750A-439B-950F-BD4D3A58C5F0}" srcOrd="1" destOrd="0" presId="urn:microsoft.com/office/officeart/2005/8/layout/hList1"/>
    <dgm:cxn modelId="{B9367A36-EE81-432A-874F-1886B91C244E}" type="presParOf" srcId="{279A2992-173D-40FB-947E-2EBAA634BCE8}" destId="{C17CD330-E492-4893-9D1B-F7D793EED9D3}" srcOrd="2" destOrd="0" presId="urn:microsoft.com/office/officeart/2005/8/layout/hList1"/>
    <dgm:cxn modelId="{175FDCAC-4619-4DF8-8BA5-1A8AD97ED011}" type="presParOf" srcId="{C17CD330-E492-4893-9D1B-F7D793EED9D3}" destId="{A75F3360-B3E0-43A4-89F9-F262EBAE597C}" srcOrd="0" destOrd="0" presId="urn:microsoft.com/office/officeart/2005/8/layout/hList1"/>
    <dgm:cxn modelId="{BD8148F7-ACB2-4191-8E5D-5B108A0943AE}" type="presParOf" srcId="{C17CD330-E492-4893-9D1B-F7D793EED9D3}" destId="{93512C47-6D3C-4919-9A88-4707A4AB1DA8}" srcOrd="1" destOrd="0" presId="urn:microsoft.com/office/officeart/2005/8/layout/hList1"/>
    <dgm:cxn modelId="{ED0EB305-00CA-4925-A96C-4D020842FCB6}" type="presParOf" srcId="{279A2992-173D-40FB-947E-2EBAA634BCE8}" destId="{A26DE243-5C4F-4478-A116-833624BBC053}" srcOrd="3" destOrd="0" presId="urn:microsoft.com/office/officeart/2005/8/layout/hList1"/>
    <dgm:cxn modelId="{72C4C3FA-A230-4224-8E72-E390DD645B46}" type="presParOf" srcId="{279A2992-173D-40FB-947E-2EBAA634BCE8}" destId="{35E2B8A8-EBF7-4B42-A5A0-A573AD031C55}" srcOrd="4" destOrd="0" presId="urn:microsoft.com/office/officeart/2005/8/layout/hList1"/>
    <dgm:cxn modelId="{6194ECE0-7CB4-463C-9D97-5C8D692E3EAB}" type="presParOf" srcId="{35E2B8A8-EBF7-4B42-A5A0-A573AD031C55}" destId="{FC186913-E3D7-4618-B114-B7AB0DB18E9B}" srcOrd="0" destOrd="0" presId="urn:microsoft.com/office/officeart/2005/8/layout/hList1"/>
    <dgm:cxn modelId="{636EA215-F36D-45A3-8709-2EBC830E7B75}" type="presParOf" srcId="{35E2B8A8-EBF7-4B42-A5A0-A573AD031C55}" destId="{F40A1377-3EF2-4D5E-8DEF-17C6AB5CEECD}" srcOrd="1" destOrd="0" presId="urn:microsoft.com/office/officeart/2005/8/layout/hList1"/>
    <dgm:cxn modelId="{5E6DA87B-77E7-46C0-9E24-6B1640C0A322}" type="presParOf" srcId="{279A2992-173D-40FB-947E-2EBAA634BCE8}" destId="{61C98ADA-BF8D-410D-B2E6-ABA98F440E35}" srcOrd="5" destOrd="0" presId="urn:microsoft.com/office/officeart/2005/8/layout/hList1"/>
    <dgm:cxn modelId="{1CFA6522-51A6-4FF5-ADD2-57464E44826C}" type="presParOf" srcId="{279A2992-173D-40FB-947E-2EBAA634BCE8}" destId="{5435F6DE-7433-4562-B89A-8570480FA042}" srcOrd="6" destOrd="0" presId="urn:microsoft.com/office/officeart/2005/8/layout/hList1"/>
    <dgm:cxn modelId="{24015194-D9EB-461C-B84E-909DA3218E0F}" type="presParOf" srcId="{5435F6DE-7433-4562-B89A-8570480FA042}" destId="{C30B443B-D538-45AF-9D10-491F0F7E2CA0}" srcOrd="0" destOrd="0" presId="urn:microsoft.com/office/officeart/2005/8/layout/hList1"/>
    <dgm:cxn modelId="{595BEDA8-A38B-418A-8AA5-982BEE153DFE}" type="presParOf" srcId="{5435F6DE-7433-4562-B89A-8570480FA042}" destId="{77F4F77B-2937-4F9A-93AF-167706E1793C}"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F13445-70AD-47F1-BEA3-BD3BB3182665}" type="doc">
      <dgm:prSet loTypeId="urn:microsoft.com/office/officeart/2005/8/layout/vProcess5" loCatId="process" qsTypeId="urn:microsoft.com/office/officeart/2005/8/quickstyle/simple1#28" qsCatId="simple" csTypeId="urn:microsoft.com/office/officeart/2005/8/colors/accent1_2#28" csCatId="accent1" phldr="1"/>
      <dgm:spPr/>
      <dgm:t>
        <a:bodyPr/>
        <a:lstStyle/>
        <a:p>
          <a:endParaRPr lang="en-US"/>
        </a:p>
      </dgm:t>
    </dgm:pt>
    <dgm:pt modelId="{C6C42810-10FC-4C12-A6A0-6F3836D0C440}">
      <dgm:prSet/>
      <dgm:spPr/>
      <dgm:t>
        <a:bodyPr/>
        <a:lstStyle/>
        <a:p>
          <a:pPr rtl="0"/>
          <a:r>
            <a:rPr lang="en-US" dirty="0" smtClean="0"/>
            <a:t>Existing configuration of leadership and instructional personnel has not created a learning environment in which students are succeeding…</a:t>
          </a:r>
          <a:endParaRPr lang="en-US" dirty="0"/>
        </a:p>
      </dgm:t>
    </dgm:pt>
    <dgm:pt modelId="{00650ED4-F638-453D-BAC9-EC09005D0C30}" type="parTrans" cxnId="{33A4B513-38F9-47E1-A0EF-CC088FE400E7}">
      <dgm:prSet/>
      <dgm:spPr/>
      <dgm:t>
        <a:bodyPr/>
        <a:lstStyle/>
        <a:p>
          <a:endParaRPr lang="en-US"/>
        </a:p>
      </dgm:t>
    </dgm:pt>
    <dgm:pt modelId="{38012318-5987-4715-864A-20305E618B4D}" type="sibTrans" cxnId="{33A4B513-38F9-47E1-A0EF-CC088FE400E7}">
      <dgm:prSet/>
      <dgm:spPr/>
      <dgm:t>
        <a:bodyPr/>
        <a:lstStyle/>
        <a:p>
          <a:endParaRPr lang="en-US" dirty="0"/>
        </a:p>
      </dgm:t>
    </dgm:pt>
    <dgm:pt modelId="{5DB22EBE-4D39-4114-B347-A08A05386E89}">
      <dgm:prSet/>
      <dgm:spPr/>
      <dgm:t>
        <a:bodyPr/>
        <a:lstStyle/>
        <a:p>
          <a:pPr rtl="0"/>
          <a:r>
            <a:rPr lang="en-US" dirty="0" smtClean="0"/>
            <a:t>To dramatically change the environment for the benefit of the children currently enrolled in the school, the adults must change…</a:t>
          </a:r>
          <a:endParaRPr lang="en-US" dirty="0"/>
        </a:p>
      </dgm:t>
    </dgm:pt>
    <dgm:pt modelId="{FE4284D1-C70C-41C2-B38C-16B1B9512CD8}" type="parTrans" cxnId="{3DD21D10-CA0E-48E6-B5C3-97D11F2376BD}">
      <dgm:prSet/>
      <dgm:spPr/>
      <dgm:t>
        <a:bodyPr/>
        <a:lstStyle/>
        <a:p>
          <a:endParaRPr lang="en-US"/>
        </a:p>
      </dgm:t>
    </dgm:pt>
    <dgm:pt modelId="{180D5078-1C2B-4E0A-85E1-93432200607F}" type="sibTrans" cxnId="{3DD21D10-CA0E-48E6-B5C3-97D11F2376BD}">
      <dgm:prSet/>
      <dgm:spPr/>
      <dgm:t>
        <a:bodyPr/>
        <a:lstStyle/>
        <a:p>
          <a:endParaRPr lang="en-US" dirty="0"/>
        </a:p>
      </dgm:t>
    </dgm:pt>
    <dgm:pt modelId="{DEAFE6EA-65E1-4FE7-A0C9-E51E59FB7117}">
      <dgm:prSet/>
      <dgm:spPr/>
      <dgm:t>
        <a:bodyPr/>
        <a:lstStyle/>
        <a:p>
          <a:pPr rtl="0"/>
          <a:r>
            <a:rPr lang="en-US" dirty="0" smtClean="0"/>
            <a:t>Change entails literal change of personnel as well as behavioral change by the high capacity personnel that remain</a:t>
          </a:r>
          <a:endParaRPr lang="en-US" dirty="0"/>
        </a:p>
      </dgm:t>
    </dgm:pt>
    <dgm:pt modelId="{1A5D7A75-B324-4F29-9D8E-00D67ABCD036}" type="parTrans" cxnId="{92D63191-1FD3-4288-B7FF-DC22B995255F}">
      <dgm:prSet/>
      <dgm:spPr/>
      <dgm:t>
        <a:bodyPr/>
        <a:lstStyle/>
        <a:p>
          <a:endParaRPr lang="en-US"/>
        </a:p>
      </dgm:t>
    </dgm:pt>
    <dgm:pt modelId="{103998AF-F11A-47A5-AD7A-58ECBE21611C}" type="sibTrans" cxnId="{92D63191-1FD3-4288-B7FF-DC22B995255F}">
      <dgm:prSet/>
      <dgm:spPr/>
      <dgm:t>
        <a:bodyPr/>
        <a:lstStyle/>
        <a:p>
          <a:endParaRPr lang="en-US"/>
        </a:p>
      </dgm:t>
    </dgm:pt>
    <dgm:pt modelId="{91CFBE7D-6ED9-4B00-A985-B6BB88545FB8}" type="pres">
      <dgm:prSet presAssocID="{47F13445-70AD-47F1-BEA3-BD3BB3182665}" presName="outerComposite" presStyleCnt="0">
        <dgm:presLayoutVars>
          <dgm:chMax val="5"/>
          <dgm:dir/>
          <dgm:resizeHandles val="exact"/>
        </dgm:presLayoutVars>
      </dgm:prSet>
      <dgm:spPr/>
      <dgm:t>
        <a:bodyPr/>
        <a:lstStyle/>
        <a:p>
          <a:endParaRPr lang="en-US"/>
        </a:p>
      </dgm:t>
    </dgm:pt>
    <dgm:pt modelId="{0107614F-E565-4557-B979-E8BB89AAB05C}" type="pres">
      <dgm:prSet presAssocID="{47F13445-70AD-47F1-BEA3-BD3BB3182665}" presName="dummyMaxCanvas" presStyleCnt="0">
        <dgm:presLayoutVars/>
      </dgm:prSet>
      <dgm:spPr/>
    </dgm:pt>
    <dgm:pt modelId="{E29FC44F-DF93-4834-88F6-A3235DA0FE30}" type="pres">
      <dgm:prSet presAssocID="{47F13445-70AD-47F1-BEA3-BD3BB3182665}" presName="ThreeNodes_1" presStyleLbl="node1" presStyleIdx="0" presStyleCnt="3">
        <dgm:presLayoutVars>
          <dgm:bulletEnabled val="1"/>
        </dgm:presLayoutVars>
      </dgm:prSet>
      <dgm:spPr/>
      <dgm:t>
        <a:bodyPr/>
        <a:lstStyle/>
        <a:p>
          <a:endParaRPr lang="en-US"/>
        </a:p>
      </dgm:t>
    </dgm:pt>
    <dgm:pt modelId="{F73DDB59-A00A-4552-A015-1CA32E96430E}" type="pres">
      <dgm:prSet presAssocID="{47F13445-70AD-47F1-BEA3-BD3BB3182665}" presName="ThreeNodes_2" presStyleLbl="node1" presStyleIdx="1" presStyleCnt="3">
        <dgm:presLayoutVars>
          <dgm:bulletEnabled val="1"/>
        </dgm:presLayoutVars>
      </dgm:prSet>
      <dgm:spPr/>
      <dgm:t>
        <a:bodyPr/>
        <a:lstStyle/>
        <a:p>
          <a:endParaRPr lang="en-US"/>
        </a:p>
      </dgm:t>
    </dgm:pt>
    <dgm:pt modelId="{871D5595-9C11-4C93-899A-B68F4A4770A6}" type="pres">
      <dgm:prSet presAssocID="{47F13445-70AD-47F1-BEA3-BD3BB3182665}" presName="ThreeNodes_3" presStyleLbl="node1" presStyleIdx="2" presStyleCnt="3">
        <dgm:presLayoutVars>
          <dgm:bulletEnabled val="1"/>
        </dgm:presLayoutVars>
      </dgm:prSet>
      <dgm:spPr/>
      <dgm:t>
        <a:bodyPr/>
        <a:lstStyle/>
        <a:p>
          <a:endParaRPr lang="en-US"/>
        </a:p>
      </dgm:t>
    </dgm:pt>
    <dgm:pt modelId="{867E71A1-7718-4A4C-BA55-8F47A6A4D43D}" type="pres">
      <dgm:prSet presAssocID="{47F13445-70AD-47F1-BEA3-BD3BB3182665}" presName="ThreeConn_1-2" presStyleLbl="fgAccFollowNode1" presStyleIdx="0" presStyleCnt="2">
        <dgm:presLayoutVars>
          <dgm:bulletEnabled val="1"/>
        </dgm:presLayoutVars>
      </dgm:prSet>
      <dgm:spPr/>
      <dgm:t>
        <a:bodyPr/>
        <a:lstStyle/>
        <a:p>
          <a:endParaRPr lang="en-US"/>
        </a:p>
      </dgm:t>
    </dgm:pt>
    <dgm:pt modelId="{951F5DE3-583E-446B-808D-0A4332E68CBE}" type="pres">
      <dgm:prSet presAssocID="{47F13445-70AD-47F1-BEA3-BD3BB3182665}" presName="ThreeConn_2-3" presStyleLbl="fgAccFollowNode1" presStyleIdx="1" presStyleCnt="2">
        <dgm:presLayoutVars>
          <dgm:bulletEnabled val="1"/>
        </dgm:presLayoutVars>
      </dgm:prSet>
      <dgm:spPr/>
      <dgm:t>
        <a:bodyPr/>
        <a:lstStyle/>
        <a:p>
          <a:endParaRPr lang="en-US"/>
        </a:p>
      </dgm:t>
    </dgm:pt>
    <dgm:pt modelId="{CBBB3D25-3F09-47EF-8DC3-09B3BB490EDB}" type="pres">
      <dgm:prSet presAssocID="{47F13445-70AD-47F1-BEA3-BD3BB3182665}" presName="ThreeNodes_1_text" presStyleLbl="node1" presStyleIdx="2" presStyleCnt="3">
        <dgm:presLayoutVars>
          <dgm:bulletEnabled val="1"/>
        </dgm:presLayoutVars>
      </dgm:prSet>
      <dgm:spPr/>
      <dgm:t>
        <a:bodyPr/>
        <a:lstStyle/>
        <a:p>
          <a:endParaRPr lang="en-US"/>
        </a:p>
      </dgm:t>
    </dgm:pt>
    <dgm:pt modelId="{CE61D5C1-21E1-4246-9073-F04ACD05932C}" type="pres">
      <dgm:prSet presAssocID="{47F13445-70AD-47F1-BEA3-BD3BB3182665}" presName="ThreeNodes_2_text" presStyleLbl="node1" presStyleIdx="2" presStyleCnt="3">
        <dgm:presLayoutVars>
          <dgm:bulletEnabled val="1"/>
        </dgm:presLayoutVars>
      </dgm:prSet>
      <dgm:spPr/>
      <dgm:t>
        <a:bodyPr/>
        <a:lstStyle/>
        <a:p>
          <a:endParaRPr lang="en-US"/>
        </a:p>
      </dgm:t>
    </dgm:pt>
    <dgm:pt modelId="{FA52DC14-7667-4F14-9C3E-D85644EDCEB9}" type="pres">
      <dgm:prSet presAssocID="{47F13445-70AD-47F1-BEA3-BD3BB3182665}" presName="ThreeNodes_3_text" presStyleLbl="node1" presStyleIdx="2" presStyleCnt="3">
        <dgm:presLayoutVars>
          <dgm:bulletEnabled val="1"/>
        </dgm:presLayoutVars>
      </dgm:prSet>
      <dgm:spPr/>
      <dgm:t>
        <a:bodyPr/>
        <a:lstStyle/>
        <a:p>
          <a:endParaRPr lang="en-US"/>
        </a:p>
      </dgm:t>
    </dgm:pt>
  </dgm:ptLst>
  <dgm:cxnLst>
    <dgm:cxn modelId="{DFF6904D-3BCB-479A-A894-7B7E36834782}" type="presOf" srcId="{180D5078-1C2B-4E0A-85E1-93432200607F}" destId="{951F5DE3-583E-446B-808D-0A4332E68CBE}" srcOrd="0" destOrd="0" presId="urn:microsoft.com/office/officeart/2005/8/layout/vProcess5"/>
    <dgm:cxn modelId="{3DD21D10-CA0E-48E6-B5C3-97D11F2376BD}" srcId="{47F13445-70AD-47F1-BEA3-BD3BB3182665}" destId="{5DB22EBE-4D39-4114-B347-A08A05386E89}" srcOrd="1" destOrd="0" parTransId="{FE4284D1-C70C-41C2-B38C-16B1B9512CD8}" sibTransId="{180D5078-1C2B-4E0A-85E1-93432200607F}"/>
    <dgm:cxn modelId="{D26A1876-EAC6-426D-A152-B2B821540219}" type="presOf" srcId="{DEAFE6EA-65E1-4FE7-A0C9-E51E59FB7117}" destId="{FA52DC14-7667-4F14-9C3E-D85644EDCEB9}" srcOrd="1" destOrd="0" presId="urn:microsoft.com/office/officeart/2005/8/layout/vProcess5"/>
    <dgm:cxn modelId="{9C8CF0BC-ED64-4182-85A5-24B6313D6BA9}" type="presOf" srcId="{5DB22EBE-4D39-4114-B347-A08A05386E89}" destId="{CE61D5C1-21E1-4246-9073-F04ACD05932C}" srcOrd="1" destOrd="0" presId="urn:microsoft.com/office/officeart/2005/8/layout/vProcess5"/>
    <dgm:cxn modelId="{E731FB63-FF23-41F4-BD0A-A077F70D709D}" type="presOf" srcId="{5DB22EBE-4D39-4114-B347-A08A05386E89}" destId="{F73DDB59-A00A-4552-A015-1CA32E96430E}" srcOrd="0" destOrd="0" presId="urn:microsoft.com/office/officeart/2005/8/layout/vProcess5"/>
    <dgm:cxn modelId="{C21BBA2C-ABC9-4024-9E54-47AF8747FEE8}" type="presOf" srcId="{DEAFE6EA-65E1-4FE7-A0C9-E51E59FB7117}" destId="{871D5595-9C11-4C93-899A-B68F4A4770A6}" srcOrd="0" destOrd="0" presId="urn:microsoft.com/office/officeart/2005/8/layout/vProcess5"/>
    <dgm:cxn modelId="{33A4B513-38F9-47E1-A0EF-CC088FE400E7}" srcId="{47F13445-70AD-47F1-BEA3-BD3BB3182665}" destId="{C6C42810-10FC-4C12-A6A0-6F3836D0C440}" srcOrd="0" destOrd="0" parTransId="{00650ED4-F638-453D-BAC9-EC09005D0C30}" sibTransId="{38012318-5987-4715-864A-20305E618B4D}"/>
    <dgm:cxn modelId="{064D1835-C4F0-4D51-8AEF-F7727CFBADA6}" type="presOf" srcId="{38012318-5987-4715-864A-20305E618B4D}" destId="{867E71A1-7718-4A4C-BA55-8F47A6A4D43D}" srcOrd="0" destOrd="0" presId="urn:microsoft.com/office/officeart/2005/8/layout/vProcess5"/>
    <dgm:cxn modelId="{41D2CC24-917D-4F28-8C5E-5F1BBA0149F8}" type="presOf" srcId="{C6C42810-10FC-4C12-A6A0-6F3836D0C440}" destId="{E29FC44F-DF93-4834-88F6-A3235DA0FE30}" srcOrd="0" destOrd="0" presId="urn:microsoft.com/office/officeart/2005/8/layout/vProcess5"/>
    <dgm:cxn modelId="{5C913266-14EA-4821-B9F8-C4E50D68C093}" type="presOf" srcId="{C6C42810-10FC-4C12-A6A0-6F3836D0C440}" destId="{CBBB3D25-3F09-47EF-8DC3-09B3BB490EDB}" srcOrd="1" destOrd="0" presId="urn:microsoft.com/office/officeart/2005/8/layout/vProcess5"/>
    <dgm:cxn modelId="{92D63191-1FD3-4288-B7FF-DC22B995255F}" srcId="{47F13445-70AD-47F1-BEA3-BD3BB3182665}" destId="{DEAFE6EA-65E1-4FE7-A0C9-E51E59FB7117}" srcOrd="2" destOrd="0" parTransId="{1A5D7A75-B324-4F29-9D8E-00D67ABCD036}" sibTransId="{103998AF-F11A-47A5-AD7A-58ECBE21611C}"/>
    <dgm:cxn modelId="{CF5F1F0F-F009-4F25-AA53-B3094A00F776}" type="presOf" srcId="{47F13445-70AD-47F1-BEA3-BD3BB3182665}" destId="{91CFBE7D-6ED9-4B00-A985-B6BB88545FB8}" srcOrd="0" destOrd="0" presId="urn:microsoft.com/office/officeart/2005/8/layout/vProcess5"/>
    <dgm:cxn modelId="{3FCE127B-048B-425F-82D6-864B9BA7343F}" type="presParOf" srcId="{91CFBE7D-6ED9-4B00-A985-B6BB88545FB8}" destId="{0107614F-E565-4557-B979-E8BB89AAB05C}" srcOrd="0" destOrd="0" presId="urn:microsoft.com/office/officeart/2005/8/layout/vProcess5"/>
    <dgm:cxn modelId="{78A2A3DC-FC12-424F-A001-EA35FDC8B9EA}" type="presParOf" srcId="{91CFBE7D-6ED9-4B00-A985-B6BB88545FB8}" destId="{E29FC44F-DF93-4834-88F6-A3235DA0FE30}" srcOrd="1" destOrd="0" presId="urn:microsoft.com/office/officeart/2005/8/layout/vProcess5"/>
    <dgm:cxn modelId="{EA2FC5E7-78B6-40BE-A5AC-A2908967374C}" type="presParOf" srcId="{91CFBE7D-6ED9-4B00-A985-B6BB88545FB8}" destId="{F73DDB59-A00A-4552-A015-1CA32E96430E}" srcOrd="2" destOrd="0" presId="urn:microsoft.com/office/officeart/2005/8/layout/vProcess5"/>
    <dgm:cxn modelId="{51A75446-3A58-48D4-92FB-193DF4C2ED25}" type="presParOf" srcId="{91CFBE7D-6ED9-4B00-A985-B6BB88545FB8}" destId="{871D5595-9C11-4C93-899A-B68F4A4770A6}" srcOrd="3" destOrd="0" presId="urn:microsoft.com/office/officeart/2005/8/layout/vProcess5"/>
    <dgm:cxn modelId="{34F64EAA-3456-4D3A-B28A-99EB3BDE3E79}" type="presParOf" srcId="{91CFBE7D-6ED9-4B00-A985-B6BB88545FB8}" destId="{867E71A1-7718-4A4C-BA55-8F47A6A4D43D}" srcOrd="4" destOrd="0" presId="urn:microsoft.com/office/officeart/2005/8/layout/vProcess5"/>
    <dgm:cxn modelId="{0314D058-3BFC-4583-9F69-C7E41513800B}" type="presParOf" srcId="{91CFBE7D-6ED9-4B00-A985-B6BB88545FB8}" destId="{951F5DE3-583E-446B-808D-0A4332E68CBE}" srcOrd="5" destOrd="0" presId="urn:microsoft.com/office/officeart/2005/8/layout/vProcess5"/>
    <dgm:cxn modelId="{14603B31-B18B-496A-ACEF-143B91404C19}" type="presParOf" srcId="{91CFBE7D-6ED9-4B00-A985-B6BB88545FB8}" destId="{CBBB3D25-3F09-47EF-8DC3-09B3BB490EDB}" srcOrd="6" destOrd="0" presId="urn:microsoft.com/office/officeart/2005/8/layout/vProcess5"/>
    <dgm:cxn modelId="{80D720E1-34C1-47A8-BD32-420617A2FFFF}" type="presParOf" srcId="{91CFBE7D-6ED9-4B00-A985-B6BB88545FB8}" destId="{CE61D5C1-21E1-4246-9073-F04ACD05932C}" srcOrd="7" destOrd="0" presId="urn:microsoft.com/office/officeart/2005/8/layout/vProcess5"/>
    <dgm:cxn modelId="{509B389D-64AB-49E1-856B-24EEA198B242}" type="presParOf" srcId="{91CFBE7D-6ED9-4B00-A985-B6BB88545FB8}" destId="{FA52DC14-7667-4F14-9C3E-D85644EDCEB9}" srcOrd="8" destOrd="0" presId="urn:microsoft.com/office/officeart/2005/8/layout/v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D13427E-410C-4C7E-88DA-A24201020894}" type="doc">
      <dgm:prSet loTypeId="urn:microsoft.com/office/officeart/2005/8/layout/bProcess3" loCatId="process" qsTypeId="urn:microsoft.com/office/officeart/2005/8/quickstyle/simple1#29" qsCatId="simple" csTypeId="urn:microsoft.com/office/officeart/2005/8/colors/accent1_2#29" csCatId="accent1" phldr="1"/>
      <dgm:spPr/>
      <dgm:t>
        <a:bodyPr/>
        <a:lstStyle/>
        <a:p>
          <a:endParaRPr lang="en-US"/>
        </a:p>
      </dgm:t>
    </dgm:pt>
    <dgm:pt modelId="{5AFE2548-C756-4AC9-977A-A80A87B8BF9F}">
      <dgm:prSet custT="1"/>
      <dgm:spPr/>
      <dgm:t>
        <a:bodyPr/>
        <a:lstStyle/>
        <a:p>
          <a:pPr rtl="0"/>
          <a:r>
            <a:rPr lang="en-US" sz="2800" dirty="0" smtClean="0"/>
            <a:t>Leader Capability/</a:t>
          </a:r>
        </a:p>
        <a:p>
          <a:pPr rtl="0"/>
          <a:r>
            <a:rPr lang="en-US" sz="2800" dirty="0" smtClean="0"/>
            <a:t>Competencies</a:t>
          </a:r>
          <a:endParaRPr lang="en-US" sz="2800" dirty="0"/>
        </a:p>
      </dgm:t>
    </dgm:pt>
    <dgm:pt modelId="{18840611-0EF1-4FEB-BBA8-F4ABA887D614}" type="parTrans" cxnId="{E8CB7FE6-9339-443E-9AB8-42B112749B31}">
      <dgm:prSet/>
      <dgm:spPr/>
      <dgm:t>
        <a:bodyPr/>
        <a:lstStyle/>
        <a:p>
          <a:endParaRPr lang="en-US"/>
        </a:p>
      </dgm:t>
    </dgm:pt>
    <dgm:pt modelId="{9A8E1079-E10C-4E9F-8E3B-E14C60E1381A}" type="sibTrans" cxnId="{E8CB7FE6-9339-443E-9AB8-42B112749B31}">
      <dgm:prSet/>
      <dgm:spPr/>
      <dgm:t>
        <a:bodyPr/>
        <a:lstStyle/>
        <a:p>
          <a:endParaRPr lang="en-US" dirty="0"/>
        </a:p>
      </dgm:t>
    </dgm:pt>
    <dgm:pt modelId="{F322CC7A-9068-459A-B901-174F733E09FC}">
      <dgm:prSet custT="1"/>
      <dgm:spPr/>
      <dgm:t>
        <a:bodyPr/>
        <a:lstStyle/>
        <a:p>
          <a:pPr rtl="0"/>
          <a:r>
            <a:rPr lang="en-US" sz="2800" dirty="0" smtClean="0"/>
            <a:t>Leader Actions</a:t>
          </a:r>
          <a:endParaRPr lang="en-US" sz="2800" dirty="0"/>
        </a:p>
      </dgm:t>
    </dgm:pt>
    <dgm:pt modelId="{EE97AFD7-3841-4280-9F60-625F20AE5E29}" type="parTrans" cxnId="{785142C9-2901-4AFA-9D25-EB16CA5B5888}">
      <dgm:prSet/>
      <dgm:spPr/>
      <dgm:t>
        <a:bodyPr/>
        <a:lstStyle/>
        <a:p>
          <a:endParaRPr lang="en-US"/>
        </a:p>
      </dgm:t>
    </dgm:pt>
    <dgm:pt modelId="{C91DE922-F59B-4B8A-A209-1CCA224C5690}" type="sibTrans" cxnId="{785142C9-2901-4AFA-9D25-EB16CA5B5888}">
      <dgm:prSet/>
      <dgm:spPr/>
      <dgm:t>
        <a:bodyPr/>
        <a:lstStyle/>
        <a:p>
          <a:endParaRPr lang="en-US" dirty="0"/>
        </a:p>
      </dgm:t>
    </dgm:pt>
    <dgm:pt modelId="{2B3C0981-0CBE-4B03-AC71-81FD86844017}">
      <dgm:prSet custT="1"/>
      <dgm:spPr/>
      <dgm:t>
        <a:bodyPr/>
        <a:lstStyle/>
        <a:p>
          <a:pPr rtl="0"/>
          <a:r>
            <a:rPr lang="en-US" sz="2800" dirty="0" smtClean="0"/>
            <a:t>District governance/environment</a:t>
          </a:r>
          <a:endParaRPr lang="en-US" sz="2800" dirty="0"/>
        </a:p>
      </dgm:t>
    </dgm:pt>
    <dgm:pt modelId="{4A4A4C1B-5E3F-4CDD-8D02-E34BD681976F}" type="parTrans" cxnId="{C5E5B1D9-9F62-4DE2-B832-7C2B05F789E6}">
      <dgm:prSet/>
      <dgm:spPr/>
      <dgm:t>
        <a:bodyPr/>
        <a:lstStyle/>
        <a:p>
          <a:endParaRPr lang="en-US"/>
        </a:p>
      </dgm:t>
    </dgm:pt>
    <dgm:pt modelId="{DA6CDA53-66F9-47BE-8933-BF53FAE0D52F}" type="sibTrans" cxnId="{C5E5B1D9-9F62-4DE2-B832-7C2B05F789E6}">
      <dgm:prSet/>
      <dgm:spPr/>
      <dgm:t>
        <a:bodyPr/>
        <a:lstStyle/>
        <a:p>
          <a:endParaRPr lang="en-US" dirty="0"/>
        </a:p>
      </dgm:t>
    </dgm:pt>
    <dgm:pt modelId="{973727FD-D013-491B-859A-27F3A609AF7D}">
      <dgm:prSet custT="1"/>
      <dgm:spPr/>
      <dgm:t>
        <a:bodyPr/>
        <a:lstStyle/>
        <a:p>
          <a:pPr rtl="0"/>
          <a:r>
            <a:rPr lang="en-US" sz="2800" dirty="0" smtClean="0"/>
            <a:t>Effective school practice</a:t>
          </a:r>
          <a:endParaRPr lang="en-US" sz="2800" dirty="0"/>
        </a:p>
      </dgm:t>
    </dgm:pt>
    <dgm:pt modelId="{2D20C666-9CFA-42F8-A2BE-795A5970B3A1}" type="parTrans" cxnId="{EEE369A6-B3CC-4100-907B-D8CF3B186EA2}">
      <dgm:prSet/>
      <dgm:spPr/>
      <dgm:t>
        <a:bodyPr/>
        <a:lstStyle/>
        <a:p>
          <a:endParaRPr lang="en-US"/>
        </a:p>
      </dgm:t>
    </dgm:pt>
    <dgm:pt modelId="{4B113C71-065F-4CB6-B614-3138E4A17CFA}" type="sibTrans" cxnId="{EEE369A6-B3CC-4100-907B-D8CF3B186EA2}">
      <dgm:prSet/>
      <dgm:spPr/>
      <dgm:t>
        <a:bodyPr/>
        <a:lstStyle/>
        <a:p>
          <a:endParaRPr lang="en-US" dirty="0"/>
        </a:p>
      </dgm:t>
    </dgm:pt>
    <dgm:pt modelId="{8E7BB93B-A6C6-4F09-9B8C-D9B61434F2B5}">
      <dgm:prSet custT="1"/>
      <dgm:spPr/>
      <dgm:t>
        <a:bodyPr/>
        <a:lstStyle/>
        <a:p>
          <a:pPr rtl="0"/>
          <a:r>
            <a:rPr lang="en-US" sz="2800" dirty="0" smtClean="0"/>
            <a:t>Substantively improved outcomes</a:t>
          </a:r>
          <a:endParaRPr lang="en-US" sz="2800" dirty="0"/>
        </a:p>
      </dgm:t>
    </dgm:pt>
    <dgm:pt modelId="{1837DF11-89A4-4A1B-AAE3-E237A8AA22F6}" type="parTrans" cxnId="{88295095-586F-4383-8E52-CEBAD5E779BF}">
      <dgm:prSet/>
      <dgm:spPr/>
      <dgm:t>
        <a:bodyPr/>
        <a:lstStyle/>
        <a:p>
          <a:endParaRPr lang="en-US"/>
        </a:p>
      </dgm:t>
    </dgm:pt>
    <dgm:pt modelId="{4B6EC70F-4CD2-4784-AD19-BEA171542140}" type="sibTrans" cxnId="{88295095-586F-4383-8E52-CEBAD5E779BF}">
      <dgm:prSet/>
      <dgm:spPr/>
      <dgm:t>
        <a:bodyPr/>
        <a:lstStyle/>
        <a:p>
          <a:endParaRPr lang="en-US"/>
        </a:p>
      </dgm:t>
    </dgm:pt>
    <dgm:pt modelId="{C4068BC7-D862-4B0D-8E14-ACD5D176EE73}" type="pres">
      <dgm:prSet presAssocID="{7D13427E-410C-4C7E-88DA-A24201020894}" presName="Name0" presStyleCnt="0">
        <dgm:presLayoutVars>
          <dgm:dir/>
          <dgm:resizeHandles val="exact"/>
        </dgm:presLayoutVars>
      </dgm:prSet>
      <dgm:spPr/>
      <dgm:t>
        <a:bodyPr/>
        <a:lstStyle/>
        <a:p>
          <a:endParaRPr lang="en-US"/>
        </a:p>
      </dgm:t>
    </dgm:pt>
    <dgm:pt modelId="{2E61F278-4988-4327-A6DB-ED3720C7589D}" type="pres">
      <dgm:prSet presAssocID="{5AFE2548-C756-4AC9-977A-A80A87B8BF9F}" presName="node" presStyleLbl="node1" presStyleIdx="0" presStyleCnt="5">
        <dgm:presLayoutVars>
          <dgm:bulletEnabled val="1"/>
        </dgm:presLayoutVars>
      </dgm:prSet>
      <dgm:spPr/>
      <dgm:t>
        <a:bodyPr/>
        <a:lstStyle/>
        <a:p>
          <a:endParaRPr lang="en-US"/>
        </a:p>
      </dgm:t>
    </dgm:pt>
    <dgm:pt modelId="{0102EFD4-DB3F-414B-B05D-169BA30BFF4B}" type="pres">
      <dgm:prSet presAssocID="{9A8E1079-E10C-4E9F-8E3B-E14C60E1381A}" presName="sibTrans" presStyleLbl="sibTrans1D1" presStyleIdx="0" presStyleCnt="4"/>
      <dgm:spPr/>
      <dgm:t>
        <a:bodyPr/>
        <a:lstStyle/>
        <a:p>
          <a:endParaRPr lang="en-US"/>
        </a:p>
      </dgm:t>
    </dgm:pt>
    <dgm:pt modelId="{D13D833A-2F3B-4F9A-AE63-A6ED0FC94C4C}" type="pres">
      <dgm:prSet presAssocID="{9A8E1079-E10C-4E9F-8E3B-E14C60E1381A}" presName="connectorText" presStyleLbl="sibTrans1D1" presStyleIdx="0" presStyleCnt="4"/>
      <dgm:spPr/>
      <dgm:t>
        <a:bodyPr/>
        <a:lstStyle/>
        <a:p>
          <a:endParaRPr lang="en-US"/>
        </a:p>
      </dgm:t>
    </dgm:pt>
    <dgm:pt modelId="{D39F4AD1-3BEE-4291-BCF5-B20C022697FA}" type="pres">
      <dgm:prSet presAssocID="{F322CC7A-9068-459A-B901-174F733E09FC}" presName="node" presStyleLbl="node1" presStyleIdx="1" presStyleCnt="5">
        <dgm:presLayoutVars>
          <dgm:bulletEnabled val="1"/>
        </dgm:presLayoutVars>
      </dgm:prSet>
      <dgm:spPr/>
      <dgm:t>
        <a:bodyPr/>
        <a:lstStyle/>
        <a:p>
          <a:endParaRPr lang="en-US"/>
        </a:p>
      </dgm:t>
    </dgm:pt>
    <dgm:pt modelId="{C0D3231A-8C7D-459B-9FDF-F44B97EB2D30}" type="pres">
      <dgm:prSet presAssocID="{C91DE922-F59B-4B8A-A209-1CCA224C5690}" presName="sibTrans" presStyleLbl="sibTrans1D1" presStyleIdx="1" presStyleCnt="4"/>
      <dgm:spPr/>
      <dgm:t>
        <a:bodyPr/>
        <a:lstStyle/>
        <a:p>
          <a:endParaRPr lang="en-US"/>
        </a:p>
      </dgm:t>
    </dgm:pt>
    <dgm:pt modelId="{EB4CE9CE-D87D-43A7-B3D2-52A9113E82FD}" type="pres">
      <dgm:prSet presAssocID="{C91DE922-F59B-4B8A-A209-1CCA224C5690}" presName="connectorText" presStyleLbl="sibTrans1D1" presStyleIdx="1" presStyleCnt="4"/>
      <dgm:spPr/>
      <dgm:t>
        <a:bodyPr/>
        <a:lstStyle/>
        <a:p>
          <a:endParaRPr lang="en-US"/>
        </a:p>
      </dgm:t>
    </dgm:pt>
    <dgm:pt modelId="{D7FACC15-4EAB-4322-8AE5-9217117029F6}" type="pres">
      <dgm:prSet presAssocID="{2B3C0981-0CBE-4B03-AC71-81FD86844017}" presName="node" presStyleLbl="node1" presStyleIdx="2" presStyleCnt="5">
        <dgm:presLayoutVars>
          <dgm:bulletEnabled val="1"/>
        </dgm:presLayoutVars>
      </dgm:prSet>
      <dgm:spPr/>
      <dgm:t>
        <a:bodyPr/>
        <a:lstStyle/>
        <a:p>
          <a:endParaRPr lang="en-US"/>
        </a:p>
      </dgm:t>
    </dgm:pt>
    <dgm:pt modelId="{FAA2D47A-D7D5-4E94-A175-1F994AB3190D}" type="pres">
      <dgm:prSet presAssocID="{DA6CDA53-66F9-47BE-8933-BF53FAE0D52F}" presName="sibTrans" presStyleLbl="sibTrans1D1" presStyleIdx="2" presStyleCnt="4"/>
      <dgm:spPr/>
      <dgm:t>
        <a:bodyPr/>
        <a:lstStyle/>
        <a:p>
          <a:endParaRPr lang="en-US"/>
        </a:p>
      </dgm:t>
    </dgm:pt>
    <dgm:pt modelId="{EB141E9A-AD7B-4243-8B26-4F7632222C8F}" type="pres">
      <dgm:prSet presAssocID="{DA6CDA53-66F9-47BE-8933-BF53FAE0D52F}" presName="connectorText" presStyleLbl="sibTrans1D1" presStyleIdx="2" presStyleCnt="4"/>
      <dgm:spPr/>
      <dgm:t>
        <a:bodyPr/>
        <a:lstStyle/>
        <a:p>
          <a:endParaRPr lang="en-US"/>
        </a:p>
      </dgm:t>
    </dgm:pt>
    <dgm:pt modelId="{4EE1F3B9-C529-4918-B25B-6CC7CCCB23E9}" type="pres">
      <dgm:prSet presAssocID="{973727FD-D013-491B-859A-27F3A609AF7D}" presName="node" presStyleLbl="node1" presStyleIdx="3" presStyleCnt="5">
        <dgm:presLayoutVars>
          <dgm:bulletEnabled val="1"/>
        </dgm:presLayoutVars>
      </dgm:prSet>
      <dgm:spPr/>
      <dgm:t>
        <a:bodyPr/>
        <a:lstStyle/>
        <a:p>
          <a:endParaRPr lang="en-US"/>
        </a:p>
      </dgm:t>
    </dgm:pt>
    <dgm:pt modelId="{1CF13B4B-3695-4BE8-A82E-044F14A33EEB}" type="pres">
      <dgm:prSet presAssocID="{4B113C71-065F-4CB6-B614-3138E4A17CFA}" presName="sibTrans" presStyleLbl="sibTrans1D1" presStyleIdx="3" presStyleCnt="4"/>
      <dgm:spPr/>
      <dgm:t>
        <a:bodyPr/>
        <a:lstStyle/>
        <a:p>
          <a:endParaRPr lang="en-US"/>
        </a:p>
      </dgm:t>
    </dgm:pt>
    <dgm:pt modelId="{A0A69F78-FFDA-4B91-B9D5-63EB16C76AD7}" type="pres">
      <dgm:prSet presAssocID="{4B113C71-065F-4CB6-B614-3138E4A17CFA}" presName="connectorText" presStyleLbl="sibTrans1D1" presStyleIdx="3" presStyleCnt="4"/>
      <dgm:spPr/>
      <dgm:t>
        <a:bodyPr/>
        <a:lstStyle/>
        <a:p>
          <a:endParaRPr lang="en-US"/>
        </a:p>
      </dgm:t>
    </dgm:pt>
    <dgm:pt modelId="{511C664B-36F2-4BDF-96FA-B164AFD3481F}" type="pres">
      <dgm:prSet presAssocID="{8E7BB93B-A6C6-4F09-9B8C-D9B61434F2B5}" presName="node" presStyleLbl="node1" presStyleIdx="4" presStyleCnt="5">
        <dgm:presLayoutVars>
          <dgm:bulletEnabled val="1"/>
        </dgm:presLayoutVars>
      </dgm:prSet>
      <dgm:spPr/>
      <dgm:t>
        <a:bodyPr/>
        <a:lstStyle/>
        <a:p>
          <a:endParaRPr lang="en-US"/>
        </a:p>
      </dgm:t>
    </dgm:pt>
  </dgm:ptLst>
  <dgm:cxnLst>
    <dgm:cxn modelId="{0D252BFE-6DFE-4025-B693-00F3BE5A61CB}" type="presOf" srcId="{9A8E1079-E10C-4E9F-8E3B-E14C60E1381A}" destId="{D13D833A-2F3B-4F9A-AE63-A6ED0FC94C4C}" srcOrd="1" destOrd="0" presId="urn:microsoft.com/office/officeart/2005/8/layout/bProcess3"/>
    <dgm:cxn modelId="{BFFC445D-0786-4B9E-AAD0-2EE3EE8177CA}" type="presOf" srcId="{DA6CDA53-66F9-47BE-8933-BF53FAE0D52F}" destId="{EB141E9A-AD7B-4243-8B26-4F7632222C8F}" srcOrd="1" destOrd="0" presId="urn:microsoft.com/office/officeart/2005/8/layout/bProcess3"/>
    <dgm:cxn modelId="{EB4AEA4A-8869-41D8-B62D-BD6C30B5AC7D}" type="presOf" srcId="{5AFE2548-C756-4AC9-977A-A80A87B8BF9F}" destId="{2E61F278-4988-4327-A6DB-ED3720C7589D}" srcOrd="0" destOrd="0" presId="urn:microsoft.com/office/officeart/2005/8/layout/bProcess3"/>
    <dgm:cxn modelId="{EEE369A6-B3CC-4100-907B-D8CF3B186EA2}" srcId="{7D13427E-410C-4C7E-88DA-A24201020894}" destId="{973727FD-D013-491B-859A-27F3A609AF7D}" srcOrd="3" destOrd="0" parTransId="{2D20C666-9CFA-42F8-A2BE-795A5970B3A1}" sibTransId="{4B113C71-065F-4CB6-B614-3138E4A17CFA}"/>
    <dgm:cxn modelId="{88295095-586F-4383-8E52-CEBAD5E779BF}" srcId="{7D13427E-410C-4C7E-88DA-A24201020894}" destId="{8E7BB93B-A6C6-4F09-9B8C-D9B61434F2B5}" srcOrd="4" destOrd="0" parTransId="{1837DF11-89A4-4A1B-AAE3-E237A8AA22F6}" sibTransId="{4B6EC70F-4CD2-4784-AD19-BEA171542140}"/>
    <dgm:cxn modelId="{4645CA37-AF27-4402-B881-293DCED97C4E}" type="presOf" srcId="{4B113C71-065F-4CB6-B614-3138E4A17CFA}" destId="{1CF13B4B-3695-4BE8-A82E-044F14A33EEB}" srcOrd="0" destOrd="0" presId="urn:microsoft.com/office/officeart/2005/8/layout/bProcess3"/>
    <dgm:cxn modelId="{E8CB7FE6-9339-443E-9AB8-42B112749B31}" srcId="{7D13427E-410C-4C7E-88DA-A24201020894}" destId="{5AFE2548-C756-4AC9-977A-A80A87B8BF9F}" srcOrd="0" destOrd="0" parTransId="{18840611-0EF1-4FEB-BBA8-F4ABA887D614}" sibTransId="{9A8E1079-E10C-4E9F-8E3B-E14C60E1381A}"/>
    <dgm:cxn modelId="{A5EE2560-0525-4388-91FF-DEE49A8BDA42}" type="presOf" srcId="{9A8E1079-E10C-4E9F-8E3B-E14C60E1381A}" destId="{0102EFD4-DB3F-414B-B05D-169BA30BFF4B}" srcOrd="0" destOrd="0" presId="urn:microsoft.com/office/officeart/2005/8/layout/bProcess3"/>
    <dgm:cxn modelId="{199565B6-093D-4521-A7E6-614A9362C795}" type="presOf" srcId="{4B113C71-065F-4CB6-B614-3138E4A17CFA}" destId="{A0A69F78-FFDA-4B91-B9D5-63EB16C76AD7}" srcOrd="1" destOrd="0" presId="urn:microsoft.com/office/officeart/2005/8/layout/bProcess3"/>
    <dgm:cxn modelId="{EE7A8C1B-3456-4297-8B2D-A7AC163D4189}" type="presOf" srcId="{C91DE922-F59B-4B8A-A209-1CCA224C5690}" destId="{C0D3231A-8C7D-459B-9FDF-F44B97EB2D30}" srcOrd="0" destOrd="0" presId="urn:microsoft.com/office/officeart/2005/8/layout/bProcess3"/>
    <dgm:cxn modelId="{785142C9-2901-4AFA-9D25-EB16CA5B5888}" srcId="{7D13427E-410C-4C7E-88DA-A24201020894}" destId="{F322CC7A-9068-459A-B901-174F733E09FC}" srcOrd="1" destOrd="0" parTransId="{EE97AFD7-3841-4280-9F60-625F20AE5E29}" sibTransId="{C91DE922-F59B-4B8A-A209-1CCA224C5690}"/>
    <dgm:cxn modelId="{9BB50F9C-1A4E-4777-9808-E5C3F1187BDB}" type="presOf" srcId="{2B3C0981-0CBE-4B03-AC71-81FD86844017}" destId="{D7FACC15-4EAB-4322-8AE5-9217117029F6}" srcOrd="0" destOrd="0" presId="urn:microsoft.com/office/officeart/2005/8/layout/bProcess3"/>
    <dgm:cxn modelId="{5C0EB652-3B36-4CB0-9566-F881252CA88F}" type="presOf" srcId="{F322CC7A-9068-459A-B901-174F733E09FC}" destId="{D39F4AD1-3BEE-4291-BCF5-B20C022697FA}" srcOrd="0" destOrd="0" presId="urn:microsoft.com/office/officeart/2005/8/layout/bProcess3"/>
    <dgm:cxn modelId="{0B842108-1E7F-4E10-BF9B-1599947EF5BE}" type="presOf" srcId="{DA6CDA53-66F9-47BE-8933-BF53FAE0D52F}" destId="{FAA2D47A-D7D5-4E94-A175-1F994AB3190D}" srcOrd="0" destOrd="0" presId="urn:microsoft.com/office/officeart/2005/8/layout/bProcess3"/>
    <dgm:cxn modelId="{3342F925-DE9B-443B-BAC8-274C056B77D3}" type="presOf" srcId="{973727FD-D013-491B-859A-27F3A609AF7D}" destId="{4EE1F3B9-C529-4918-B25B-6CC7CCCB23E9}" srcOrd="0" destOrd="0" presId="urn:microsoft.com/office/officeart/2005/8/layout/bProcess3"/>
    <dgm:cxn modelId="{B22D7B69-059B-49B7-BD40-B1A24E857058}" type="presOf" srcId="{8E7BB93B-A6C6-4F09-9B8C-D9B61434F2B5}" destId="{511C664B-36F2-4BDF-96FA-B164AFD3481F}" srcOrd="0" destOrd="0" presId="urn:microsoft.com/office/officeart/2005/8/layout/bProcess3"/>
    <dgm:cxn modelId="{45E88E61-2AFE-4E43-99ED-E526EF3C090C}" type="presOf" srcId="{C91DE922-F59B-4B8A-A209-1CCA224C5690}" destId="{EB4CE9CE-D87D-43A7-B3D2-52A9113E82FD}" srcOrd="1" destOrd="0" presId="urn:microsoft.com/office/officeart/2005/8/layout/bProcess3"/>
    <dgm:cxn modelId="{53865761-3637-4A87-90FF-175D66D81707}" type="presOf" srcId="{7D13427E-410C-4C7E-88DA-A24201020894}" destId="{C4068BC7-D862-4B0D-8E14-ACD5D176EE73}" srcOrd="0" destOrd="0" presId="urn:microsoft.com/office/officeart/2005/8/layout/bProcess3"/>
    <dgm:cxn modelId="{C5E5B1D9-9F62-4DE2-B832-7C2B05F789E6}" srcId="{7D13427E-410C-4C7E-88DA-A24201020894}" destId="{2B3C0981-0CBE-4B03-AC71-81FD86844017}" srcOrd="2" destOrd="0" parTransId="{4A4A4C1B-5E3F-4CDD-8D02-E34BD681976F}" sibTransId="{DA6CDA53-66F9-47BE-8933-BF53FAE0D52F}"/>
    <dgm:cxn modelId="{D230113A-6E83-4B79-9F72-03C4D7D490C3}" type="presParOf" srcId="{C4068BC7-D862-4B0D-8E14-ACD5D176EE73}" destId="{2E61F278-4988-4327-A6DB-ED3720C7589D}" srcOrd="0" destOrd="0" presId="urn:microsoft.com/office/officeart/2005/8/layout/bProcess3"/>
    <dgm:cxn modelId="{40FEB253-4B30-402A-BFFE-29A1EE277140}" type="presParOf" srcId="{C4068BC7-D862-4B0D-8E14-ACD5D176EE73}" destId="{0102EFD4-DB3F-414B-B05D-169BA30BFF4B}" srcOrd="1" destOrd="0" presId="urn:microsoft.com/office/officeart/2005/8/layout/bProcess3"/>
    <dgm:cxn modelId="{A3750EA6-98B0-4047-8DE9-BE4CD60ED743}" type="presParOf" srcId="{0102EFD4-DB3F-414B-B05D-169BA30BFF4B}" destId="{D13D833A-2F3B-4F9A-AE63-A6ED0FC94C4C}" srcOrd="0" destOrd="0" presId="urn:microsoft.com/office/officeart/2005/8/layout/bProcess3"/>
    <dgm:cxn modelId="{117F832C-D98D-4E65-906D-32F88A728773}" type="presParOf" srcId="{C4068BC7-D862-4B0D-8E14-ACD5D176EE73}" destId="{D39F4AD1-3BEE-4291-BCF5-B20C022697FA}" srcOrd="2" destOrd="0" presId="urn:microsoft.com/office/officeart/2005/8/layout/bProcess3"/>
    <dgm:cxn modelId="{76D579BE-184F-4805-989A-D5B054D5E65F}" type="presParOf" srcId="{C4068BC7-D862-4B0D-8E14-ACD5D176EE73}" destId="{C0D3231A-8C7D-459B-9FDF-F44B97EB2D30}" srcOrd="3" destOrd="0" presId="urn:microsoft.com/office/officeart/2005/8/layout/bProcess3"/>
    <dgm:cxn modelId="{B37BBDBA-BBF8-47B4-AF9C-49D6DCBE4B20}" type="presParOf" srcId="{C0D3231A-8C7D-459B-9FDF-F44B97EB2D30}" destId="{EB4CE9CE-D87D-43A7-B3D2-52A9113E82FD}" srcOrd="0" destOrd="0" presId="urn:microsoft.com/office/officeart/2005/8/layout/bProcess3"/>
    <dgm:cxn modelId="{FE8A7DAE-CCE0-4C01-B5D5-B332438FC5FA}" type="presParOf" srcId="{C4068BC7-D862-4B0D-8E14-ACD5D176EE73}" destId="{D7FACC15-4EAB-4322-8AE5-9217117029F6}" srcOrd="4" destOrd="0" presId="urn:microsoft.com/office/officeart/2005/8/layout/bProcess3"/>
    <dgm:cxn modelId="{7F1A4B11-C1A0-468D-87BC-DDBDB9295819}" type="presParOf" srcId="{C4068BC7-D862-4B0D-8E14-ACD5D176EE73}" destId="{FAA2D47A-D7D5-4E94-A175-1F994AB3190D}" srcOrd="5" destOrd="0" presId="urn:microsoft.com/office/officeart/2005/8/layout/bProcess3"/>
    <dgm:cxn modelId="{E166F63B-154E-4C37-90B5-4F6AA89D6835}" type="presParOf" srcId="{FAA2D47A-D7D5-4E94-A175-1F994AB3190D}" destId="{EB141E9A-AD7B-4243-8B26-4F7632222C8F}" srcOrd="0" destOrd="0" presId="urn:microsoft.com/office/officeart/2005/8/layout/bProcess3"/>
    <dgm:cxn modelId="{E03047BC-10C9-4AD2-B7D7-767013F8A42E}" type="presParOf" srcId="{C4068BC7-D862-4B0D-8E14-ACD5D176EE73}" destId="{4EE1F3B9-C529-4918-B25B-6CC7CCCB23E9}" srcOrd="6" destOrd="0" presId="urn:microsoft.com/office/officeart/2005/8/layout/bProcess3"/>
    <dgm:cxn modelId="{840C31C1-7EA3-436A-9E9C-4727EE426CA3}" type="presParOf" srcId="{C4068BC7-D862-4B0D-8E14-ACD5D176EE73}" destId="{1CF13B4B-3695-4BE8-A82E-044F14A33EEB}" srcOrd="7" destOrd="0" presId="urn:microsoft.com/office/officeart/2005/8/layout/bProcess3"/>
    <dgm:cxn modelId="{C2F77EC5-BE45-4DA3-890F-6FFD4898566E}" type="presParOf" srcId="{1CF13B4B-3695-4BE8-A82E-044F14A33EEB}" destId="{A0A69F78-FFDA-4B91-B9D5-63EB16C76AD7}" srcOrd="0" destOrd="0" presId="urn:microsoft.com/office/officeart/2005/8/layout/bProcess3"/>
    <dgm:cxn modelId="{8EAD4093-1532-4C51-8152-C37A7E2BA18B}" type="presParOf" srcId="{C4068BC7-D862-4B0D-8E14-ACD5D176EE73}" destId="{511C664B-36F2-4BDF-96FA-B164AFD3481F}" srcOrd="8" destOrd="0" presId="urn:microsoft.com/office/officeart/2005/8/layout/bProcess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D13427E-410C-4C7E-88DA-A24201020894}" type="doc">
      <dgm:prSet loTypeId="urn:microsoft.com/office/officeart/2005/8/layout/bProcess3" loCatId="process" qsTypeId="urn:microsoft.com/office/officeart/2005/8/quickstyle/simple1#30" qsCatId="simple" csTypeId="urn:microsoft.com/office/officeart/2005/8/colors/accent1_2#30" csCatId="accent1" phldr="1"/>
      <dgm:spPr/>
      <dgm:t>
        <a:bodyPr/>
        <a:lstStyle/>
        <a:p>
          <a:endParaRPr lang="en-US"/>
        </a:p>
      </dgm:t>
    </dgm:pt>
    <dgm:pt modelId="{5AFE2548-C756-4AC9-977A-A80A87B8BF9F}">
      <dgm:prSet custT="1"/>
      <dgm:spPr/>
      <dgm:t>
        <a:bodyPr/>
        <a:lstStyle/>
        <a:p>
          <a:pPr rtl="0"/>
          <a:r>
            <a:rPr lang="en-US" sz="2800" dirty="0" smtClean="0">
              <a:solidFill>
                <a:srgbClr val="FF0000"/>
              </a:solidFill>
            </a:rPr>
            <a:t>Leader Capability/</a:t>
          </a:r>
        </a:p>
        <a:p>
          <a:pPr rtl="0"/>
          <a:r>
            <a:rPr lang="en-US" sz="2800" dirty="0" smtClean="0">
              <a:solidFill>
                <a:srgbClr val="FF0000"/>
              </a:solidFill>
            </a:rPr>
            <a:t>Competencies</a:t>
          </a:r>
          <a:endParaRPr lang="en-US" sz="2800" dirty="0">
            <a:solidFill>
              <a:srgbClr val="FF0000"/>
            </a:solidFill>
          </a:endParaRPr>
        </a:p>
      </dgm:t>
    </dgm:pt>
    <dgm:pt modelId="{18840611-0EF1-4FEB-BBA8-F4ABA887D614}" type="parTrans" cxnId="{E8CB7FE6-9339-443E-9AB8-42B112749B31}">
      <dgm:prSet/>
      <dgm:spPr/>
      <dgm:t>
        <a:bodyPr/>
        <a:lstStyle/>
        <a:p>
          <a:endParaRPr lang="en-US"/>
        </a:p>
      </dgm:t>
    </dgm:pt>
    <dgm:pt modelId="{9A8E1079-E10C-4E9F-8E3B-E14C60E1381A}" type="sibTrans" cxnId="{E8CB7FE6-9339-443E-9AB8-42B112749B31}">
      <dgm:prSet/>
      <dgm:spPr/>
      <dgm:t>
        <a:bodyPr/>
        <a:lstStyle/>
        <a:p>
          <a:endParaRPr lang="en-US" dirty="0"/>
        </a:p>
      </dgm:t>
    </dgm:pt>
    <dgm:pt modelId="{F322CC7A-9068-459A-B901-174F733E09FC}">
      <dgm:prSet custT="1"/>
      <dgm:spPr/>
      <dgm:t>
        <a:bodyPr/>
        <a:lstStyle/>
        <a:p>
          <a:pPr rtl="0"/>
          <a:r>
            <a:rPr lang="en-US" sz="2800" dirty="0" smtClean="0">
              <a:solidFill>
                <a:srgbClr val="FF0000"/>
              </a:solidFill>
            </a:rPr>
            <a:t>Leader Actions</a:t>
          </a:r>
          <a:endParaRPr lang="en-US" sz="2800" dirty="0">
            <a:solidFill>
              <a:srgbClr val="FF0000"/>
            </a:solidFill>
          </a:endParaRPr>
        </a:p>
      </dgm:t>
    </dgm:pt>
    <dgm:pt modelId="{EE97AFD7-3841-4280-9F60-625F20AE5E29}" type="parTrans" cxnId="{785142C9-2901-4AFA-9D25-EB16CA5B5888}">
      <dgm:prSet/>
      <dgm:spPr/>
      <dgm:t>
        <a:bodyPr/>
        <a:lstStyle/>
        <a:p>
          <a:endParaRPr lang="en-US"/>
        </a:p>
      </dgm:t>
    </dgm:pt>
    <dgm:pt modelId="{C91DE922-F59B-4B8A-A209-1CCA224C5690}" type="sibTrans" cxnId="{785142C9-2901-4AFA-9D25-EB16CA5B5888}">
      <dgm:prSet/>
      <dgm:spPr/>
      <dgm:t>
        <a:bodyPr/>
        <a:lstStyle/>
        <a:p>
          <a:endParaRPr lang="en-US" dirty="0"/>
        </a:p>
      </dgm:t>
    </dgm:pt>
    <dgm:pt modelId="{2B3C0981-0CBE-4B03-AC71-81FD86844017}">
      <dgm:prSet custT="1"/>
      <dgm:spPr/>
      <dgm:t>
        <a:bodyPr/>
        <a:lstStyle/>
        <a:p>
          <a:pPr rtl="0"/>
          <a:r>
            <a:rPr lang="en-US" sz="2800" dirty="0" smtClean="0">
              <a:solidFill>
                <a:srgbClr val="FF0000"/>
              </a:solidFill>
            </a:rPr>
            <a:t>District governance/environment</a:t>
          </a:r>
          <a:endParaRPr lang="en-US" sz="2800" dirty="0">
            <a:solidFill>
              <a:srgbClr val="FF0000"/>
            </a:solidFill>
          </a:endParaRPr>
        </a:p>
      </dgm:t>
    </dgm:pt>
    <dgm:pt modelId="{4A4A4C1B-5E3F-4CDD-8D02-E34BD681976F}" type="parTrans" cxnId="{C5E5B1D9-9F62-4DE2-B832-7C2B05F789E6}">
      <dgm:prSet/>
      <dgm:spPr/>
      <dgm:t>
        <a:bodyPr/>
        <a:lstStyle/>
        <a:p>
          <a:endParaRPr lang="en-US"/>
        </a:p>
      </dgm:t>
    </dgm:pt>
    <dgm:pt modelId="{DA6CDA53-66F9-47BE-8933-BF53FAE0D52F}" type="sibTrans" cxnId="{C5E5B1D9-9F62-4DE2-B832-7C2B05F789E6}">
      <dgm:prSet/>
      <dgm:spPr/>
      <dgm:t>
        <a:bodyPr/>
        <a:lstStyle/>
        <a:p>
          <a:endParaRPr lang="en-US" dirty="0"/>
        </a:p>
      </dgm:t>
    </dgm:pt>
    <dgm:pt modelId="{973727FD-D013-491B-859A-27F3A609AF7D}">
      <dgm:prSet custT="1"/>
      <dgm:spPr/>
      <dgm:t>
        <a:bodyPr/>
        <a:lstStyle/>
        <a:p>
          <a:pPr rtl="0"/>
          <a:r>
            <a:rPr lang="en-US" sz="2800" dirty="0" smtClean="0"/>
            <a:t>Effective school practice</a:t>
          </a:r>
          <a:endParaRPr lang="en-US" sz="2800" dirty="0"/>
        </a:p>
      </dgm:t>
    </dgm:pt>
    <dgm:pt modelId="{2D20C666-9CFA-42F8-A2BE-795A5970B3A1}" type="parTrans" cxnId="{EEE369A6-B3CC-4100-907B-D8CF3B186EA2}">
      <dgm:prSet/>
      <dgm:spPr/>
      <dgm:t>
        <a:bodyPr/>
        <a:lstStyle/>
        <a:p>
          <a:endParaRPr lang="en-US"/>
        </a:p>
      </dgm:t>
    </dgm:pt>
    <dgm:pt modelId="{4B113C71-065F-4CB6-B614-3138E4A17CFA}" type="sibTrans" cxnId="{EEE369A6-B3CC-4100-907B-D8CF3B186EA2}">
      <dgm:prSet/>
      <dgm:spPr/>
      <dgm:t>
        <a:bodyPr/>
        <a:lstStyle/>
        <a:p>
          <a:endParaRPr lang="en-US" dirty="0"/>
        </a:p>
      </dgm:t>
    </dgm:pt>
    <dgm:pt modelId="{8E7BB93B-A6C6-4F09-9B8C-D9B61434F2B5}">
      <dgm:prSet custT="1"/>
      <dgm:spPr/>
      <dgm:t>
        <a:bodyPr/>
        <a:lstStyle/>
        <a:p>
          <a:pPr rtl="0"/>
          <a:r>
            <a:rPr lang="en-US" sz="2800" dirty="0" smtClean="0"/>
            <a:t>Substantively improved outcomes</a:t>
          </a:r>
          <a:endParaRPr lang="en-US" sz="2800" dirty="0"/>
        </a:p>
      </dgm:t>
    </dgm:pt>
    <dgm:pt modelId="{1837DF11-89A4-4A1B-AAE3-E237A8AA22F6}" type="parTrans" cxnId="{88295095-586F-4383-8E52-CEBAD5E779BF}">
      <dgm:prSet/>
      <dgm:spPr/>
      <dgm:t>
        <a:bodyPr/>
        <a:lstStyle/>
        <a:p>
          <a:endParaRPr lang="en-US"/>
        </a:p>
      </dgm:t>
    </dgm:pt>
    <dgm:pt modelId="{4B6EC70F-4CD2-4784-AD19-BEA171542140}" type="sibTrans" cxnId="{88295095-586F-4383-8E52-CEBAD5E779BF}">
      <dgm:prSet/>
      <dgm:spPr/>
      <dgm:t>
        <a:bodyPr/>
        <a:lstStyle/>
        <a:p>
          <a:endParaRPr lang="en-US"/>
        </a:p>
      </dgm:t>
    </dgm:pt>
    <dgm:pt modelId="{C4068BC7-D862-4B0D-8E14-ACD5D176EE73}" type="pres">
      <dgm:prSet presAssocID="{7D13427E-410C-4C7E-88DA-A24201020894}" presName="Name0" presStyleCnt="0">
        <dgm:presLayoutVars>
          <dgm:dir/>
          <dgm:resizeHandles val="exact"/>
        </dgm:presLayoutVars>
      </dgm:prSet>
      <dgm:spPr/>
      <dgm:t>
        <a:bodyPr/>
        <a:lstStyle/>
        <a:p>
          <a:endParaRPr lang="en-US"/>
        </a:p>
      </dgm:t>
    </dgm:pt>
    <dgm:pt modelId="{2E61F278-4988-4327-A6DB-ED3720C7589D}" type="pres">
      <dgm:prSet presAssocID="{5AFE2548-C756-4AC9-977A-A80A87B8BF9F}" presName="node" presStyleLbl="node1" presStyleIdx="0" presStyleCnt="5">
        <dgm:presLayoutVars>
          <dgm:bulletEnabled val="1"/>
        </dgm:presLayoutVars>
      </dgm:prSet>
      <dgm:spPr/>
      <dgm:t>
        <a:bodyPr/>
        <a:lstStyle/>
        <a:p>
          <a:endParaRPr lang="en-US"/>
        </a:p>
      </dgm:t>
    </dgm:pt>
    <dgm:pt modelId="{0102EFD4-DB3F-414B-B05D-169BA30BFF4B}" type="pres">
      <dgm:prSet presAssocID="{9A8E1079-E10C-4E9F-8E3B-E14C60E1381A}" presName="sibTrans" presStyleLbl="sibTrans1D1" presStyleIdx="0" presStyleCnt="4"/>
      <dgm:spPr/>
      <dgm:t>
        <a:bodyPr/>
        <a:lstStyle/>
        <a:p>
          <a:endParaRPr lang="en-US"/>
        </a:p>
      </dgm:t>
    </dgm:pt>
    <dgm:pt modelId="{D13D833A-2F3B-4F9A-AE63-A6ED0FC94C4C}" type="pres">
      <dgm:prSet presAssocID="{9A8E1079-E10C-4E9F-8E3B-E14C60E1381A}" presName="connectorText" presStyleLbl="sibTrans1D1" presStyleIdx="0" presStyleCnt="4"/>
      <dgm:spPr/>
      <dgm:t>
        <a:bodyPr/>
        <a:lstStyle/>
        <a:p>
          <a:endParaRPr lang="en-US"/>
        </a:p>
      </dgm:t>
    </dgm:pt>
    <dgm:pt modelId="{D39F4AD1-3BEE-4291-BCF5-B20C022697FA}" type="pres">
      <dgm:prSet presAssocID="{F322CC7A-9068-459A-B901-174F733E09FC}" presName="node" presStyleLbl="node1" presStyleIdx="1" presStyleCnt="5">
        <dgm:presLayoutVars>
          <dgm:bulletEnabled val="1"/>
        </dgm:presLayoutVars>
      </dgm:prSet>
      <dgm:spPr/>
      <dgm:t>
        <a:bodyPr/>
        <a:lstStyle/>
        <a:p>
          <a:endParaRPr lang="en-US"/>
        </a:p>
      </dgm:t>
    </dgm:pt>
    <dgm:pt modelId="{C0D3231A-8C7D-459B-9FDF-F44B97EB2D30}" type="pres">
      <dgm:prSet presAssocID="{C91DE922-F59B-4B8A-A209-1CCA224C5690}" presName="sibTrans" presStyleLbl="sibTrans1D1" presStyleIdx="1" presStyleCnt="4"/>
      <dgm:spPr/>
      <dgm:t>
        <a:bodyPr/>
        <a:lstStyle/>
        <a:p>
          <a:endParaRPr lang="en-US"/>
        </a:p>
      </dgm:t>
    </dgm:pt>
    <dgm:pt modelId="{EB4CE9CE-D87D-43A7-B3D2-52A9113E82FD}" type="pres">
      <dgm:prSet presAssocID="{C91DE922-F59B-4B8A-A209-1CCA224C5690}" presName="connectorText" presStyleLbl="sibTrans1D1" presStyleIdx="1" presStyleCnt="4"/>
      <dgm:spPr/>
      <dgm:t>
        <a:bodyPr/>
        <a:lstStyle/>
        <a:p>
          <a:endParaRPr lang="en-US"/>
        </a:p>
      </dgm:t>
    </dgm:pt>
    <dgm:pt modelId="{D7FACC15-4EAB-4322-8AE5-9217117029F6}" type="pres">
      <dgm:prSet presAssocID="{2B3C0981-0CBE-4B03-AC71-81FD86844017}" presName="node" presStyleLbl="node1" presStyleIdx="2" presStyleCnt="5">
        <dgm:presLayoutVars>
          <dgm:bulletEnabled val="1"/>
        </dgm:presLayoutVars>
      </dgm:prSet>
      <dgm:spPr/>
      <dgm:t>
        <a:bodyPr/>
        <a:lstStyle/>
        <a:p>
          <a:endParaRPr lang="en-US"/>
        </a:p>
      </dgm:t>
    </dgm:pt>
    <dgm:pt modelId="{FAA2D47A-D7D5-4E94-A175-1F994AB3190D}" type="pres">
      <dgm:prSet presAssocID="{DA6CDA53-66F9-47BE-8933-BF53FAE0D52F}" presName="sibTrans" presStyleLbl="sibTrans1D1" presStyleIdx="2" presStyleCnt="4"/>
      <dgm:spPr/>
      <dgm:t>
        <a:bodyPr/>
        <a:lstStyle/>
        <a:p>
          <a:endParaRPr lang="en-US"/>
        </a:p>
      </dgm:t>
    </dgm:pt>
    <dgm:pt modelId="{EB141E9A-AD7B-4243-8B26-4F7632222C8F}" type="pres">
      <dgm:prSet presAssocID="{DA6CDA53-66F9-47BE-8933-BF53FAE0D52F}" presName="connectorText" presStyleLbl="sibTrans1D1" presStyleIdx="2" presStyleCnt="4"/>
      <dgm:spPr/>
      <dgm:t>
        <a:bodyPr/>
        <a:lstStyle/>
        <a:p>
          <a:endParaRPr lang="en-US"/>
        </a:p>
      </dgm:t>
    </dgm:pt>
    <dgm:pt modelId="{4EE1F3B9-C529-4918-B25B-6CC7CCCB23E9}" type="pres">
      <dgm:prSet presAssocID="{973727FD-D013-491B-859A-27F3A609AF7D}" presName="node" presStyleLbl="node1" presStyleIdx="3" presStyleCnt="5">
        <dgm:presLayoutVars>
          <dgm:bulletEnabled val="1"/>
        </dgm:presLayoutVars>
      </dgm:prSet>
      <dgm:spPr/>
      <dgm:t>
        <a:bodyPr/>
        <a:lstStyle/>
        <a:p>
          <a:endParaRPr lang="en-US"/>
        </a:p>
      </dgm:t>
    </dgm:pt>
    <dgm:pt modelId="{1CF13B4B-3695-4BE8-A82E-044F14A33EEB}" type="pres">
      <dgm:prSet presAssocID="{4B113C71-065F-4CB6-B614-3138E4A17CFA}" presName="sibTrans" presStyleLbl="sibTrans1D1" presStyleIdx="3" presStyleCnt="4"/>
      <dgm:spPr/>
      <dgm:t>
        <a:bodyPr/>
        <a:lstStyle/>
        <a:p>
          <a:endParaRPr lang="en-US"/>
        </a:p>
      </dgm:t>
    </dgm:pt>
    <dgm:pt modelId="{A0A69F78-FFDA-4B91-B9D5-63EB16C76AD7}" type="pres">
      <dgm:prSet presAssocID="{4B113C71-065F-4CB6-B614-3138E4A17CFA}" presName="connectorText" presStyleLbl="sibTrans1D1" presStyleIdx="3" presStyleCnt="4"/>
      <dgm:spPr/>
      <dgm:t>
        <a:bodyPr/>
        <a:lstStyle/>
        <a:p>
          <a:endParaRPr lang="en-US"/>
        </a:p>
      </dgm:t>
    </dgm:pt>
    <dgm:pt modelId="{511C664B-36F2-4BDF-96FA-B164AFD3481F}" type="pres">
      <dgm:prSet presAssocID="{8E7BB93B-A6C6-4F09-9B8C-D9B61434F2B5}" presName="node" presStyleLbl="node1" presStyleIdx="4" presStyleCnt="5">
        <dgm:presLayoutVars>
          <dgm:bulletEnabled val="1"/>
        </dgm:presLayoutVars>
      </dgm:prSet>
      <dgm:spPr/>
      <dgm:t>
        <a:bodyPr/>
        <a:lstStyle/>
        <a:p>
          <a:endParaRPr lang="en-US"/>
        </a:p>
      </dgm:t>
    </dgm:pt>
  </dgm:ptLst>
  <dgm:cxnLst>
    <dgm:cxn modelId="{E9168484-7E19-4247-BD97-165A62016BD9}" type="presOf" srcId="{DA6CDA53-66F9-47BE-8933-BF53FAE0D52F}" destId="{FAA2D47A-D7D5-4E94-A175-1F994AB3190D}" srcOrd="0" destOrd="0" presId="urn:microsoft.com/office/officeart/2005/8/layout/bProcess3"/>
    <dgm:cxn modelId="{00BBD649-A4C6-4569-824D-9BA55891EB05}" type="presOf" srcId="{4B113C71-065F-4CB6-B614-3138E4A17CFA}" destId="{A0A69F78-FFDA-4B91-B9D5-63EB16C76AD7}" srcOrd="1" destOrd="0" presId="urn:microsoft.com/office/officeart/2005/8/layout/bProcess3"/>
    <dgm:cxn modelId="{DCF508EC-A56B-45E0-9E9A-1D833692BBB3}" type="presOf" srcId="{C91DE922-F59B-4B8A-A209-1CCA224C5690}" destId="{EB4CE9CE-D87D-43A7-B3D2-52A9113E82FD}" srcOrd="1" destOrd="0" presId="urn:microsoft.com/office/officeart/2005/8/layout/bProcess3"/>
    <dgm:cxn modelId="{EEE369A6-B3CC-4100-907B-D8CF3B186EA2}" srcId="{7D13427E-410C-4C7E-88DA-A24201020894}" destId="{973727FD-D013-491B-859A-27F3A609AF7D}" srcOrd="3" destOrd="0" parTransId="{2D20C666-9CFA-42F8-A2BE-795A5970B3A1}" sibTransId="{4B113C71-065F-4CB6-B614-3138E4A17CFA}"/>
    <dgm:cxn modelId="{88295095-586F-4383-8E52-CEBAD5E779BF}" srcId="{7D13427E-410C-4C7E-88DA-A24201020894}" destId="{8E7BB93B-A6C6-4F09-9B8C-D9B61434F2B5}" srcOrd="4" destOrd="0" parTransId="{1837DF11-89A4-4A1B-AAE3-E237A8AA22F6}" sibTransId="{4B6EC70F-4CD2-4784-AD19-BEA171542140}"/>
    <dgm:cxn modelId="{050292C5-32E1-4B79-B4E1-0710040AA9BA}" type="presOf" srcId="{7D13427E-410C-4C7E-88DA-A24201020894}" destId="{C4068BC7-D862-4B0D-8E14-ACD5D176EE73}" srcOrd="0" destOrd="0" presId="urn:microsoft.com/office/officeart/2005/8/layout/bProcess3"/>
    <dgm:cxn modelId="{E8CB7FE6-9339-443E-9AB8-42B112749B31}" srcId="{7D13427E-410C-4C7E-88DA-A24201020894}" destId="{5AFE2548-C756-4AC9-977A-A80A87B8BF9F}" srcOrd="0" destOrd="0" parTransId="{18840611-0EF1-4FEB-BBA8-F4ABA887D614}" sibTransId="{9A8E1079-E10C-4E9F-8E3B-E14C60E1381A}"/>
    <dgm:cxn modelId="{5D4C89D5-9D27-4D69-A2E6-E9B3D86702C3}" type="presOf" srcId="{C91DE922-F59B-4B8A-A209-1CCA224C5690}" destId="{C0D3231A-8C7D-459B-9FDF-F44B97EB2D30}" srcOrd="0" destOrd="0" presId="urn:microsoft.com/office/officeart/2005/8/layout/bProcess3"/>
    <dgm:cxn modelId="{4C26278F-89FA-40C3-BB64-E3124BEE0490}" type="presOf" srcId="{9A8E1079-E10C-4E9F-8E3B-E14C60E1381A}" destId="{0102EFD4-DB3F-414B-B05D-169BA30BFF4B}" srcOrd="0" destOrd="0" presId="urn:microsoft.com/office/officeart/2005/8/layout/bProcess3"/>
    <dgm:cxn modelId="{490DA9CB-4EE3-4EAB-A6BD-F8D403C80F00}" type="presOf" srcId="{9A8E1079-E10C-4E9F-8E3B-E14C60E1381A}" destId="{D13D833A-2F3B-4F9A-AE63-A6ED0FC94C4C}" srcOrd="1" destOrd="0" presId="urn:microsoft.com/office/officeart/2005/8/layout/bProcess3"/>
    <dgm:cxn modelId="{785142C9-2901-4AFA-9D25-EB16CA5B5888}" srcId="{7D13427E-410C-4C7E-88DA-A24201020894}" destId="{F322CC7A-9068-459A-B901-174F733E09FC}" srcOrd="1" destOrd="0" parTransId="{EE97AFD7-3841-4280-9F60-625F20AE5E29}" sibTransId="{C91DE922-F59B-4B8A-A209-1CCA224C5690}"/>
    <dgm:cxn modelId="{F6AC282F-4A09-4409-95E5-5F3566E65629}" type="presOf" srcId="{4B113C71-065F-4CB6-B614-3138E4A17CFA}" destId="{1CF13B4B-3695-4BE8-A82E-044F14A33EEB}" srcOrd="0" destOrd="0" presId="urn:microsoft.com/office/officeart/2005/8/layout/bProcess3"/>
    <dgm:cxn modelId="{51A26436-B269-4FEC-9BC3-36479FAA675A}" type="presOf" srcId="{F322CC7A-9068-459A-B901-174F733E09FC}" destId="{D39F4AD1-3BEE-4291-BCF5-B20C022697FA}" srcOrd="0" destOrd="0" presId="urn:microsoft.com/office/officeart/2005/8/layout/bProcess3"/>
    <dgm:cxn modelId="{BAE0B914-6C17-4786-A0E0-04E81E55C322}" type="presOf" srcId="{8E7BB93B-A6C6-4F09-9B8C-D9B61434F2B5}" destId="{511C664B-36F2-4BDF-96FA-B164AFD3481F}" srcOrd="0" destOrd="0" presId="urn:microsoft.com/office/officeart/2005/8/layout/bProcess3"/>
    <dgm:cxn modelId="{E6698C3F-565D-4D13-97B5-6276476857E1}" type="presOf" srcId="{973727FD-D013-491B-859A-27F3A609AF7D}" destId="{4EE1F3B9-C529-4918-B25B-6CC7CCCB23E9}" srcOrd="0" destOrd="0" presId="urn:microsoft.com/office/officeart/2005/8/layout/bProcess3"/>
    <dgm:cxn modelId="{EBF88072-CFC5-400C-999E-538A679F0C1D}" type="presOf" srcId="{DA6CDA53-66F9-47BE-8933-BF53FAE0D52F}" destId="{EB141E9A-AD7B-4243-8B26-4F7632222C8F}" srcOrd="1" destOrd="0" presId="urn:microsoft.com/office/officeart/2005/8/layout/bProcess3"/>
    <dgm:cxn modelId="{5799ACBB-04D4-42BC-B739-D980BDDE5722}" type="presOf" srcId="{2B3C0981-0CBE-4B03-AC71-81FD86844017}" destId="{D7FACC15-4EAB-4322-8AE5-9217117029F6}" srcOrd="0" destOrd="0" presId="urn:microsoft.com/office/officeart/2005/8/layout/bProcess3"/>
    <dgm:cxn modelId="{BBBFB025-EF33-4A37-9D18-F0CB0EA7537F}" type="presOf" srcId="{5AFE2548-C756-4AC9-977A-A80A87B8BF9F}" destId="{2E61F278-4988-4327-A6DB-ED3720C7589D}" srcOrd="0" destOrd="0" presId="urn:microsoft.com/office/officeart/2005/8/layout/bProcess3"/>
    <dgm:cxn modelId="{C5E5B1D9-9F62-4DE2-B832-7C2B05F789E6}" srcId="{7D13427E-410C-4C7E-88DA-A24201020894}" destId="{2B3C0981-0CBE-4B03-AC71-81FD86844017}" srcOrd="2" destOrd="0" parTransId="{4A4A4C1B-5E3F-4CDD-8D02-E34BD681976F}" sibTransId="{DA6CDA53-66F9-47BE-8933-BF53FAE0D52F}"/>
    <dgm:cxn modelId="{0612E7DB-4872-4373-89CF-A70D636EDC20}" type="presParOf" srcId="{C4068BC7-D862-4B0D-8E14-ACD5D176EE73}" destId="{2E61F278-4988-4327-A6DB-ED3720C7589D}" srcOrd="0" destOrd="0" presId="urn:microsoft.com/office/officeart/2005/8/layout/bProcess3"/>
    <dgm:cxn modelId="{1AD78E8D-F03F-4BAA-97C3-774D685C712E}" type="presParOf" srcId="{C4068BC7-D862-4B0D-8E14-ACD5D176EE73}" destId="{0102EFD4-DB3F-414B-B05D-169BA30BFF4B}" srcOrd="1" destOrd="0" presId="urn:microsoft.com/office/officeart/2005/8/layout/bProcess3"/>
    <dgm:cxn modelId="{A750317C-F61C-46A3-A3F2-F3BAE421F221}" type="presParOf" srcId="{0102EFD4-DB3F-414B-B05D-169BA30BFF4B}" destId="{D13D833A-2F3B-4F9A-AE63-A6ED0FC94C4C}" srcOrd="0" destOrd="0" presId="urn:microsoft.com/office/officeart/2005/8/layout/bProcess3"/>
    <dgm:cxn modelId="{767087F9-8216-4CE1-8FE6-FA870380D951}" type="presParOf" srcId="{C4068BC7-D862-4B0D-8E14-ACD5D176EE73}" destId="{D39F4AD1-3BEE-4291-BCF5-B20C022697FA}" srcOrd="2" destOrd="0" presId="urn:microsoft.com/office/officeart/2005/8/layout/bProcess3"/>
    <dgm:cxn modelId="{99154163-40CB-4306-A8D0-FA95F821A6D5}" type="presParOf" srcId="{C4068BC7-D862-4B0D-8E14-ACD5D176EE73}" destId="{C0D3231A-8C7D-459B-9FDF-F44B97EB2D30}" srcOrd="3" destOrd="0" presId="urn:microsoft.com/office/officeart/2005/8/layout/bProcess3"/>
    <dgm:cxn modelId="{B8751149-A047-4DD5-A200-48673449FD49}" type="presParOf" srcId="{C0D3231A-8C7D-459B-9FDF-F44B97EB2D30}" destId="{EB4CE9CE-D87D-43A7-B3D2-52A9113E82FD}" srcOrd="0" destOrd="0" presId="urn:microsoft.com/office/officeart/2005/8/layout/bProcess3"/>
    <dgm:cxn modelId="{99A35043-D580-44AD-9C93-A121728B1346}" type="presParOf" srcId="{C4068BC7-D862-4B0D-8E14-ACD5D176EE73}" destId="{D7FACC15-4EAB-4322-8AE5-9217117029F6}" srcOrd="4" destOrd="0" presId="urn:microsoft.com/office/officeart/2005/8/layout/bProcess3"/>
    <dgm:cxn modelId="{3ADEEEC1-3C92-4938-A45B-84BE46F9FCCE}" type="presParOf" srcId="{C4068BC7-D862-4B0D-8E14-ACD5D176EE73}" destId="{FAA2D47A-D7D5-4E94-A175-1F994AB3190D}" srcOrd="5" destOrd="0" presId="urn:microsoft.com/office/officeart/2005/8/layout/bProcess3"/>
    <dgm:cxn modelId="{2C833295-C61B-41E8-9469-E82CB58B80CF}" type="presParOf" srcId="{FAA2D47A-D7D5-4E94-A175-1F994AB3190D}" destId="{EB141E9A-AD7B-4243-8B26-4F7632222C8F}" srcOrd="0" destOrd="0" presId="urn:microsoft.com/office/officeart/2005/8/layout/bProcess3"/>
    <dgm:cxn modelId="{486AA09F-E6AA-43D8-B4A4-AE76D13507A9}" type="presParOf" srcId="{C4068BC7-D862-4B0D-8E14-ACD5D176EE73}" destId="{4EE1F3B9-C529-4918-B25B-6CC7CCCB23E9}" srcOrd="6" destOrd="0" presId="urn:microsoft.com/office/officeart/2005/8/layout/bProcess3"/>
    <dgm:cxn modelId="{556875AB-F998-4713-A1C8-ED2138BDCD05}" type="presParOf" srcId="{C4068BC7-D862-4B0D-8E14-ACD5D176EE73}" destId="{1CF13B4B-3695-4BE8-A82E-044F14A33EEB}" srcOrd="7" destOrd="0" presId="urn:microsoft.com/office/officeart/2005/8/layout/bProcess3"/>
    <dgm:cxn modelId="{92F37C04-3DB5-457D-AA2B-C4F16F5206D8}" type="presParOf" srcId="{1CF13B4B-3695-4BE8-A82E-044F14A33EEB}" destId="{A0A69F78-FFDA-4B91-B9D5-63EB16C76AD7}" srcOrd="0" destOrd="0" presId="urn:microsoft.com/office/officeart/2005/8/layout/bProcess3"/>
    <dgm:cxn modelId="{CBE845D1-D0D3-41E1-B8CB-22666EFB9349}" type="presParOf" srcId="{C4068BC7-D862-4B0D-8E14-ACD5D176EE73}" destId="{511C664B-36F2-4BDF-96FA-B164AFD3481F}" srcOrd="8" destOrd="0" presId="urn:microsoft.com/office/officeart/2005/8/layout/bProcess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97492F1-0014-40FB-B7B9-2E46E91280E9}" type="doc">
      <dgm:prSet loTypeId="urn:microsoft.com/office/officeart/2005/8/layout/target3" loCatId="list" qsTypeId="urn:microsoft.com/office/officeart/2005/8/quickstyle/simple1#31" qsCatId="simple" csTypeId="urn:microsoft.com/office/officeart/2005/8/colors/accent1_2#31" csCatId="accent1" phldr="1"/>
      <dgm:spPr/>
      <dgm:t>
        <a:bodyPr/>
        <a:lstStyle/>
        <a:p>
          <a:endParaRPr lang="en-US"/>
        </a:p>
      </dgm:t>
    </dgm:pt>
    <dgm:pt modelId="{3AECA8F1-D912-46EA-953C-ADE52D090A60}">
      <dgm:prSet/>
      <dgm:spPr/>
      <dgm:t>
        <a:bodyPr/>
        <a:lstStyle/>
        <a:p>
          <a:pPr rtl="0"/>
          <a:r>
            <a:rPr lang="en-US" dirty="0" smtClean="0"/>
            <a:t>Turnaround leaders differ from standard organizational leaders</a:t>
          </a:r>
          <a:endParaRPr lang="en-US" dirty="0"/>
        </a:p>
      </dgm:t>
    </dgm:pt>
    <dgm:pt modelId="{85C51483-9014-474C-BD89-25F018584C8E}" type="parTrans" cxnId="{81372C1C-82ED-4249-8D0B-ACAC1E11F51D}">
      <dgm:prSet/>
      <dgm:spPr/>
      <dgm:t>
        <a:bodyPr/>
        <a:lstStyle/>
        <a:p>
          <a:endParaRPr lang="en-US"/>
        </a:p>
      </dgm:t>
    </dgm:pt>
    <dgm:pt modelId="{F09B5289-2059-498B-9896-82DD643791F4}" type="sibTrans" cxnId="{81372C1C-82ED-4249-8D0B-ACAC1E11F51D}">
      <dgm:prSet/>
      <dgm:spPr/>
      <dgm:t>
        <a:bodyPr/>
        <a:lstStyle/>
        <a:p>
          <a:endParaRPr lang="en-US"/>
        </a:p>
      </dgm:t>
    </dgm:pt>
    <dgm:pt modelId="{71723C3E-8A82-4DBC-BF84-82C7A1F7D406}">
      <dgm:prSet/>
      <dgm:spPr/>
      <dgm:t>
        <a:bodyPr/>
        <a:lstStyle/>
        <a:p>
          <a:pPr rtl="0"/>
          <a:r>
            <a:rPr lang="en-US" dirty="0" smtClean="0"/>
            <a:t>Rare combination of:</a:t>
          </a:r>
          <a:endParaRPr lang="en-US" dirty="0"/>
        </a:p>
      </dgm:t>
    </dgm:pt>
    <dgm:pt modelId="{24AC6E8F-7099-4AFE-9F57-FE78681E5DAB}" type="parTrans" cxnId="{9BA3EADF-04A8-4A80-B397-AFCF040F68A6}">
      <dgm:prSet/>
      <dgm:spPr/>
      <dgm:t>
        <a:bodyPr/>
        <a:lstStyle/>
        <a:p>
          <a:endParaRPr lang="en-US"/>
        </a:p>
      </dgm:t>
    </dgm:pt>
    <dgm:pt modelId="{FEA6C7EC-0B04-4C2C-A506-5125037005C0}" type="sibTrans" cxnId="{9BA3EADF-04A8-4A80-B397-AFCF040F68A6}">
      <dgm:prSet/>
      <dgm:spPr/>
      <dgm:t>
        <a:bodyPr/>
        <a:lstStyle/>
        <a:p>
          <a:endParaRPr lang="en-US"/>
        </a:p>
      </dgm:t>
    </dgm:pt>
    <dgm:pt modelId="{7139F0D2-1527-4CD7-AC2D-104594CD2249}">
      <dgm:prSet/>
      <dgm:spPr/>
      <dgm:t>
        <a:bodyPr/>
        <a:lstStyle/>
        <a:p>
          <a:pPr rtl="0"/>
          <a:r>
            <a:rPr lang="en-US" dirty="0" smtClean="0"/>
            <a:t>Successful principals in non-failing schools may not succeed as turnaround leader</a:t>
          </a:r>
          <a:endParaRPr lang="en-US" dirty="0"/>
        </a:p>
      </dgm:t>
    </dgm:pt>
    <dgm:pt modelId="{A3A914FC-C7F6-427D-B7F5-48C9877636E3}" type="parTrans" cxnId="{BD284F09-116E-4D4E-A108-F8665F64F43E}">
      <dgm:prSet/>
      <dgm:spPr/>
      <dgm:t>
        <a:bodyPr/>
        <a:lstStyle/>
        <a:p>
          <a:endParaRPr lang="en-US"/>
        </a:p>
      </dgm:t>
    </dgm:pt>
    <dgm:pt modelId="{3421D10C-175F-4FCB-9E6D-DA5D00986155}" type="sibTrans" cxnId="{BD284F09-116E-4D4E-A108-F8665F64F43E}">
      <dgm:prSet/>
      <dgm:spPr/>
      <dgm:t>
        <a:bodyPr/>
        <a:lstStyle/>
        <a:p>
          <a:endParaRPr lang="en-US"/>
        </a:p>
      </dgm:t>
    </dgm:pt>
    <dgm:pt modelId="{7D0CB9E2-B0D4-40F6-AA24-3C40792D3A77}">
      <dgm:prSet/>
      <dgm:spPr/>
      <dgm:t>
        <a:bodyPr/>
        <a:lstStyle/>
        <a:p>
          <a:pPr rtl="0"/>
          <a:r>
            <a:rPr lang="en-US" dirty="0" smtClean="0"/>
            <a:t>entrepreneur-style drive for results </a:t>
          </a:r>
          <a:endParaRPr lang="en-US" dirty="0"/>
        </a:p>
      </dgm:t>
    </dgm:pt>
    <dgm:pt modelId="{B2E8F960-CF94-4EDF-A14A-4DB3C810F475}" type="parTrans" cxnId="{9E4A80C9-686E-42CC-8387-3D8E1557C11F}">
      <dgm:prSet/>
      <dgm:spPr/>
      <dgm:t>
        <a:bodyPr/>
        <a:lstStyle/>
        <a:p>
          <a:endParaRPr lang="en-US"/>
        </a:p>
      </dgm:t>
    </dgm:pt>
    <dgm:pt modelId="{FEA918EE-A18A-4004-87E5-D1F5C6B814FF}" type="sibTrans" cxnId="{9E4A80C9-686E-42CC-8387-3D8E1557C11F}">
      <dgm:prSet/>
      <dgm:spPr/>
      <dgm:t>
        <a:bodyPr/>
        <a:lstStyle/>
        <a:p>
          <a:endParaRPr lang="en-US"/>
        </a:p>
      </dgm:t>
    </dgm:pt>
    <dgm:pt modelId="{53753451-DE4F-4470-A09C-D0BB22258F1A}">
      <dgm:prSet/>
      <dgm:spPr/>
      <dgm:t>
        <a:bodyPr/>
        <a:lstStyle/>
        <a:p>
          <a:pPr rtl="0"/>
          <a:r>
            <a:rPr lang="en-US" dirty="0" smtClean="0"/>
            <a:t>high influence competency inside and outside </a:t>
          </a:r>
          <a:endParaRPr lang="en-US" dirty="0"/>
        </a:p>
      </dgm:t>
    </dgm:pt>
    <dgm:pt modelId="{A26E6E46-AEA3-4A46-B4AE-AC970926932E}" type="parTrans" cxnId="{394011C3-F154-430F-9EB2-35F773089EA8}">
      <dgm:prSet/>
      <dgm:spPr/>
      <dgm:t>
        <a:bodyPr/>
        <a:lstStyle/>
        <a:p>
          <a:endParaRPr lang="en-US"/>
        </a:p>
      </dgm:t>
    </dgm:pt>
    <dgm:pt modelId="{B3357310-FD52-4C47-B571-1AE8807498D0}" type="sibTrans" cxnId="{394011C3-F154-430F-9EB2-35F773089EA8}">
      <dgm:prSet/>
      <dgm:spPr/>
      <dgm:t>
        <a:bodyPr/>
        <a:lstStyle/>
        <a:p>
          <a:endParaRPr lang="en-US"/>
        </a:p>
      </dgm:t>
    </dgm:pt>
    <dgm:pt modelId="{1F4BB2AC-4092-4257-B1FC-80D1F4B17709}" type="pres">
      <dgm:prSet presAssocID="{697492F1-0014-40FB-B7B9-2E46E91280E9}" presName="Name0" presStyleCnt="0">
        <dgm:presLayoutVars>
          <dgm:chMax val="7"/>
          <dgm:dir/>
          <dgm:animLvl val="lvl"/>
          <dgm:resizeHandles val="exact"/>
        </dgm:presLayoutVars>
      </dgm:prSet>
      <dgm:spPr/>
      <dgm:t>
        <a:bodyPr/>
        <a:lstStyle/>
        <a:p>
          <a:endParaRPr lang="en-US"/>
        </a:p>
      </dgm:t>
    </dgm:pt>
    <dgm:pt modelId="{C7221113-E906-4624-9FCD-1A18283A4BA4}" type="pres">
      <dgm:prSet presAssocID="{3AECA8F1-D912-46EA-953C-ADE52D090A60}" presName="circle1" presStyleLbl="node1" presStyleIdx="0" presStyleCnt="3"/>
      <dgm:spPr/>
    </dgm:pt>
    <dgm:pt modelId="{2EF3D44C-1B87-48DD-B0B5-B7A55B5CA9A4}" type="pres">
      <dgm:prSet presAssocID="{3AECA8F1-D912-46EA-953C-ADE52D090A60}" presName="space" presStyleCnt="0"/>
      <dgm:spPr/>
    </dgm:pt>
    <dgm:pt modelId="{D8B2AACD-D723-4D7B-8E49-7441F1CAC583}" type="pres">
      <dgm:prSet presAssocID="{3AECA8F1-D912-46EA-953C-ADE52D090A60}" presName="rect1" presStyleLbl="alignAcc1" presStyleIdx="0" presStyleCnt="3"/>
      <dgm:spPr/>
      <dgm:t>
        <a:bodyPr/>
        <a:lstStyle/>
        <a:p>
          <a:endParaRPr lang="en-US"/>
        </a:p>
      </dgm:t>
    </dgm:pt>
    <dgm:pt modelId="{E8CF0F98-EA31-43B8-B2A2-97F30AD654BC}" type="pres">
      <dgm:prSet presAssocID="{71723C3E-8A82-4DBC-BF84-82C7A1F7D406}" presName="vertSpace2" presStyleLbl="node1" presStyleIdx="0" presStyleCnt="3"/>
      <dgm:spPr/>
    </dgm:pt>
    <dgm:pt modelId="{E3DDDD11-F850-466C-8E35-9358A1FB187A}" type="pres">
      <dgm:prSet presAssocID="{71723C3E-8A82-4DBC-BF84-82C7A1F7D406}" presName="circle2" presStyleLbl="node1" presStyleIdx="1" presStyleCnt="3"/>
      <dgm:spPr/>
    </dgm:pt>
    <dgm:pt modelId="{B2636D3C-A9AF-4091-87E1-BB4678315EF3}" type="pres">
      <dgm:prSet presAssocID="{71723C3E-8A82-4DBC-BF84-82C7A1F7D406}" presName="rect2" presStyleLbl="alignAcc1" presStyleIdx="1" presStyleCnt="3"/>
      <dgm:spPr/>
      <dgm:t>
        <a:bodyPr/>
        <a:lstStyle/>
        <a:p>
          <a:endParaRPr lang="en-US"/>
        </a:p>
      </dgm:t>
    </dgm:pt>
    <dgm:pt modelId="{641587FF-9345-48E5-AF69-425E8E4BF761}" type="pres">
      <dgm:prSet presAssocID="{7139F0D2-1527-4CD7-AC2D-104594CD2249}" presName="vertSpace3" presStyleLbl="node1" presStyleIdx="1" presStyleCnt="3"/>
      <dgm:spPr/>
    </dgm:pt>
    <dgm:pt modelId="{CC16F05B-4DDC-4D76-891E-063FF1CDC79A}" type="pres">
      <dgm:prSet presAssocID="{7139F0D2-1527-4CD7-AC2D-104594CD2249}" presName="circle3" presStyleLbl="node1" presStyleIdx="2" presStyleCnt="3"/>
      <dgm:spPr/>
    </dgm:pt>
    <dgm:pt modelId="{472ED348-306C-4A4A-BF60-B47FBB9883ED}" type="pres">
      <dgm:prSet presAssocID="{7139F0D2-1527-4CD7-AC2D-104594CD2249}" presName="rect3" presStyleLbl="alignAcc1" presStyleIdx="2" presStyleCnt="3"/>
      <dgm:spPr/>
      <dgm:t>
        <a:bodyPr/>
        <a:lstStyle/>
        <a:p>
          <a:endParaRPr lang="en-US"/>
        </a:p>
      </dgm:t>
    </dgm:pt>
    <dgm:pt modelId="{3B434165-03BC-421C-9B0D-CAE17F631093}" type="pres">
      <dgm:prSet presAssocID="{3AECA8F1-D912-46EA-953C-ADE52D090A60}" presName="rect1ParTx" presStyleLbl="alignAcc1" presStyleIdx="2" presStyleCnt="3">
        <dgm:presLayoutVars>
          <dgm:chMax val="1"/>
          <dgm:bulletEnabled val="1"/>
        </dgm:presLayoutVars>
      </dgm:prSet>
      <dgm:spPr/>
      <dgm:t>
        <a:bodyPr/>
        <a:lstStyle/>
        <a:p>
          <a:endParaRPr lang="en-US"/>
        </a:p>
      </dgm:t>
    </dgm:pt>
    <dgm:pt modelId="{1BEE82EC-65A4-48B6-8AF8-1A8D2EF4C1BE}" type="pres">
      <dgm:prSet presAssocID="{3AECA8F1-D912-46EA-953C-ADE52D090A60}" presName="rect1ChTx" presStyleLbl="alignAcc1" presStyleIdx="2" presStyleCnt="3">
        <dgm:presLayoutVars>
          <dgm:bulletEnabled val="1"/>
        </dgm:presLayoutVars>
      </dgm:prSet>
      <dgm:spPr/>
    </dgm:pt>
    <dgm:pt modelId="{8B7B47F6-8DE6-400C-A023-5BE04046844B}" type="pres">
      <dgm:prSet presAssocID="{71723C3E-8A82-4DBC-BF84-82C7A1F7D406}" presName="rect2ParTx" presStyleLbl="alignAcc1" presStyleIdx="2" presStyleCnt="3">
        <dgm:presLayoutVars>
          <dgm:chMax val="1"/>
          <dgm:bulletEnabled val="1"/>
        </dgm:presLayoutVars>
      </dgm:prSet>
      <dgm:spPr/>
      <dgm:t>
        <a:bodyPr/>
        <a:lstStyle/>
        <a:p>
          <a:endParaRPr lang="en-US"/>
        </a:p>
      </dgm:t>
    </dgm:pt>
    <dgm:pt modelId="{855E9B1E-B0CC-4D3D-A1C9-0FC2181579A4}" type="pres">
      <dgm:prSet presAssocID="{71723C3E-8A82-4DBC-BF84-82C7A1F7D406}" presName="rect2ChTx" presStyleLbl="alignAcc1" presStyleIdx="2" presStyleCnt="3">
        <dgm:presLayoutVars>
          <dgm:bulletEnabled val="1"/>
        </dgm:presLayoutVars>
      </dgm:prSet>
      <dgm:spPr/>
      <dgm:t>
        <a:bodyPr/>
        <a:lstStyle/>
        <a:p>
          <a:endParaRPr lang="en-US"/>
        </a:p>
      </dgm:t>
    </dgm:pt>
    <dgm:pt modelId="{CDD1D666-9F83-4DE4-9BD8-E877A95CF381}" type="pres">
      <dgm:prSet presAssocID="{7139F0D2-1527-4CD7-AC2D-104594CD2249}" presName="rect3ParTx" presStyleLbl="alignAcc1" presStyleIdx="2" presStyleCnt="3">
        <dgm:presLayoutVars>
          <dgm:chMax val="1"/>
          <dgm:bulletEnabled val="1"/>
        </dgm:presLayoutVars>
      </dgm:prSet>
      <dgm:spPr/>
      <dgm:t>
        <a:bodyPr/>
        <a:lstStyle/>
        <a:p>
          <a:endParaRPr lang="en-US"/>
        </a:p>
      </dgm:t>
    </dgm:pt>
    <dgm:pt modelId="{B7669CC4-7EBF-4538-BFAE-666008E32574}" type="pres">
      <dgm:prSet presAssocID="{7139F0D2-1527-4CD7-AC2D-104594CD2249}" presName="rect3ChTx" presStyleLbl="alignAcc1" presStyleIdx="2" presStyleCnt="3">
        <dgm:presLayoutVars>
          <dgm:bulletEnabled val="1"/>
        </dgm:presLayoutVars>
      </dgm:prSet>
      <dgm:spPr/>
    </dgm:pt>
  </dgm:ptLst>
  <dgm:cxnLst>
    <dgm:cxn modelId="{A0220995-90B8-418E-B713-03EBB7D11DF7}" type="presOf" srcId="{71723C3E-8A82-4DBC-BF84-82C7A1F7D406}" destId="{8B7B47F6-8DE6-400C-A023-5BE04046844B}" srcOrd="1" destOrd="0" presId="urn:microsoft.com/office/officeart/2005/8/layout/target3"/>
    <dgm:cxn modelId="{394011C3-F154-430F-9EB2-35F773089EA8}" srcId="{71723C3E-8A82-4DBC-BF84-82C7A1F7D406}" destId="{53753451-DE4F-4470-A09C-D0BB22258F1A}" srcOrd="1" destOrd="0" parTransId="{A26E6E46-AEA3-4A46-B4AE-AC970926932E}" sibTransId="{B3357310-FD52-4C47-B571-1AE8807498D0}"/>
    <dgm:cxn modelId="{9E4A80C9-686E-42CC-8387-3D8E1557C11F}" srcId="{71723C3E-8A82-4DBC-BF84-82C7A1F7D406}" destId="{7D0CB9E2-B0D4-40F6-AA24-3C40792D3A77}" srcOrd="0" destOrd="0" parTransId="{B2E8F960-CF94-4EDF-A14A-4DB3C810F475}" sibTransId="{FEA918EE-A18A-4004-87E5-D1F5C6B814FF}"/>
    <dgm:cxn modelId="{084E0146-9114-4239-B3D1-D1FCD7D3200C}" type="presOf" srcId="{697492F1-0014-40FB-B7B9-2E46E91280E9}" destId="{1F4BB2AC-4092-4257-B1FC-80D1F4B17709}" srcOrd="0" destOrd="0" presId="urn:microsoft.com/office/officeart/2005/8/layout/target3"/>
    <dgm:cxn modelId="{9BA3EADF-04A8-4A80-B397-AFCF040F68A6}" srcId="{697492F1-0014-40FB-B7B9-2E46E91280E9}" destId="{71723C3E-8A82-4DBC-BF84-82C7A1F7D406}" srcOrd="1" destOrd="0" parTransId="{24AC6E8F-7099-4AFE-9F57-FE78681E5DAB}" sibTransId="{FEA6C7EC-0B04-4C2C-A506-5125037005C0}"/>
    <dgm:cxn modelId="{CC21EEE3-D362-4463-B8ED-0F7DCDEAC70B}" type="presOf" srcId="{3AECA8F1-D912-46EA-953C-ADE52D090A60}" destId="{3B434165-03BC-421C-9B0D-CAE17F631093}" srcOrd="1" destOrd="0" presId="urn:microsoft.com/office/officeart/2005/8/layout/target3"/>
    <dgm:cxn modelId="{BD284F09-116E-4D4E-A108-F8665F64F43E}" srcId="{697492F1-0014-40FB-B7B9-2E46E91280E9}" destId="{7139F0D2-1527-4CD7-AC2D-104594CD2249}" srcOrd="2" destOrd="0" parTransId="{A3A914FC-C7F6-427D-B7F5-48C9877636E3}" sibTransId="{3421D10C-175F-4FCB-9E6D-DA5D00986155}"/>
    <dgm:cxn modelId="{122DAE93-4E9C-491E-B727-2FD406C9237C}" type="presOf" srcId="{3AECA8F1-D912-46EA-953C-ADE52D090A60}" destId="{D8B2AACD-D723-4D7B-8E49-7441F1CAC583}" srcOrd="0" destOrd="0" presId="urn:microsoft.com/office/officeart/2005/8/layout/target3"/>
    <dgm:cxn modelId="{6CE3F934-F8A8-4208-BA52-CCEFF14DB6D0}" type="presOf" srcId="{71723C3E-8A82-4DBC-BF84-82C7A1F7D406}" destId="{B2636D3C-A9AF-4091-87E1-BB4678315EF3}" srcOrd="0" destOrd="0" presId="urn:microsoft.com/office/officeart/2005/8/layout/target3"/>
    <dgm:cxn modelId="{C24FE96C-AA33-4741-BBD8-BBE11FF84BF3}" type="presOf" srcId="{7D0CB9E2-B0D4-40F6-AA24-3C40792D3A77}" destId="{855E9B1E-B0CC-4D3D-A1C9-0FC2181579A4}" srcOrd="0" destOrd="0" presId="urn:microsoft.com/office/officeart/2005/8/layout/target3"/>
    <dgm:cxn modelId="{89EFC22F-333F-428A-946B-A589BCBC340B}" type="presOf" srcId="{7139F0D2-1527-4CD7-AC2D-104594CD2249}" destId="{472ED348-306C-4A4A-BF60-B47FBB9883ED}" srcOrd="0" destOrd="0" presId="urn:microsoft.com/office/officeart/2005/8/layout/target3"/>
    <dgm:cxn modelId="{5BB4D324-CFD7-4DBF-87F8-015BE51BA6E3}" type="presOf" srcId="{7139F0D2-1527-4CD7-AC2D-104594CD2249}" destId="{CDD1D666-9F83-4DE4-9BD8-E877A95CF381}" srcOrd="1" destOrd="0" presId="urn:microsoft.com/office/officeart/2005/8/layout/target3"/>
    <dgm:cxn modelId="{81372C1C-82ED-4249-8D0B-ACAC1E11F51D}" srcId="{697492F1-0014-40FB-B7B9-2E46E91280E9}" destId="{3AECA8F1-D912-46EA-953C-ADE52D090A60}" srcOrd="0" destOrd="0" parTransId="{85C51483-9014-474C-BD89-25F018584C8E}" sibTransId="{F09B5289-2059-498B-9896-82DD643791F4}"/>
    <dgm:cxn modelId="{4969AE27-B8C2-4C8D-87A7-7F2FB92EA599}" type="presOf" srcId="{53753451-DE4F-4470-A09C-D0BB22258F1A}" destId="{855E9B1E-B0CC-4D3D-A1C9-0FC2181579A4}" srcOrd="0" destOrd="1" presId="urn:microsoft.com/office/officeart/2005/8/layout/target3"/>
    <dgm:cxn modelId="{2D9ED7EC-2CA7-4488-92AB-3EDBC7FBC647}" type="presParOf" srcId="{1F4BB2AC-4092-4257-B1FC-80D1F4B17709}" destId="{C7221113-E906-4624-9FCD-1A18283A4BA4}" srcOrd="0" destOrd="0" presId="urn:microsoft.com/office/officeart/2005/8/layout/target3"/>
    <dgm:cxn modelId="{ABBC818B-3A64-43BF-9297-1839178B0FC0}" type="presParOf" srcId="{1F4BB2AC-4092-4257-B1FC-80D1F4B17709}" destId="{2EF3D44C-1B87-48DD-B0B5-B7A55B5CA9A4}" srcOrd="1" destOrd="0" presId="urn:microsoft.com/office/officeart/2005/8/layout/target3"/>
    <dgm:cxn modelId="{41A04456-2635-497C-AD35-1FBC8466CAD0}" type="presParOf" srcId="{1F4BB2AC-4092-4257-B1FC-80D1F4B17709}" destId="{D8B2AACD-D723-4D7B-8E49-7441F1CAC583}" srcOrd="2" destOrd="0" presId="urn:microsoft.com/office/officeart/2005/8/layout/target3"/>
    <dgm:cxn modelId="{495B20BE-45DB-4B52-8E23-60B7E088F066}" type="presParOf" srcId="{1F4BB2AC-4092-4257-B1FC-80D1F4B17709}" destId="{E8CF0F98-EA31-43B8-B2A2-97F30AD654BC}" srcOrd="3" destOrd="0" presId="urn:microsoft.com/office/officeart/2005/8/layout/target3"/>
    <dgm:cxn modelId="{712863F7-1CD9-49F7-A83A-D4AC12F02E2E}" type="presParOf" srcId="{1F4BB2AC-4092-4257-B1FC-80D1F4B17709}" destId="{E3DDDD11-F850-466C-8E35-9358A1FB187A}" srcOrd="4" destOrd="0" presId="urn:microsoft.com/office/officeart/2005/8/layout/target3"/>
    <dgm:cxn modelId="{ABFC9182-72EB-4344-A06C-74881043018E}" type="presParOf" srcId="{1F4BB2AC-4092-4257-B1FC-80D1F4B17709}" destId="{B2636D3C-A9AF-4091-87E1-BB4678315EF3}" srcOrd="5" destOrd="0" presId="urn:microsoft.com/office/officeart/2005/8/layout/target3"/>
    <dgm:cxn modelId="{36FC898D-9C9D-4D62-9FE1-CD8702562E37}" type="presParOf" srcId="{1F4BB2AC-4092-4257-B1FC-80D1F4B17709}" destId="{641587FF-9345-48E5-AF69-425E8E4BF761}" srcOrd="6" destOrd="0" presId="urn:microsoft.com/office/officeart/2005/8/layout/target3"/>
    <dgm:cxn modelId="{DA0E5EC1-AAA0-4701-9B88-4EA6A8800DB9}" type="presParOf" srcId="{1F4BB2AC-4092-4257-B1FC-80D1F4B17709}" destId="{CC16F05B-4DDC-4D76-891E-063FF1CDC79A}" srcOrd="7" destOrd="0" presId="urn:microsoft.com/office/officeart/2005/8/layout/target3"/>
    <dgm:cxn modelId="{8C77D1F3-52CE-460B-8EBD-76BFACD65CA1}" type="presParOf" srcId="{1F4BB2AC-4092-4257-B1FC-80D1F4B17709}" destId="{472ED348-306C-4A4A-BF60-B47FBB9883ED}" srcOrd="8" destOrd="0" presId="urn:microsoft.com/office/officeart/2005/8/layout/target3"/>
    <dgm:cxn modelId="{3CB1FB2C-7DC9-4AA8-9EE6-9487E8F9CF0A}" type="presParOf" srcId="{1F4BB2AC-4092-4257-B1FC-80D1F4B17709}" destId="{3B434165-03BC-421C-9B0D-CAE17F631093}" srcOrd="9" destOrd="0" presId="urn:microsoft.com/office/officeart/2005/8/layout/target3"/>
    <dgm:cxn modelId="{1583C59C-53C3-4E2A-BD6A-C414D655C176}" type="presParOf" srcId="{1F4BB2AC-4092-4257-B1FC-80D1F4B17709}" destId="{1BEE82EC-65A4-48B6-8AF8-1A8D2EF4C1BE}" srcOrd="10" destOrd="0" presId="urn:microsoft.com/office/officeart/2005/8/layout/target3"/>
    <dgm:cxn modelId="{863B5676-53CC-45D6-9E6B-B36361F56E2C}" type="presParOf" srcId="{1F4BB2AC-4092-4257-B1FC-80D1F4B17709}" destId="{8B7B47F6-8DE6-400C-A023-5BE04046844B}" srcOrd="11" destOrd="0" presId="urn:microsoft.com/office/officeart/2005/8/layout/target3"/>
    <dgm:cxn modelId="{FECC61D9-803D-425E-A878-55787ACF2863}" type="presParOf" srcId="{1F4BB2AC-4092-4257-B1FC-80D1F4B17709}" destId="{855E9B1E-B0CC-4D3D-A1C9-0FC2181579A4}" srcOrd="12" destOrd="0" presId="urn:microsoft.com/office/officeart/2005/8/layout/target3"/>
    <dgm:cxn modelId="{08205D09-A82F-4467-8DBA-01E98E7E8E3A}" type="presParOf" srcId="{1F4BB2AC-4092-4257-B1FC-80D1F4B17709}" destId="{CDD1D666-9F83-4DE4-9BD8-E877A95CF381}" srcOrd="13" destOrd="0" presId="urn:microsoft.com/office/officeart/2005/8/layout/target3"/>
    <dgm:cxn modelId="{83327835-6F15-4C53-B91D-F212BA81123C}" type="presParOf" srcId="{1F4BB2AC-4092-4257-B1FC-80D1F4B17709}" destId="{B7669CC4-7EBF-4538-BFAE-666008E32574}" srcOrd="14"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1A631DF-67FE-44C6-B329-C7BA7634174B}" type="doc">
      <dgm:prSet loTypeId="urn:microsoft.com/office/officeart/2005/8/layout/list1" loCatId="list" qsTypeId="urn:microsoft.com/office/officeart/2005/8/quickstyle/simple2" qsCatId="simple" csTypeId="urn:microsoft.com/office/officeart/2005/8/colors/accent1_2#32" csCatId="accent1" phldr="1"/>
      <dgm:spPr/>
      <dgm:t>
        <a:bodyPr/>
        <a:lstStyle/>
        <a:p>
          <a:endParaRPr lang="en-US"/>
        </a:p>
      </dgm:t>
    </dgm:pt>
    <dgm:pt modelId="{BE99E72D-EFDE-4E03-9FFC-83543AFF6AD9}">
      <dgm:prSet custT="1"/>
      <dgm:spPr/>
      <dgm:t>
        <a:bodyPr/>
        <a:lstStyle/>
        <a:p>
          <a:pPr rtl="0"/>
          <a:r>
            <a:rPr lang="en-US" sz="1600" b="1" dirty="0" smtClean="0"/>
            <a:t>Driving for Results</a:t>
          </a:r>
          <a:r>
            <a:rPr lang="en-US" sz="1600" dirty="0" smtClean="0"/>
            <a:t> – the turnaround leader’s strong desire to achieve outstanding results and the task-oriented actions required for success.  </a:t>
          </a:r>
          <a:endParaRPr lang="en-US" sz="1600" dirty="0"/>
        </a:p>
      </dgm:t>
    </dgm:pt>
    <dgm:pt modelId="{530D2137-0306-4F78-AF89-9A1651A231A4}" type="parTrans" cxnId="{30176244-6B2B-4461-ABB5-D6AEE45EDBB0}">
      <dgm:prSet/>
      <dgm:spPr/>
      <dgm:t>
        <a:bodyPr/>
        <a:lstStyle/>
        <a:p>
          <a:endParaRPr lang="en-US"/>
        </a:p>
      </dgm:t>
    </dgm:pt>
    <dgm:pt modelId="{005E52EE-FE1C-482B-BE3B-DA7093018331}" type="sibTrans" cxnId="{30176244-6B2B-4461-ABB5-D6AEE45EDBB0}">
      <dgm:prSet/>
      <dgm:spPr/>
      <dgm:t>
        <a:bodyPr/>
        <a:lstStyle/>
        <a:p>
          <a:endParaRPr lang="en-US"/>
        </a:p>
      </dgm:t>
    </dgm:pt>
    <dgm:pt modelId="{544EE088-E4A9-4D1F-B407-5328FFC97848}">
      <dgm:prSet custT="1"/>
      <dgm:spPr/>
      <dgm:t>
        <a:bodyPr/>
        <a:lstStyle/>
        <a:p>
          <a:pPr rtl="0"/>
          <a:r>
            <a:rPr lang="en-US" sz="1600" b="1" dirty="0" smtClean="0"/>
            <a:t>Influencing for Results </a:t>
          </a:r>
          <a:r>
            <a:rPr lang="en-US" sz="1600" dirty="0" smtClean="0"/>
            <a:t>– motivating others and influencing their thinking and behavior to obtain results.  Turnaround leaders cannot accomplish change alone, but instead must rely on the work of others. </a:t>
          </a:r>
          <a:endParaRPr lang="en-US" sz="1600" dirty="0"/>
        </a:p>
      </dgm:t>
    </dgm:pt>
    <dgm:pt modelId="{68B8D8DB-4A65-46A7-8CB7-782D903D629A}" type="parTrans" cxnId="{0B11A45A-74A1-495C-99C8-845904D68AE0}">
      <dgm:prSet/>
      <dgm:spPr/>
      <dgm:t>
        <a:bodyPr/>
        <a:lstStyle/>
        <a:p>
          <a:endParaRPr lang="en-US"/>
        </a:p>
      </dgm:t>
    </dgm:pt>
    <dgm:pt modelId="{4D7D4B0F-9735-4188-B8F8-36A6FDD11320}" type="sibTrans" cxnId="{0B11A45A-74A1-495C-99C8-845904D68AE0}">
      <dgm:prSet/>
      <dgm:spPr/>
      <dgm:t>
        <a:bodyPr/>
        <a:lstStyle/>
        <a:p>
          <a:endParaRPr lang="en-US"/>
        </a:p>
      </dgm:t>
    </dgm:pt>
    <dgm:pt modelId="{0CD82EB7-3A46-461C-BE9B-B7D766814485}">
      <dgm:prSet custT="1"/>
      <dgm:spPr/>
      <dgm:t>
        <a:bodyPr/>
        <a:lstStyle/>
        <a:p>
          <a:pPr rtl="0"/>
          <a:r>
            <a:rPr lang="en-US" sz="1600" b="1" dirty="0" smtClean="0"/>
            <a:t>Problem Solving </a:t>
          </a:r>
          <a:r>
            <a:rPr lang="en-US" sz="1600" dirty="0" smtClean="0"/>
            <a:t>– including analysis of data to inform decisions; making clear, logical plans that people can follow; and ensuring a strong connection between school learning goals and classroom activity.  </a:t>
          </a:r>
          <a:endParaRPr lang="en-US" sz="1600" dirty="0"/>
        </a:p>
      </dgm:t>
    </dgm:pt>
    <dgm:pt modelId="{020B6B5E-D447-4EC7-A397-36CD3CF80C47}" type="parTrans" cxnId="{75FA67EA-9557-4C1D-8022-23E36ACDE549}">
      <dgm:prSet/>
      <dgm:spPr/>
      <dgm:t>
        <a:bodyPr/>
        <a:lstStyle/>
        <a:p>
          <a:endParaRPr lang="en-US"/>
        </a:p>
      </dgm:t>
    </dgm:pt>
    <dgm:pt modelId="{2384D0E7-CAD7-4958-B4B9-D15AC19F4F6E}" type="sibTrans" cxnId="{75FA67EA-9557-4C1D-8022-23E36ACDE549}">
      <dgm:prSet/>
      <dgm:spPr/>
      <dgm:t>
        <a:bodyPr/>
        <a:lstStyle/>
        <a:p>
          <a:endParaRPr lang="en-US"/>
        </a:p>
      </dgm:t>
    </dgm:pt>
    <dgm:pt modelId="{1930F32C-4BD6-458F-BCC2-73663C795E3C}">
      <dgm:prSet custT="1"/>
      <dgm:spPr/>
      <dgm:t>
        <a:bodyPr/>
        <a:lstStyle/>
        <a:p>
          <a:pPr rtl="0"/>
          <a:r>
            <a:rPr lang="en-US" sz="1600" b="1" dirty="0" smtClean="0"/>
            <a:t>Showing Confidence to Lead</a:t>
          </a:r>
          <a:r>
            <a:rPr lang="en-US" sz="1600" dirty="0" smtClean="0"/>
            <a:t> – staying visibly focused, committed, and self-assured despite the barrage of personal and professional attacks common during turnarounds. </a:t>
          </a:r>
          <a:endParaRPr lang="en-US" sz="1600" dirty="0"/>
        </a:p>
      </dgm:t>
    </dgm:pt>
    <dgm:pt modelId="{CC6AB662-C07C-477F-B06A-9378A945603A}" type="parTrans" cxnId="{A2B1D769-559E-443B-9110-B532EEF21FC9}">
      <dgm:prSet/>
      <dgm:spPr/>
      <dgm:t>
        <a:bodyPr/>
        <a:lstStyle/>
        <a:p>
          <a:endParaRPr lang="en-US"/>
        </a:p>
      </dgm:t>
    </dgm:pt>
    <dgm:pt modelId="{ABE34106-6392-4373-8617-B4577680735F}" type="sibTrans" cxnId="{A2B1D769-559E-443B-9110-B532EEF21FC9}">
      <dgm:prSet/>
      <dgm:spPr/>
      <dgm:t>
        <a:bodyPr/>
        <a:lstStyle/>
        <a:p>
          <a:endParaRPr lang="en-US"/>
        </a:p>
      </dgm:t>
    </dgm:pt>
    <dgm:pt modelId="{62FC9755-F602-4000-A3F4-E6137F2D4DB5}">
      <dgm:prSet custT="1"/>
      <dgm:spPr/>
      <dgm:t>
        <a:bodyPr/>
        <a:lstStyle/>
        <a:p>
          <a:pPr rtl="0"/>
          <a:r>
            <a:rPr lang="en-US" sz="1600" b="1" i="1" dirty="0" smtClean="0"/>
            <a:t>Source: Public Impact (2008). School Turnaround Leaders: Competencies for Success.</a:t>
          </a:r>
          <a:endParaRPr lang="en-US" sz="1600" b="1" i="1" dirty="0"/>
        </a:p>
      </dgm:t>
    </dgm:pt>
    <dgm:pt modelId="{335361B7-BF3C-422C-B645-B657EBF94A50}" type="parTrans" cxnId="{D6792464-694E-436D-B5C9-D7783B9660E3}">
      <dgm:prSet/>
      <dgm:spPr/>
      <dgm:t>
        <a:bodyPr/>
        <a:lstStyle/>
        <a:p>
          <a:endParaRPr lang="en-US"/>
        </a:p>
      </dgm:t>
    </dgm:pt>
    <dgm:pt modelId="{23497E7B-E345-4BF3-86D9-2AB88CD8C669}" type="sibTrans" cxnId="{D6792464-694E-436D-B5C9-D7783B9660E3}">
      <dgm:prSet/>
      <dgm:spPr/>
      <dgm:t>
        <a:bodyPr/>
        <a:lstStyle/>
        <a:p>
          <a:endParaRPr lang="en-US"/>
        </a:p>
      </dgm:t>
    </dgm:pt>
    <dgm:pt modelId="{75D03065-B1C2-43EF-BD41-48525FA15735}" type="pres">
      <dgm:prSet presAssocID="{41A631DF-67FE-44C6-B329-C7BA7634174B}" presName="linear" presStyleCnt="0">
        <dgm:presLayoutVars>
          <dgm:dir/>
          <dgm:animLvl val="lvl"/>
          <dgm:resizeHandles val="exact"/>
        </dgm:presLayoutVars>
      </dgm:prSet>
      <dgm:spPr/>
      <dgm:t>
        <a:bodyPr/>
        <a:lstStyle/>
        <a:p>
          <a:endParaRPr lang="en-US"/>
        </a:p>
      </dgm:t>
    </dgm:pt>
    <dgm:pt modelId="{233674AE-6706-4B53-9631-0C77C4D8ADA7}" type="pres">
      <dgm:prSet presAssocID="{BE99E72D-EFDE-4E03-9FFC-83543AFF6AD9}" presName="parentLin" presStyleCnt="0"/>
      <dgm:spPr/>
    </dgm:pt>
    <dgm:pt modelId="{EECB14B7-D8AA-4910-9F9B-C14657791054}" type="pres">
      <dgm:prSet presAssocID="{BE99E72D-EFDE-4E03-9FFC-83543AFF6AD9}" presName="parentLeftMargin" presStyleLbl="node1" presStyleIdx="0" presStyleCnt="5"/>
      <dgm:spPr/>
      <dgm:t>
        <a:bodyPr/>
        <a:lstStyle/>
        <a:p>
          <a:endParaRPr lang="en-US"/>
        </a:p>
      </dgm:t>
    </dgm:pt>
    <dgm:pt modelId="{F7156698-F961-4DFE-8856-0FA53FDF9B82}" type="pres">
      <dgm:prSet presAssocID="{BE99E72D-EFDE-4E03-9FFC-83543AFF6AD9}" presName="parentText" presStyleLbl="node1" presStyleIdx="0" presStyleCnt="5" custScaleX="142857" custScaleY="158246">
        <dgm:presLayoutVars>
          <dgm:chMax val="0"/>
          <dgm:bulletEnabled val="1"/>
        </dgm:presLayoutVars>
      </dgm:prSet>
      <dgm:spPr/>
      <dgm:t>
        <a:bodyPr/>
        <a:lstStyle/>
        <a:p>
          <a:endParaRPr lang="en-US"/>
        </a:p>
      </dgm:t>
    </dgm:pt>
    <dgm:pt modelId="{20A3F9C6-BA23-47EF-B4DA-453A0085B38E}" type="pres">
      <dgm:prSet presAssocID="{BE99E72D-EFDE-4E03-9FFC-83543AFF6AD9}" presName="negativeSpace" presStyleCnt="0"/>
      <dgm:spPr/>
    </dgm:pt>
    <dgm:pt modelId="{B9144F7A-AFCB-4938-AB74-BB83976F3DD5}" type="pres">
      <dgm:prSet presAssocID="{BE99E72D-EFDE-4E03-9FFC-83543AFF6AD9}" presName="childText" presStyleLbl="conFgAcc1" presStyleIdx="0" presStyleCnt="5">
        <dgm:presLayoutVars>
          <dgm:bulletEnabled val="1"/>
        </dgm:presLayoutVars>
      </dgm:prSet>
      <dgm:spPr/>
    </dgm:pt>
    <dgm:pt modelId="{BD66F2C9-8B00-463D-9161-A8355BF2F050}" type="pres">
      <dgm:prSet presAssocID="{005E52EE-FE1C-482B-BE3B-DA7093018331}" presName="spaceBetweenRectangles" presStyleCnt="0"/>
      <dgm:spPr/>
    </dgm:pt>
    <dgm:pt modelId="{870967D2-C844-4087-BDC2-AE3BBF813D0B}" type="pres">
      <dgm:prSet presAssocID="{544EE088-E4A9-4D1F-B407-5328FFC97848}" presName="parentLin" presStyleCnt="0"/>
      <dgm:spPr/>
    </dgm:pt>
    <dgm:pt modelId="{C2111739-E274-4A0E-BCDE-3D8D3848EB7F}" type="pres">
      <dgm:prSet presAssocID="{544EE088-E4A9-4D1F-B407-5328FFC97848}" presName="parentLeftMargin" presStyleLbl="node1" presStyleIdx="0" presStyleCnt="5"/>
      <dgm:spPr/>
      <dgm:t>
        <a:bodyPr/>
        <a:lstStyle/>
        <a:p>
          <a:endParaRPr lang="en-US"/>
        </a:p>
      </dgm:t>
    </dgm:pt>
    <dgm:pt modelId="{6D76F088-9C09-4658-9000-7DCC105CE000}" type="pres">
      <dgm:prSet presAssocID="{544EE088-E4A9-4D1F-B407-5328FFC97848}" presName="parentText" presStyleLbl="node1" presStyleIdx="1" presStyleCnt="5" custScaleX="142857" custScaleY="158246">
        <dgm:presLayoutVars>
          <dgm:chMax val="0"/>
          <dgm:bulletEnabled val="1"/>
        </dgm:presLayoutVars>
      </dgm:prSet>
      <dgm:spPr/>
      <dgm:t>
        <a:bodyPr/>
        <a:lstStyle/>
        <a:p>
          <a:endParaRPr lang="en-US"/>
        </a:p>
      </dgm:t>
    </dgm:pt>
    <dgm:pt modelId="{B79F555B-7555-40B7-84FF-AB836935EC13}" type="pres">
      <dgm:prSet presAssocID="{544EE088-E4A9-4D1F-B407-5328FFC97848}" presName="negativeSpace" presStyleCnt="0"/>
      <dgm:spPr/>
    </dgm:pt>
    <dgm:pt modelId="{76A2A7B2-EC56-4C75-BED2-A0C7AA96204B}" type="pres">
      <dgm:prSet presAssocID="{544EE088-E4A9-4D1F-B407-5328FFC97848}" presName="childText" presStyleLbl="conFgAcc1" presStyleIdx="1" presStyleCnt="5">
        <dgm:presLayoutVars>
          <dgm:bulletEnabled val="1"/>
        </dgm:presLayoutVars>
      </dgm:prSet>
      <dgm:spPr/>
    </dgm:pt>
    <dgm:pt modelId="{ED096D5A-E102-46D4-B77A-882D4E36E4DC}" type="pres">
      <dgm:prSet presAssocID="{4D7D4B0F-9735-4188-B8F8-36A6FDD11320}" presName="spaceBetweenRectangles" presStyleCnt="0"/>
      <dgm:spPr/>
    </dgm:pt>
    <dgm:pt modelId="{42D39799-AB34-46E0-B404-CBB70F82C722}" type="pres">
      <dgm:prSet presAssocID="{0CD82EB7-3A46-461C-BE9B-B7D766814485}" presName="parentLin" presStyleCnt="0"/>
      <dgm:spPr/>
    </dgm:pt>
    <dgm:pt modelId="{3DBA1A05-4272-41BD-AC8E-B9F48C24D4AB}" type="pres">
      <dgm:prSet presAssocID="{0CD82EB7-3A46-461C-BE9B-B7D766814485}" presName="parentLeftMargin" presStyleLbl="node1" presStyleIdx="1" presStyleCnt="5"/>
      <dgm:spPr/>
      <dgm:t>
        <a:bodyPr/>
        <a:lstStyle/>
        <a:p>
          <a:endParaRPr lang="en-US"/>
        </a:p>
      </dgm:t>
    </dgm:pt>
    <dgm:pt modelId="{CA9E3A5F-07A0-4C6F-8934-2CCBF2060517}" type="pres">
      <dgm:prSet presAssocID="{0CD82EB7-3A46-461C-BE9B-B7D766814485}" presName="parentText" presStyleLbl="node1" presStyleIdx="2" presStyleCnt="5" custScaleX="142857" custScaleY="158246">
        <dgm:presLayoutVars>
          <dgm:chMax val="0"/>
          <dgm:bulletEnabled val="1"/>
        </dgm:presLayoutVars>
      </dgm:prSet>
      <dgm:spPr/>
      <dgm:t>
        <a:bodyPr/>
        <a:lstStyle/>
        <a:p>
          <a:endParaRPr lang="en-US"/>
        </a:p>
      </dgm:t>
    </dgm:pt>
    <dgm:pt modelId="{1E54BEF4-8FA8-4654-B8F0-13C4297433F8}" type="pres">
      <dgm:prSet presAssocID="{0CD82EB7-3A46-461C-BE9B-B7D766814485}" presName="negativeSpace" presStyleCnt="0"/>
      <dgm:spPr/>
    </dgm:pt>
    <dgm:pt modelId="{4B12CE6C-4623-42A5-AB4C-DA035AF76715}" type="pres">
      <dgm:prSet presAssocID="{0CD82EB7-3A46-461C-BE9B-B7D766814485}" presName="childText" presStyleLbl="conFgAcc1" presStyleIdx="2" presStyleCnt="5">
        <dgm:presLayoutVars>
          <dgm:bulletEnabled val="1"/>
        </dgm:presLayoutVars>
      </dgm:prSet>
      <dgm:spPr/>
    </dgm:pt>
    <dgm:pt modelId="{B2F8E890-E9C1-4908-8DB7-6D933845B654}" type="pres">
      <dgm:prSet presAssocID="{2384D0E7-CAD7-4958-B4B9-D15AC19F4F6E}" presName="spaceBetweenRectangles" presStyleCnt="0"/>
      <dgm:spPr/>
    </dgm:pt>
    <dgm:pt modelId="{1D4784D4-ACB8-4408-95A0-5D7B3E7FC0FA}" type="pres">
      <dgm:prSet presAssocID="{1930F32C-4BD6-458F-BCC2-73663C795E3C}" presName="parentLin" presStyleCnt="0"/>
      <dgm:spPr/>
    </dgm:pt>
    <dgm:pt modelId="{0127FA04-B839-4425-96E2-B24C580E2E70}" type="pres">
      <dgm:prSet presAssocID="{1930F32C-4BD6-458F-BCC2-73663C795E3C}" presName="parentLeftMargin" presStyleLbl="node1" presStyleIdx="2" presStyleCnt="5"/>
      <dgm:spPr/>
      <dgm:t>
        <a:bodyPr/>
        <a:lstStyle/>
        <a:p>
          <a:endParaRPr lang="en-US"/>
        </a:p>
      </dgm:t>
    </dgm:pt>
    <dgm:pt modelId="{C4D22761-808A-4748-A02F-72B6747004F1}" type="pres">
      <dgm:prSet presAssocID="{1930F32C-4BD6-458F-BCC2-73663C795E3C}" presName="parentText" presStyleLbl="node1" presStyleIdx="3" presStyleCnt="5" custScaleX="142857" custScaleY="158246">
        <dgm:presLayoutVars>
          <dgm:chMax val="0"/>
          <dgm:bulletEnabled val="1"/>
        </dgm:presLayoutVars>
      </dgm:prSet>
      <dgm:spPr/>
      <dgm:t>
        <a:bodyPr/>
        <a:lstStyle/>
        <a:p>
          <a:endParaRPr lang="en-US"/>
        </a:p>
      </dgm:t>
    </dgm:pt>
    <dgm:pt modelId="{892BE9BB-B791-40CE-AE42-3878853F44A9}" type="pres">
      <dgm:prSet presAssocID="{1930F32C-4BD6-458F-BCC2-73663C795E3C}" presName="negativeSpace" presStyleCnt="0"/>
      <dgm:spPr/>
    </dgm:pt>
    <dgm:pt modelId="{7EE7ECFC-D867-4F8F-98F1-32B31F246339}" type="pres">
      <dgm:prSet presAssocID="{1930F32C-4BD6-458F-BCC2-73663C795E3C}" presName="childText" presStyleLbl="conFgAcc1" presStyleIdx="3" presStyleCnt="5">
        <dgm:presLayoutVars>
          <dgm:bulletEnabled val="1"/>
        </dgm:presLayoutVars>
      </dgm:prSet>
      <dgm:spPr/>
    </dgm:pt>
    <dgm:pt modelId="{43580869-F685-4DBF-A71C-8D001AAFA902}" type="pres">
      <dgm:prSet presAssocID="{ABE34106-6392-4373-8617-B4577680735F}" presName="spaceBetweenRectangles" presStyleCnt="0"/>
      <dgm:spPr/>
    </dgm:pt>
    <dgm:pt modelId="{EBD9C342-881B-4951-88A4-7EC870F2AD97}" type="pres">
      <dgm:prSet presAssocID="{62FC9755-F602-4000-A3F4-E6137F2D4DB5}" presName="parentLin" presStyleCnt="0"/>
      <dgm:spPr/>
    </dgm:pt>
    <dgm:pt modelId="{B8896C7C-4C20-400A-B71A-AC82DDFC9574}" type="pres">
      <dgm:prSet presAssocID="{62FC9755-F602-4000-A3F4-E6137F2D4DB5}" presName="parentLeftMargin" presStyleLbl="node1" presStyleIdx="3" presStyleCnt="5"/>
      <dgm:spPr/>
      <dgm:t>
        <a:bodyPr/>
        <a:lstStyle/>
        <a:p>
          <a:endParaRPr lang="en-US"/>
        </a:p>
      </dgm:t>
    </dgm:pt>
    <dgm:pt modelId="{74D4371A-3CB1-4808-90EB-4E6204D8618C}" type="pres">
      <dgm:prSet presAssocID="{62FC9755-F602-4000-A3F4-E6137F2D4DB5}" presName="parentText" presStyleLbl="node1" presStyleIdx="4" presStyleCnt="5" custScaleX="142857" custScaleY="158246">
        <dgm:presLayoutVars>
          <dgm:chMax val="0"/>
          <dgm:bulletEnabled val="1"/>
        </dgm:presLayoutVars>
      </dgm:prSet>
      <dgm:spPr/>
      <dgm:t>
        <a:bodyPr/>
        <a:lstStyle/>
        <a:p>
          <a:endParaRPr lang="en-US"/>
        </a:p>
      </dgm:t>
    </dgm:pt>
    <dgm:pt modelId="{A21C09CB-D87B-465D-9EEF-653414B70DE3}" type="pres">
      <dgm:prSet presAssocID="{62FC9755-F602-4000-A3F4-E6137F2D4DB5}" presName="negativeSpace" presStyleCnt="0"/>
      <dgm:spPr/>
    </dgm:pt>
    <dgm:pt modelId="{09600C14-0AD4-4B8A-ADA2-2760339E7945}" type="pres">
      <dgm:prSet presAssocID="{62FC9755-F602-4000-A3F4-E6137F2D4DB5}" presName="childText" presStyleLbl="conFgAcc1" presStyleIdx="4" presStyleCnt="5">
        <dgm:presLayoutVars>
          <dgm:bulletEnabled val="1"/>
        </dgm:presLayoutVars>
      </dgm:prSet>
      <dgm:spPr/>
    </dgm:pt>
  </dgm:ptLst>
  <dgm:cxnLst>
    <dgm:cxn modelId="{8E703566-E944-4078-A6AA-7EED955DFFDC}" type="presOf" srcId="{BE99E72D-EFDE-4E03-9FFC-83543AFF6AD9}" destId="{EECB14B7-D8AA-4910-9F9B-C14657791054}" srcOrd="0" destOrd="0" presId="urn:microsoft.com/office/officeart/2005/8/layout/list1"/>
    <dgm:cxn modelId="{3B23B49D-8AEE-457B-8860-0C25874C89DB}" type="presOf" srcId="{1930F32C-4BD6-458F-BCC2-73663C795E3C}" destId="{C4D22761-808A-4748-A02F-72B6747004F1}" srcOrd="1" destOrd="0" presId="urn:microsoft.com/office/officeart/2005/8/layout/list1"/>
    <dgm:cxn modelId="{402BF1E3-8743-41D6-BF90-F8B6FC4C5295}" type="presOf" srcId="{62FC9755-F602-4000-A3F4-E6137F2D4DB5}" destId="{74D4371A-3CB1-4808-90EB-4E6204D8618C}" srcOrd="1" destOrd="0" presId="urn:microsoft.com/office/officeart/2005/8/layout/list1"/>
    <dgm:cxn modelId="{C9B45886-B295-4064-9273-ED48F766804A}" type="presOf" srcId="{544EE088-E4A9-4D1F-B407-5328FFC97848}" destId="{C2111739-E274-4A0E-BCDE-3D8D3848EB7F}" srcOrd="0" destOrd="0" presId="urn:microsoft.com/office/officeart/2005/8/layout/list1"/>
    <dgm:cxn modelId="{75FA67EA-9557-4C1D-8022-23E36ACDE549}" srcId="{41A631DF-67FE-44C6-B329-C7BA7634174B}" destId="{0CD82EB7-3A46-461C-BE9B-B7D766814485}" srcOrd="2" destOrd="0" parTransId="{020B6B5E-D447-4EC7-A397-36CD3CF80C47}" sibTransId="{2384D0E7-CAD7-4958-B4B9-D15AC19F4F6E}"/>
    <dgm:cxn modelId="{30176244-6B2B-4461-ABB5-D6AEE45EDBB0}" srcId="{41A631DF-67FE-44C6-B329-C7BA7634174B}" destId="{BE99E72D-EFDE-4E03-9FFC-83543AFF6AD9}" srcOrd="0" destOrd="0" parTransId="{530D2137-0306-4F78-AF89-9A1651A231A4}" sibTransId="{005E52EE-FE1C-482B-BE3B-DA7093018331}"/>
    <dgm:cxn modelId="{566B07D3-2252-49DA-A9D9-38A68D110D2B}" type="presOf" srcId="{544EE088-E4A9-4D1F-B407-5328FFC97848}" destId="{6D76F088-9C09-4658-9000-7DCC105CE000}" srcOrd="1" destOrd="0" presId="urn:microsoft.com/office/officeart/2005/8/layout/list1"/>
    <dgm:cxn modelId="{90F9AA8C-7DD8-46A3-AE2F-A94B1328FDD9}" type="presOf" srcId="{BE99E72D-EFDE-4E03-9FFC-83543AFF6AD9}" destId="{F7156698-F961-4DFE-8856-0FA53FDF9B82}" srcOrd="1" destOrd="0" presId="urn:microsoft.com/office/officeart/2005/8/layout/list1"/>
    <dgm:cxn modelId="{B9039543-C33F-441D-BB05-57F8F1D19790}" type="presOf" srcId="{41A631DF-67FE-44C6-B329-C7BA7634174B}" destId="{75D03065-B1C2-43EF-BD41-48525FA15735}" srcOrd="0" destOrd="0" presId="urn:microsoft.com/office/officeart/2005/8/layout/list1"/>
    <dgm:cxn modelId="{EE83AC87-07EB-4D28-ABA2-8336C8C0D133}" type="presOf" srcId="{62FC9755-F602-4000-A3F4-E6137F2D4DB5}" destId="{B8896C7C-4C20-400A-B71A-AC82DDFC9574}" srcOrd="0" destOrd="0" presId="urn:microsoft.com/office/officeart/2005/8/layout/list1"/>
    <dgm:cxn modelId="{E58EED5D-10D6-408B-8C4C-7FCE648B0A5C}" type="presOf" srcId="{0CD82EB7-3A46-461C-BE9B-B7D766814485}" destId="{3DBA1A05-4272-41BD-AC8E-B9F48C24D4AB}" srcOrd="0" destOrd="0" presId="urn:microsoft.com/office/officeart/2005/8/layout/list1"/>
    <dgm:cxn modelId="{D49ECD47-03DD-4625-AD00-BF1F0FB687EF}" type="presOf" srcId="{1930F32C-4BD6-458F-BCC2-73663C795E3C}" destId="{0127FA04-B839-4425-96E2-B24C580E2E70}" srcOrd="0" destOrd="0" presId="urn:microsoft.com/office/officeart/2005/8/layout/list1"/>
    <dgm:cxn modelId="{D6792464-694E-436D-B5C9-D7783B9660E3}" srcId="{41A631DF-67FE-44C6-B329-C7BA7634174B}" destId="{62FC9755-F602-4000-A3F4-E6137F2D4DB5}" srcOrd="4" destOrd="0" parTransId="{335361B7-BF3C-422C-B645-B657EBF94A50}" sibTransId="{23497E7B-E345-4BF3-86D9-2AB88CD8C669}"/>
    <dgm:cxn modelId="{A7757E6C-A734-4FB4-95EF-96FD8A99CD1E}" type="presOf" srcId="{0CD82EB7-3A46-461C-BE9B-B7D766814485}" destId="{CA9E3A5F-07A0-4C6F-8934-2CCBF2060517}" srcOrd="1" destOrd="0" presId="urn:microsoft.com/office/officeart/2005/8/layout/list1"/>
    <dgm:cxn modelId="{A2B1D769-559E-443B-9110-B532EEF21FC9}" srcId="{41A631DF-67FE-44C6-B329-C7BA7634174B}" destId="{1930F32C-4BD6-458F-BCC2-73663C795E3C}" srcOrd="3" destOrd="0" parTransId="{CC6AB662-C07C-477F-B06A-9378A945603A}" sibTransId="{ABE34106-6392-4373-8617-B4577680735F}"/>
    <dgm:cxn modelId="{0B11A45A-74A1-495C-99C8-845904D68AE0}" srcId="{41A631DF-67FE-44C6-B329-C7BA7634174B}" destId="{544EE088-E4A9-4D1F-B407-5328FFC97848}" srcOrd="1" destOrd="0" parTransId="{68B8D8DB-4A65-46A7-8CB7-782D903D629A}" sibTransId="{4D7D4B0F-9735-4188-B8F8-36A6FDD11320}"/>
    <dgm:cxn modelId="{68C3B701-EDBB-4047-A5AA-0191F18A9F85}" type="presParOf" srcId="{75D03065-B1C2-43EF-BD41-48525FA15735}" destId="{233674AE-6706-4B53-9631-0C77C4D8ADA7}" srcOrd="0" destOrd="0" presId="urn:microsoft.com/office/officeart/2005/8/layout/list1"/>
    <dgm:cxn modelId="{0639D090-6F66-43E4-9055-20E58B907C5E}" type="presParOf" srcId="{233674AE-6706-4B53-9631-0C77C4D8ADA7}" destId="{EECB14B7-D8AA-4910-9F9B-C14657791054}" srcOrd="0" destOrd="0" presId="urn:microsoft.com/office/officeart/2005/8/layout/list1"/>
    <dgm:cxn modelId="{90A4163D-EC32-4198-BEFB-003F50AA6ECC}" type="presParOf" srcId="{233674AE-6706-4B53-9631-0C77C4D8ADA7}" destId="{F7156698-F961-4DFE-8856-0FA53FDF9B82}" srcOrd="1" destOrd="0" presId="urn:microsoft.com/office/officeart/2005/8/layout/list1"/>
    <dgm:cxn modelId="{254777A8-9F5A-4316-A677-16746B453D7C}" type="presParOf" srcId="{75D03065-B1C2-43EF-BD41-48525FA15735}" destId="{20A3F9C6-BA23-47EF-B4DA-453A0085B38E}" srcOrd="1" destOrd="0" presId="urn:microsoft.com/office/officeart/2005/8/layout/list1"/>
    <dgm:cxn modelId="{3C013FEA-9AEA-4E65-A815-2344A4C69571}" type="presParOf" srcId="{75D03065-B1C2-43EF-BD41-48525FA15735}" destId="{B9144F7A-AFCB-4938-AB74-BB83976F3DD5}" srcOrd="2" destOrd="0" presId="urn:microsoft.com/office/officeart/2005/8/layout/list1"/>
    <dgm:cxn modelId="{E089A73C-E1FA-4455-A98F-1FDFD6EC547D}" type="presParOf" srcId="{75D03065-B1C2-43EF-BD41-48525FA15735}" destId="{BD66F2C9-8B00-463D-9161-A8355BF2F050}" srcOrd="3" destOrd="0" presId="urn:microsoft.com/office/officeart/2005/8/layout/list1"/>
    <dgm:cxn modelId="{2A70B922-3649-4FD7-934C-B0422B2154A4}" type="presParOf" srcId="{75D03065-B1C2-43EF-BD41-48525FA15735}" destId="{870967D2-C844-4087-BDC2-AE3BBF813D0B}" srcOrd="4" destOrd="0" presId="urn:microsoft.com/office/officeart/2005/8/layout/list1"/>
    <dgm:cxn modelId="{1B8D6CF2-CCD3-4BB7-973E-D03D4EE66A16}" type="presParOf" srcId="{870967D2-C844-4087-BDC2-AE3BBF813D0B}" destId="{C2111739-E274-4A0E-BCDE-3D8D3848EB7F}" srcOrd="0" destOrd="0" presId="urn:microsoft.com/office/officeart/2005/8/layout/list1"/>
    <dgm:cxn modelId="{E11DBA7C-3F1C-482C-8E63-8B2630D78F34}" type="presParOf" srcId="{870967D2-C844-4087-BDC2-AE3BBF813D0B}" destId="{6D76F088-9C09-4658-9000-7DCC105CE000}" srcOrd="1" destOrd="0" presId="urn:microsoft.com/office/officeart/2005/8/layout/list1"/>
    <dgm:cxn modelId="{83905C11-46E2-406D-8917-AC37DF8A5690}" type="presParOf" srcId="{75D03065-B1C2-43EF-BD41-48525FA15735}" destId="{B79F555B-7555-40B7-84FF-AB836935EC13}" srcOrd="5" destOrd="0" presId="urn:microsoft.com/office/officeart/2005/8/layout/list1"/>
    <dgm:cxn modelId="{1D341F5B-8104-42DB-860D-89BF3598DADF}" type="presParOf" srcId="{75D03065-B1C2-43EF-BD41-48525FA15735}" destId="{76A2A7B2-EC56-4C75-BED2-A0C7AA96204B}" srcOrd="6" destOrd="0" presId="urn:microsoft.com/office/officeart/2005/8/layout/list1"/>
    <dgm:cxn modelId="{EEF68BDB-519F-4376-BECC-E3709F829954}" type="presParOf" srcId="{75D03065-B1C2-43EF-BD41-48525FA15735}" destId="{ED096D5A-E102-46D4-B77A-882D4E36E4DC}" srcOrd="7" destOrd="0" presId="urn:microsoft.com/office/officeart/2005/8/layout/list1"/>
    <dgm:cxn modelId="{48C982D2-F922-4DCF-9FF1-4C9334A8F84A}" type="presParOf" srcId="{75D03065-B1C2-43EF-BD41-48525FA15735}" destId="{42D39799-AB34-46E0-B404-CBB70F82C722}" srcOrd="8" destOrd="0" presId="urn:microsoft.com/office/officeart/2005/8/layout/list1"/>
    <dgm:cxn modelId="{3ED43CA1-F2CF-449C-9BF5-525F15C27EAA}" type="presParOf" srcId="{42D39799-AB34-46E0-B404-CBB70F82C722}" destId="{3DBA1A05-4272-41BD-AC8E-B9F48C24D4AB}" srcOrd="0" destOrd="0" presId="urn:microsoft.com/office/officeart/2005/8/layout/list1"/>
    <dgm:cxn modelId="{84424941-04A6-4F06-9336-528FC5283B31}" type="presParOf" srcId="{42D39799-AB34-46E0-B404-CBB70F82C722}" destId="{CA9E3A5F-07A0-4C6F-8934-2CCBF2060517}" srcOrd="1" destOrd="0" presId="urn:microsoft.com/office/officeart/2005/8/layout/list1"/>
    <dgm:cxn modelId="{B8D745E0-5B8E-44A0-BDE3-41CA85142D95}" type="presParOf" srcId="{75D03065-B1C2-43EF-BD41-48525FA15735}" destId="{1E54BEF4-8FA8-4654-B8F0-13C4297433F8}" srcOrd="9" destOrd="0" presId="urn:microsoft.com/office/officeart/2005/8/layout/list1"/>
    <dgm:cxn modelId="{56007D4D-F7E6-48DE-979A-2431E6FB5DB9}" type="presParOf" srcId="{75D03065-B1C2-43EF-BD41-48525FA15735}" destId="{4B12CE6C-4623-42A5-AB4C-DA035AF76715}" srcOrd="10" destOrd="0" presId="urn:microsoft.com/office/officeart/2005/8/layout/list1"/>
    <dgm:cxn modelId="{4E5CF2F1-3E47-4894-9C23-C38FD450D00E}" type="presParOf" srcId="{75D03065-B1C2-43EF-BD41-48525FA15735}" destId="{B2F8E890-E9C1-4908-8DB7-6D933845B654}" srcOrd="11" destOrd="0" presId="urn:microsoft.com/office/officeart/2005/8/layout/list1"/>
    <dgm:cxn modelId="{409EFE86-00AF-467C-89D3-568018243EB9}" type="presParOf" srcId="{75D03065-B1C2-43EF-BD41-48525FA15735}" destId="{1D4784D4-ACB8-4408-95A0-5D7B3E7FC0FA}" srcOrd="12" destOrd="0" presId="urn:microsoft.com/office/officeart/2005/8/layout/list1"/>
    <dgm:cxn modelId="{2E94B12B-C336-4C37-B332-7B40DBA5469F}" type="presParOf" srcId="{1D4784D4-ACB8-4408-95A0-5D7B3E7FC0FA}" destId="{0127FA04-B839-4425-96E2-B24C580E2E70}" srcOrd="0" destOrd="0" presId="urn:microsoft.com/office/officeart/2005/8/layout/list1"/>
    <dgm:cxn modelId="{4F1F5808-A42A-4EBB-ACDF-C1D761E2D60B}" type="presParOf" srcId="{1D4784D4-ACB8-4408-95A0-5D7B3E7FC0FA}" destId="{C4D22761-808A-4748-A02F-72B6747004F1}" srcOrd="1" destOrd="0" presId="urn:microsoft.com/office/officeart/2005/8/layout/list1"/>
    <dgm:cxn modelId="{DEDEC94B-1CA0-461F-817E-AF2123B85ABB}" type="presParOf" srcId="{75D03065-B1C2-43EF-BD41-48525FA15735}" destId="{892BE9BB-B791-40CE-AE42-3878853F44A9}" srcOrd="13" destOrd="0" presId="urn:microsoft.com/office/officeart/2005/8/layout/list1"/>
    <dgm:cxn modelId="{88FB1E40-A21C-4298-B930-261EBA5927F8}" type="presParOf" srcId="{75D03065-B1C2-43EF-BD41-48525FA15735}" destId="{7EE7ECFC-D867-4F8F-98F1-32B31F246339}" srcOrd="14" destOrd="0" presId="urn:microsoft.com/office/officeart/2005/8/layout/list1"/>
    <dgm:cxn modelId="{C9CA9AA3-39AC-40A7-BE9D-E4FC18B98229}" type="presParOf" srcId="{75D03065-B1C2-43EF-BD41-48525FA15735}" destId="{43580869-F685-4DBF-A71C-8D001AAFA902}" srcOrd="15" destOrd="0" presId="urn:microsoft.com/office/officeart/2005/8/layout/list1"/>
    <dgm:cxn modelId="{F5785BA8-9081-4082-BCBB-89C3F4BDB190}" type="presParOf" srcId="{75D03065-B1C2-43EF-BD41-48525FA15735}" destId="{EBD9C342-881B-4951-88A4-7EC870F2AD97}" srcOrd="16" destOrd="0" presId="urn:microsoft.com/office/officeart/2005/8/layout/list1"/>
    <dgm:cxn modelId="{2C2FCD0B-508D-4D45-A382-457EA491D53E}" type="presParOf" srcId="{EBD9C342-881B-4951-88A4-7EC870F2AD97}" destId="{B8896C7C-4C20-400A-B71A-AC82DDFC9574}" srcOrd="0" destOrd="0" presId="urn:microsoft.com/office/officeart/2005/8/layout/list1"/>
    <dgm:cxn modelId="{AFCD050D-A924-4A40-87E2-2BA1ECE29437}" type="presParOf" srcId="{EBD9C342-881B-4951-88A4-7EC870F2AD97}" destId="{74D4371A-3CB1-4808-90EB-4E6204D8618C}" srcOrd="1" destOrd="0" presId="urn:microsoft.com/office/officeart/2005/8/layout/list1"/>
    <dgm:cxn modelId="{D108DD4B-F8C9-46EA-9176-12B180DDA3CF}" type="presParOf" srcId="{75D03065-B1C2-43EF-BD41-48525FA15735}" destId="{A21C09CB-D87B-465D-9EEF-653414B70DE3}" srcOrd="17" destOrd="0" presId="urn:microsoft.com/office/officeart/2005/8/layout/list1"/>
    <dgm:cxn modelId="{8B7CEFBB-C7AD-4076-981C-4E168FBC5D09}" type="presParOf" srcId="{75D03065-B1C2-43EF-BD41-48525FA15735}" destId="{09600C14-0AD4-4B8A-ADA2-2760339E7945}" srcOrd="18"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9D59FD8-A521-4686-8326-CA742D47E9BF}" type="doc">
      <dgm:prSet loTypeId="urn:microsoft.com/office/officeart/2005/8/layout/vList2" loCatId="list" qsTypeId="urn:microsoft.com/office/officeart/2005/8/quickstyle/simple1#32" qsCatId="simple" csTypeId="urn:microsoft.com/office/officeart/2005/8/colors/accent1_2#33" csCatId="accent1" phldr="1"/>
      <dgm:spPr/>
      <dgm:t>
        <a:bodyPr/>
        <a:lstStyle/>
        <a:p>
          <a:endParaRPr lang="en-US"/>
        </a:p>
      </dgm:t>
    </dgm:pt>
    <dgm:pt modelId="{16B2A7E4-582E-4A52-82EB-9C5CE7641012}">
      <dgm:prSet/>
      <dgm:spPr/>
      <dgm:t>
        <a:bodyPr/>
        <a:lstStyle/>
        <a:p>
          <a:pPr algn="ctr" rtl="0"/>
          <a:r>
            <a:rPr lang="en-US" dirty="0" smtClean="0"/>
            <a:t>Early</a:t>
          </a:r>
          <a:endParaRPr lang="en-US" i="1" dirty="0"/>
        </a:p>
      </dgm:t>
    </dgm:pt>
    <dgm:pt modelId="{593B094F-AB58-411C-8D76-C8B0AD8C37DC}" type="parTrans" cxnId="{5B2E0373-5951-4542-8CCC-0B5116D580D9}">
      <dgm:prSet/>
      <dgm:spPr/>
      <dgm:t>
        <a:bodyPr/>
        <a:lstStyle/>
        <a:p>
          <a:endParaRPr lang="en-US"/>
        </a:p>
      </dgm:t>
    </dgm:pt>
    <dgm:pt modelId="{2B5C6FAD-6BE5-4CD1-A5EA-FEE7AAB83736}" type="sibTrans" cxnId="{5B2E0373-5951-4542-8CCC-0B5116D580D9}">
      <dgm:prSet/>
      <dgm:spPr/>
      <dgm:t>
        <a:bodyPr/>
        <a:lstStyle/>
        <a:p>
          <a:endParaRPr lang="en-US"/>
        </a:p>
      </dgm:t>
    </dgm:pt>
    <dgm:pt modelId="{9B12C462-6068-4EE6-9645-F96FB5146F88}">
      <dgm:prSet/>
      <dgm:spPr/>
      <dgm:t>
        <a:bodyPr/>
        <a:lstStyle/>
        <a:p>
          <a:pPr algn="ctr" rtl="0"/>
          <a:r>
            <a:rPr lang="en-US" dirty="0" smtClean="0"/>
            <a:t>Visible</a:t>
          </a:r>
          <a:endParaRPr lang="en-US" dirty="0"/>
        </a:p>
      </dgm:t>
    </dgm:pt>
    <dgm:pt modelId="{3E3D6F8C-E0B7-407F-A36E-55ED64EBBFC6}" type="parTrans" cxnId="{ABD8F7FB-F5FC-42A1-B854-C1D54BCB24DC}">
      <dgm:prSet/>
      <dgm:spPr/>
      <dgm:t>
        <a:bodyPr/>
        <a:lstStyle/>
        <a:p>
          <a:endParaRPr lang="en-US"/>
        </a:p>
      </dgm:t>
    </dgm:pt>
    <dgm:pt modelId="{F7AF3469-3DD6-4B92-8173-2F924E32616C}" type="sibTrans" cxnId="{ABD8F7FB-F5FC-42A1-B854-C1D54BCB24DC}">
      <dgm:prSet/>
      <dgm:spPr/>
      <dgm:t>
        <a:bodyPr/>
        <a:lstStyle/>
        <a:p>
          <a:endParaRPr lang="en-US"/>
        </a:p>
      </dgm:t>
    </dgm:pt>
    <dgm:pt modelId="{64A2BCC1-C4EA-45A1-8171-E99451D366CE}">
      <dgm:prSet/>
      <dgm:spPr/>
      <dgm:t>
        <a:bodyPr/>
        <a:lstStyle/>
        <a:p>
          <a:pPr algn="ctr" rtl="0"/>
          <a:r>
            <a:rPr lang="en-US" dirty="0" smtClean="0"/>
            <a:t>Meaningful </a:t>
          </a:r>
          <a:endParaRPr lang="en-US" dirty="0"/>
        </a:p>
      </dgm:t>
    </dgm:pt>
    <dgm:pt modelId="{8B8EF4AE-BDD0-4AD4-81EB-68BA0D143DCC}" type="parTrans" cxnId="{73838D59-52E5-4D4E-95E1-888A3A36C7E8}">
      <dgm:prSet/>
      <dgm:spPr/>
      <dgm:t>
        <a:bodyPr/>
        <a:lstStyle/>
        <a:p>
          <a:endParaRPr lang="en-US"/>
        </a:p>
      </dgm:t>
    </dgm:pt>
    <dgm:pt modelId="{AE201463-11C4-4B4B-8CB0-E98F9958CC23}" type="sibTrans" cxnId="{73838D59-52E5-4D4E-95E1-888A3A36C7E8}">
      <dgm:prSet/>
      <dgm:spPr/>
      <dgm:t>
        <a:bodyPr/>
        <a:lstStyle/>
        <a:p>
          <a:endParaRPr lang="en-US"/>
        </a:p>
      </dgm:t>
    </dgm:pt>
    <dgm:pt modelId="{61B0A51E-09F9-47E8-ADF8-8D648FF497F5}" type="pres">
      <dgm:prSet presAssocID="{19D59FD8-A521-4686-8326-CA742D47E9BF}" presName="linear" presStyleCnt="0">
        <dgm:presLayoutVars>
          <dgm:animLvl val="lvl"/>
          <dgm:resizeHandles val="exact"/>
        </dgm:presLayoutVars>
      </dgm:prSet>
      <dgm:spPr/>
      <dgm:t>
        <a:bodyPr/>
        <a:lstStyle/>
        <a:p>
          <a:endParaRPr lang="en-US"/>
        </a:p>
      </dgm:t>
    </dgm:pt>
    <dgm:pt modelId="{C55D9435-2EB9-4B57-B86B-8075B7086DB5}" type="pres">
      <dgm:prSet presAssocID="{16B2A7E4-582E-4A52-82EB-9C5CE7641012}" presName="parentText" presStyleLbl="node1" presStyleIdx="0" presStyleCnt="3" custScaleX="43284">
        <dgm:presLayoutVars>
          <dgm:chMax val="0"/>
          <dgm:bulletEnabled val="1"/>
        </dgm:presLayoutVars>
      </dgm:prSet>
      <dgm:spPr/>
      <dgm:t>
        <a:bodyPr/>
        <a:lstStyle/>
        <a:p>
          <a:endParaRPr lang="en-US"/>
        </a:p>
      </dgm:t>
    </dgm:pt>
    <dgm:pt modelId="{D120BC10-1E41-4606-BBFC-7D8604185486}" type="pres">
      <dgm:prSet presAssocID="{2B5C6FAD-6BE5-4CD1-A5EA-FEE7AAB83736}" presName="spacer" presStyleCnt="0"/>
      <dgm:spPr/>
      <dgm:t>
        <a:bodyPr/>
        <a:lstStyle/>
        <a:p>
          <a:endParaRPr lang="en-US"/>
        </a:p>
      </dgm:t>
    </dgm:pt>
    <dgm:pt modelId="{E7B95D18-4C60-43C0-8194-1524EED2D9DA}" type="pres">
      <dgm:prSet presAssocID="{9B12C462-6068-4EE6-9645-F96FB5146F88}" presName="parentText" presStyleLbl="node1" presStyleIdx="1" presStyleCnt="3" custScaleX="52941">
        <dgm:presLayoutVars>
          <dgm:chMax val="0"/>
          <dgm:bulletEnabled val="1"/>
        </dgm:presLayoutVars>
      </dgm:prSet>
      <dgm:spPr/>
      <dgm:t>
        <a:bodyPr/>
        <a:lstStyle/>
        <a:p>
          <a:endParaRPr lang="en-US"/>
        </a:p>
      </dgm:t>
    </dgm:pt>
    <dgm:pt modelId="{E6B5CE78-0DA6-4913-8432-47840D3A2F8A}" type="pres">
      <dgm:prSet presAssocID="{F7AF3469-3DD6-4B92-8173-2F924E32616C}" presName="spacer" presStyleCnt="0"/>
      <dgm:spPr/>
      <dgm:t>
        <a:bodyPr/>
        <a:lstStyle/>
        <a:p>
          <a:endParaRPr lang="en-US"/>
        </a:p>
      </dgm:t>
    </dgm:pt>
    <dgm:pt modelId="{1BC1C86E-29AA-4321-900A-06EA98DAFD6C}" type="pres">
      <dgm:prSet presAssocID="{64A2BCC1-C4EA-45A1-8171-E99451D366CE}" presName="parentText" presStyleLbl="node1" presStyleIdx="2" presStyleCnt="3" custScaleX="73529" custLinFactNeighborY="33830">
        <dgm:presLayoutVars>
          <dgm:chMax val="0"/>
          <dgm:bulletEnabled val="1"/>
        </dgm:presLayoutVars>
      </dgm:prSet>
      <dgm:spPr/>
      <dgm:t>
        <a:bodyPr/>
        <a:lstStyle/>
        <a:p>
          <a:endParaRPr lang="en-US"/>
        </a:p>
      </dgm:t>
    </dgm:pt>
  </dgm:ptLst>
  <dgm:cxnLst>
    <dgm:cxn modelId="{FC7715E4-1581-4B77-BE95-5CD36435F90C}" type="presOf" srcId="{64A2BCC1-C4EA-45A1-8171-E99451D366CE}" destId="{1BC1C86E-29AA-4321-900A-06EA98DAFD6C}" srcOrd="0" destOrd="0" presId="urn:microsoft.com/office/officeart/2005/8/layout/vList2"/>
    <dgm:cxn modelId="{7677EF88-FB4B-4767-8931-22DC2E4F9E1B}" type="presOf" srcId="{9B12C462-6068-4EE6-9645-F96FB5146F88}" destId="{E7B95D18-4C60-43C0-8194-1524EED2D9DA}" srcOrd="0" destOrd="0" presId="urn:microsoft.com/office/officeart/2005/8/layout/vList2"/>
    <dgm:cxn modelId="{5B2E0373-5951-4542-8CCC-0B5116D580D9}" srcId="{19D59FD8-A521-4686-8326-CA742D47E9BF}" destId="{16B2A7E4-582E-4A52-82EB-9C5CE7641012}" srcOrd="0" destOrd="0" parTransId="{593B094F-AB58-411C-8D76-C8B0AD8C37DC}" sibTransId="{2B5C6FAD-6BE5-4CD1-A5EA-FEE7AAB83736}"/>
    <dgm:cxn modelId="{ABD8F7FB-F5FC-42A1-B854-C1D54BCB24DC}" srcId="{19D59FD8-A521-4686-8326-CA742D47E9BF}" destId="{9B12C462-6068-4EE6-9645-F96FB5146F88}" srcOrd="1" destOrd="0" parTransId="{3E3D6F8C-E0B7-407F-A36E-55ED64EBBFC6}" sibTransId="{F7AF3469-3DD6-4B92-8173-2F924E32616C}"/>
    <dgm:cxn modelId="{73838D59-52E5-4D4E-95E1-888A3A36C7E8}" srcId="{19D59FD8-A521-4686-8326-CA742D47E9BF}" destId="{64A2BCC1-C4EA-45A1-8171-E99451D366CE}" srcOrd="2" destOrd="0" parTransId="{8B8EF4AE-BDD0-4AD4-81EB-68BA0D143DCC}" sibTransId="{AE201463-11C4-4B4B-8CB0-E98F9958CC23}"/>
    <dgm:cxn modelId="{A5A6549F-4ED1-47D9-A250-EFEDC144DA32}" type="presOf" srcId="{19D59FD8-A521-4686-8326-CA742D47E9BF}" destId="{61B0A51E-09F9-47E8-ADF8-8D648FF497F5}" srcOrd="0" destOrd="0" presId="urn:microsoft.com/office/officeart/2005/8/layout/vList2"/>
    <dgm:cxn modelId="{E872F2B9-245F-49B8-8A9B-E05D94119D12}" type="presOf" srcId="{16B2A7E4-582E-4A52-82EB-9C5CE7641012}" destId="{C55D9435-2EB9-4B57-B86B-8075B7086DB5}" srcOrd="0" destOrd="0" presId="urn:microsoft.com/office/officeart/2005/8/layout/vList2"/>
    <dgm:cxn modelId="{85698C88-A806-46C3-AA70-D05719AEF58A}" type="presParOf" srcId="{61B0A51E-09F9-47E8-ADF8-8D648FF497F5}" destId="{C55D9435-2EB9-4B57-B86B-8075B7086DB5}" srcOrd="0" destOrd="0" presId="urn:microsoft.com/office/officeart/2005/8/layout/vList2"/>
    <dgm:cxn modelId="{2BB6E855-3816-4113-9288-74B8E3FAD570}" type="presParOf" srcId="{61B0A51E-09F9-47E8-ADF8-8D648FF497F5}" destId="{D120BC10-1E41-4606-BBFC-7D8604185486}" srcOrd="1" destOrd="0" presId="urn:microsoft.com/office/officeart/2005/8/layout/vList2"/>
    <dgm:cxn modelId="{86BFA7EB-2C11-4687-9AEA-017101B19424}" type="presParOf" srcId="{61B0A51E-09F9-47E8-ADF8-8D648FF497F5}" destId="{E7B95D18-4C60-43C0-8194-1524EED2D9DA}" srcOrd="2" destOrd="0" presId="urn:microsoft.com/office/officeart/2005/8/layout/vList2"/>
    <dgm:cxn modelId="{6A809FAE-C3B1-4D06-9ACE-5B5059E08B72}" type="presParOf" srcId="{61B0A51E-09F9-47E8-ADF8-8D648FF497F5}" destId="{E6B5CE78-0DA6-4913-8432-47840D3A2F8A}" srcOrd="3" destOrd="0" presId="urn:microsoft.com/office/officeart/2005/8/layout/vList2"/>
    <dgm:cxn modelId="{1D0A1567-7A4A-4D1B-9527-9C2BDE0EBA27}" type="presParOf" srcId="{61B0A51E-09F9-47E8-ADF8-8D648FF497F5}" destId="{1BC1C86E-29AA-4321-900A-06EA98DAFD6C}" srcOrd="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15173FD-4CCA-428F-BECC-21194663AF0E}">
      <dsp:nvSpPr>
        <dsp:cNvPr id="0" name=""/>
        <dsp:cNvSpPr/>
      </dsp:nvSpPr>
      <dsp:spPr>
        <a:xfrm>
          <a:off x="0" y="18419"/>
          <a:ext cx="8153400" cy="5019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Definition of the school turnaround model</a:t>
          </a:r>
          <a:endParaRPr lang="en-US" sz="2200" kern="1200" dirty="0"/>
        </a:p>
      </dsp:txBody>
      <dsp:txXfrm>
        <a:off x="0" y="18419"/>
        <a:ext cx="8153400" cy="501930"/>
      </dsp:txXfrm>
    </dsp:sp>
    <dsp:sp modelId="{73A8C4E4-1932-4FBB-99FA-AF32753232A1}">
      <dsp:nvSpPr>
        <dsp:cNvPr id="0" name=""/>
        <dsp:cNvSpPr/>
      </dsp:nvSpPr>
      <dsp:spPr>
        <a:xfrm>
          <a:off x="0" y="583709"/>
          <a:ext cx="8153400" cy="5019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Theory of action</a:t>
          </a:r>
          <a:endParaRPr lang="en-US" sz="2200" kern="1200" dirty="0"/>
        </a:p>
      </dsp:txBody>
      <dsp:txXfrm>
        <a:off x="0" y="583709"/>
        <a:ext cx="8153400" cy="501930"/>
      </dsp:txXfrm>
    </dsp:sp>
    <dsp:sp modelId="{6A43F343-FC2A-4F5E-88F3-F0D47A562058}">
      <dsp:nvSpPr>
        <dsp:cNvPr id="0" name=""/>
        <dsp:cNvSpPr/>
      </dsp:nvSpPr>
      <dsp:spPr>
        <a:xfrm>
          <a:off x="0" y="1148999"/>
          <a:ext cx="8153400" cy="5019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Strategies to maximize positive impact of school turnaround</a:t>
          </a:r>
          <a:endParaRPr lang="en-US" sz="2200" kern="1200" dirty="0"/>
        </a:p>
      </dsp:txBody>
      <dsp:txXfrm>
        <a:off x="0" y="1148999"/>
        <a:ext cx="8153400" cy="501930"/>
      </dsp:txXfrm>
    </dsp:sp>
    <dsp:sp modelId="{45C777AA-4AD2-4930-8468-F09B40785BC3}">
      <dsp:nvSpPr>
        <dsp:cNvPr id="0" name=""/>
        <dsp:cNvSpPr/>
      </dsp:nvSpPr>
      <dsp:spPr>
        <a:xfrm>
          <a:off x="0" y="1714289"/>
          <a:ext cx="8153400" cy="5019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Role of state and district in turnaround</a:t>
          </a:r>
          <a:endParaRPr lang="en-US" sz="2200" kern="1200" dirty="0"/>
        </a:p>
      </dsp:txBody>
      <dsp:txXfrm>
        <a:off x="0" y="1714289"/>
        <a:ext cx="8153400" cy="501930"/>
      </dsp:txXfrm>
    </dsp:sp>
    <dsp:sp modelId="{3E19CA44-6825-4026-A051-45D1B4E5D7EA}">
      <dsp:nvSpPr>
        <dsp:cNvPr id="0" name=""/>
        <dsp:cNvSpPr/>
      </dsp:nvSpPr>
      <dsp:spPr>
        <a:xfrm>
          <a:off x="0" y="2279579"/>
          <a:ext cx="8153400" cy="5019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Timelines</a:t>
          </a:r>
          <a:endParaRPr lang="en-US" sz="2200" kern="1200" dirty="0"/>
        </a:p>
      </dsp:txBody>
      <dsp:txXfrm>
        <a:off x="0" y="2279579"/>
        <a:ext cx="8153400" cy="501930"/>
      </dsp:txXfrm>
    </dsp:sp>
    <dsp:sp modelId="{82FD7836-92D2-47A0-B343-5D0D8D197A33}">
      <dsp:nvSpPr>
        <dsp:cNvPr id="0" name=""/>
        <dsp:cNvSpPr/>
      </dsp:nvSpPr>
      <dsp:spPr>
        <a:xfrm>
          <a:off x="0" y="2844870"/>
          <a:ext cx="8153400" cy="5019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Pitfalls to avoid</a:t>
          </a:r>
          <a:endParaRPr lang="en-US" sz="2200" i="1" kern="1200" dirty="0"/>
        </a:p>
      </dsp:txBody>
      <dsp:txXfrm>
        <a:off x="0" y="2844870"/>
        <a:ext cx="8153400" cy="501930"/>
      </dsp:txXfrm>
    </dsp:sp>
    <dsp:sp modelId="{3CBCBFA2-B4CC-4473-8142-813B34ADCF62}">
      <dsp:nvSpPr>
        <dsp:cNvPr id="0" name=""/>
        <dsp:cNvSpPr/>
      </dsp:nvSpPr>
      <dsp:spPr>
        <a:xfrm>
          <a:off x="0" y="3410160"/>
          <a:ext cx="8153400" cy="5019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Guiding questions</a:t>
          </a:r>
          <a:endParaRPr lang="en-US" sz="2200" kern="1200" dirty="0"/>
        </a:p>
      </dsp:txBody>
      <dsp:txXfrm>
        <a:off x="0" y="3410160"/>
        <a:ext cx="8153400" cy="501930"/>
      </dsp:txXfrm>
    </dsp:sp>
    <dsp:sp modelId="{624809CC-CD6F-4EFC-9454-7E6758099A7B}">
      <dsp:nvSpPr>
        <dsp:cNvPr id="0" name=""/>
        <dsp:cNvSpPr/>
      </dsp:nvSpPr>
      <dsp:spPr>
        <a:xfrm>
          <a:off x="0" y="3975450"/>
          <a:ext cx="8153400" cy="5019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Key resources </a:t>
          </a:r>
          <a:endParaRPr lang="en-US" sz="2200" kern="1200" dirty="0"/>
        </a:p>
      </dsp:txBody>
      <dsp:txXfrm>
        <a:off x="0" y="3975450"/>
        <a:ext cx="8153400" cy="50193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8679E39-816F-4F9D-B27F-B8E3A1FFB097}">
      <dsp:nvSpPr>
        <dsp:cNvPr id="0" name=""/>
        <dsp:cNvSpPr/>
      </dsp:nvSpPr>
      <dsp:spPr>
        <a:xfrm>
          <a:off x="3094" y="1863"/>
          <a:ext cx="8375811" cy="22106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rtl="0">
            <a:lnSpc>
              <a:spcPct val="90000"/>
            </a:lnSpc>
            <a:spcBef>
              <a:spcPct val="0"/>
            </a:spcBef>
            <a:spcAft>
              <a:spcPct val="35000"/>
            </a:spcAft>
          </a:pPr>
          <a:r>
            <a:rPr lang="en-US" sz="6500" kern="1200" dirty="0" smtClean="0"/>
            <a:t>Deviate from Norms</a:t>
          </a:r>
          <a:endParaRPr lang="en-US" sz="6500" kern="1200" dirty="0"/>
        </a:p>
      </dsp:txBody>
      <dsp:txXfrm>
        <a:off x="3094" y="1863"/>
        <a:ext cx="8375811" cy="2210618"/>
      </dsp:txXfrm>
    </dsp:sp>
    <dsp:sp modelId="{609B9DB4-E5D0-4E62-AAA8-BA1481714F38}">
      <dsp:nvSpPr>
        <dsp:cNvPr id="0" name=""/>
        <dsp:cNvSpPr/>
      </dsp:nvSpPr>
      <dsp:spPr>
        <a:xfrm>
          <a:off x="3094" y="2435718"/>
          <a:ext cx="4019103" cy="22106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kern="1200" dirty="0" smtClean="0"/>
            <a:t>Break organization norms or rules to deploy new tactics needed for early wins</a:t>
          </a:r>
          <a:endParaRPr lang="en-US" sz="3200" kern="1200" dirty="0"/>
        </a:p>
      </dsp:txBody>
      <dsp:txXfrm>
        <a:off x="3094" y="2435718"/>
        <a:ext cx="4019103" cy="2210618"/>
      </dsp:txXfrm>
    </dsp:sp>
    <dsp:sp modelId="{7F149AD5-3D84-4917-9128-F76CB81E8A72}">
      <dsp:nvSpPr>
        <dsp:cNvPr id="0" name=""/>
        <dsp:cNvSpPr/>
      </dsp:nvSpPr>
      <dsp:spPr>
        <a:xfrm>
          <a:off x="4359802" y="2435718"/>
          <a:ext cx="4019103" cy="22106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kern="1200" dirty="0" smtClean="0"/>
            <a:t>Discard failed rules and routines when they inhibit success (e.g., “Cage busting”)</a:t>
          </a:r>
          <a:endParaRPr lang="en-US" sz="3200" kern="1200" dirty="0"/>
        </a:p>
      </dsp:txBody>
      <dsp:txXfrm>
        <a:off x="4359802" y="2435718"/>
        <a:ext cx="4019103" cy="2210618"/>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C6CF25B-36D5-4037-94C9-693EC000499D}">
      <dsp:nvSpPr>
        <dsp:cNvPr id="0" name=""/>
        <dsp:cNvSpPr/>
      </dsp:nvSpPr>
      <dsp:spPr>
        <a:xfrm>
          <a:off x="734340" y="2664"/>
          <a:ext cx="3600059" cy="216003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rtl="0">
            <a:lnSpc>
              <a:spcPct val="90000"/>
            </a:lnSpc>
            <a:spcBef>
              <a:spcPct val="0"/>
            </a:spcBef>
            <a:spcAft>
              <a:spcPct val="35000"/>
            </a:spcAft>
          </a:pPr>
          <a:r>
            <a:rPr lang="en-US" sz="4800" kern="1200" dirty="0" smtClean="0"/>
            <a:t>1. Analyze and Problem Solve</a:t>
          </a:r>
        </a:p>
      </dsp:txBody>
      <dsp:txXfrm>
        <a:off x="734340" y="2664"/>
        <a:ext cx="3600059" cy="2160035"/>
      </dsp:txXfrm>
    </dsp:sp>
    <dsp:sp modelId="{DF637A9F-6320-40DD-8497-7E6D65F69A3E}">
      <dsp:nvSpPr>
        <dsp:cNvPr id="0" name=""/>
        <dsp:cNvSpPr/>
      </dsp:nvSpPr>
      <dsp:spPr>
        <a:xfrm>
          <a:off x="4352400" y="2664"/>
          <a:ext cx="3600059" cy="216003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rtl="0">
            <a:lnSpc>
              <a:spcPct val="90000"/>
            </a:lnSpc>
            <a:spcBef>
              <a:spcPct val="0"/>
            </a:spcBef>
            <a:spcAft>
              <a:spcPct val="35000"/>
            </a:spcAft>
          </a:pPr>
          <a:r>
            <a:rPr lang="en-US" sz="4800" kern="1200" dirty="0" smtClean="0"/>
            <a:t>2. Drive for Results</a:t>
          </a:r>
        </a:p>
      </dsp:txBody>
      <dsp:txXfrm>
        <a:off x="4352400" y="2664"/>
        <a:ext cx="3600059" cy="2160035"/>
      </dsp:txXfrm>
    </dsp:sp>
    <dsp:sp modelId="{958E37D9-2BEB-4AE9-A4D3-63129C7486BD}">
      <dsp:nvSpPr>
        <dsp:cNvPr id="0" name=""/>
        <dsp:cNvSpPr/>
      </dsp:nvSpPr>
      <dsp:spPr>
        <a:xfrm>
          <a:off x="734340" y="2180700"/>
          <a:ext cx="3600059" cy="216003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rtl="0">
            <a:lnSpc>
              <a:spcPct val="90000"/>
            </a:lnSpc>
            <a:spcBef>
              <a:spcPct val="0"/>
            </a:spcBef>
            <a:spcAft>
              <a:spcPct val="35000"/>
            </a:spcAft>
          </a:pPr>
          <a:r>
            <a:rPr lang="en-US" sz="4800" kern="1200" dirty="0" smtClean="0"/>
            <a:t>3. Influence Inside and Outside</a:t>
          </a:r>
        </a:p>
      </dsp:txBody>
      <dsp:txXfrm>
        <a:off x="734340" y="2180700"/>
        <a:ext cx="3600059" cy="2160035"/>
      </dsp:txXfrm>
    </dsp:sp>
    <dsp:sp modelId="{362E2F2E-4DCD-4221-B0C5-0CD457DFA445}">
      <dsp:nvSpPr>
        <dsp:cNvPr id="0" name=""/>
        <dsp:cNvSpPr/>
      </dsp:nvSpPr>
      <dsp:spPr>
        <a:xfrm>
          <a:off x="4352400" y="2180700"/>
          <a:ext cx="3600059" cy="216003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rtl="0">
            <a:lnSpc>
              <a:spcPct val="90000"/>
            </a:lnSpc>
            <a:spcBef>
              <a:spcPct val="0"/>
            </a:spcBef>
            <a:spcAft>
              <a:spcPct val="35000"/>
            </a:spcAft>
          </a:pPr>
          <a:r>
            <a:rPr lang="en-US" sz="4800" kern="1200" dirty="0" smtClean="0"/>
            <a:t>4. Measure and Report</a:t>
          </a:r>
        </a:p>
      </dsp:txBody>
      <dsp:txXfrm>
        <a:off x="4352400" y="2180700"/>
        <a:ext cx="3600059" cy="2160035"/>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1CFEAE6-430F-4B5C-9E74-8E368ADA1F11}">
      <dsp:nvSpPr>
        <dsp:cNvPr id="0" name=""/>
        <dsp:cNvSpPr/>
      </dsp:nvSpPr>
      <dsp:spPr>
        <a:xfrm>
          <a:off x="13" y="236172"/>
          <a:ext cx="4023303" cy="192024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Serve each of its Tier I schools, unless the LEA demonstrates that it lacks sufficient capacity or sufficient funds.</a:t>
          </a:r>
          <a:endParaRPr lang="en-US" sz="2000" kern="1200" dirty="0"/>
        </a:p>
      </dsp:txBody>
      <dsp:txXfrm>
        <a:off x="13" y="236172"/>
        <a:ext cx="4023303" cy="1920245"/>
      </dsp:txXfrm>
    </dsp:sp>
    <dsp:sp modelId="{893D169E-8385-4799-A2B3-8C08EEB6BA7F}">
      <dsp:nvSpPr>
        <dsp:cNvPr id="0" name=""/>
        <dsp:cNvSpPr/>
      </dsp:nvSpPr>
      <dsp:spPr>
        <a:xfrm>
          <a:off x="4053882" y="236172"/>
          <a:ext cx="4023303" cy="192024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Implement one of the four models in each Tier I and Tier II school the LEA has the capacity to serve.</a:t>
          </a:r>
          <a:endParaRPr lang="en-US" sz="2000" kern="1200" dirty="0"/>
        </a:p>
      </dsp:txBody>
      <dsp:txXfrm>
        <a:off x="4053882" y="236172"/>
        <a:ext cx="4023303" cy="1920245"/>
      </dsp:txXfrm>
    </dsp:sp>
    <dsp:sp modelId="{1873CF17-3E16-487A-9E3D-7E6CE1E7C073}">
      <dsp:nvSpPr>
        <dsp:cNvPr id="0" name=""/>
        <dsp:cNvSpPr/>
      </dsp:nvSpPr>
      <dsp:spPr>
        <a:xfrm>
          <a:off x="13" y="2186982"/>
          <a:ext cx="4023303" cy="192024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Provide adequate resources to each Tier I and Tier II school it commits to serve in order to implement fully one of the four school intervention models.</a:t>
          </a:r>
          <a:endParaRPr lang="en-US" sz="2000" kern="1200" dirty="0"/>
        </a:p>
      </dsp:txBody>
      <dsp:txXfrm>
        <a:off x="13" y="2186982"/>
        <a:ext cx="4023303" cy="1920245"/>
      </dsp:txXfrm>
    </dsp:sp>
    <dsp:sp modelId="{95479341-3052-4EE5-90E8-2FEC456C722A}">
      <dsp:nvSpPr>
        <dsp:cNvPr id="0" name=""/>
        <dsp:cNvSpPr/>
      </dsp:nvSpPr>
      <dsp:spPr>
        <a:xfrm>
          <a:off x="4053882" y="2186982"/>
          <a:ext cx="4023303" cy="192024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solidFill>
                <a:srgbClr val="FF0000"/>
              </a:solidFill>
            </a:rPr>
            <a:t>Establish three-year student achievement goals in reading/language arts and mathematics and hold each Tier I, II and III school accountable annually for meeting, or being on track to meet, those goals</a:t>
          </a:r>
          <a:r>
            <a:rPr lang="en-US" sz="2000" kern="1200" dirty="0" smtClean="0"/>
            <a:t>.</a:t>
          </a:r>
          <a:endParaRPr lang="en-US" sz="2000" kern="1200" dirty="0"/>
        </a:p>
      </dsp:txBody>
      <dsp:txXfrm>
        <a:off x="4053882" y="2186982"/>
        <a:ext cx="4023303" cy="1920245"/>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2635D3-E646-4CEE-AAE1-3FA39F80D8F1}">
      <dsp:nvSpPr>
        <dsp:cNvPr id="0" name=""/>
        <dsp:cNvSpPr/>
      </dsp:nvSpPr>
      <dsp:spPr>
        <a:xfrm>
          <a:off x="448277" y="1733"/>
          <a:ext cx="3455640" cy="20733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100000"/>
            </a:lnSpc>
            <a:spcBef>
              <a:spcPct val="0"/>
            </a:spcBef>
            <a:spcAft>
              <a:spcPts val="0"/>
            </a:spcAft>
          </a:pPr>
          <a:r>
            <a:rPr lang="en-US" sz="3000" kern="1200" dirty="0" smtClean="0">
              <a:solidFill>
                <a:srgbClr val="FF0000"/>
              </a:solidFill>
            </a:rPr>
            <a:t>Develop </a:t>
          </a:r>
          <a:r>
            <a:rPr lang="en-US" sz="3000" b="1" i="1" kern="1200" dirty="0" smtClean="0">
              <a:solidFill>
                <a:srgbClr val="FF0000"/>
              </a:solidFill>
            </a:rPr>
            <a:t>intentional</a:t>
          </a:r>
          <a:r>
            <a:rPr lang="en-US" sz="3000" kern="1200" dirty="0" smtClean="0">
              <a:solidFill>
                <a:srgbClr val="FF0000"/>
              </a:solidFill>
            </a:rPr>
            <a:t> turnaround leader hiring practices</a:t>
          </a:r>
          <a:endParaRPr lang="en-US" sz="3000" kern="1200" dirty="0">
            <a:solidFill>
              <a:srgbClr val="FF0000"/>
            </a:solidFill>
          </a:endParaRPr>
        </a:p>
      </dsp:txBody>
      <dsp:txXfrm>
        <a:off x="448277" y="1733"/>
        <a:ext cx="3455640" cy="2073384"/>
      </dsp:txXfrm>
    </dsp:sp>
    <dsp:sp modelId="{B4A3FC9D-5273-4982-B4BF-AD72B08CC83A}">
      <dsp:nvSpPr>
        <dsp:cNvPr id="0" name=""/>
        <dsp:cNvSpPr/>
      </dsp:nvSpPr>
      <dsp:spPr>
        <a:xfrm>
          <a:off x="4249482" y="1733"/>
          <a:ext cx="3455640" cy="20733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100000"/>
            </a:lnSpc>
            <a:spcBef>
              <a:spcPct val="0"/>
            </a:spcBef>
            <a:spcAft>
              <a:spcPts val="0"/>
            </a:spcAft>
          </a:pPr>
          <a:r>
            <a:rPr lang="en-US" sz="3000" kern="1200" dirty="0" smtClean="0"/>
            <a:t>Align systems to support rapid change and effective instructional practices</a:t>
          </a:r>
          <a:endParaRPr lang="en-US" sz="3000" kern="1200" dirty="0"/>
        </a:p>
      </dsp:txBody>
      <dsp:txXfrm>
        <a:off x="4249482" y="1733"/>
        <a:ext cx="3455640" cy="2073384"/>
      </dsp:txXfrm>
    </dsp:sp>
    <dsp:sp modelId="{0457F68D-EE78-40F0-84DB-EB407E71BCB4}">
      <dsp:nvSpPr>
        <dsp:cNvPr id="0" name=""/>
        <dsp:cNvSpPr/>
      </dsp:nvSpPr>
      <dsp:spPr>
        <a:xfrm>
          <a:off x="448277" y="2420682"/>
          <a:ext cx="3455640" cy="20733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100000"/>
            </a:lnSpc>
            <a:spcBef>
              <a:spcPct val="0"/>
            </a:spcBef>
            <a:spcAft>
              <a:spcPts val="0"/>
            </a:spcAft>
          </a:pPr>
          <a:r>
            <a:rPr lang="en-US" sz="3000" kern="1200" dirty="0" smtClean="0"/>
            <a:t>Grant flexibility</a:t>
          </a:r>
        </a:p>
        <a:p>
          <a:pPr lvl="0" algn="ctr" defTabSz="1333500" rtl="0">
            <a:lnSpc>
              <a:spcPct val="100000"/>
            </a:lnSpc>
            <a:spcBef>
              <a:spcPct val="0"/>
            </a:spcBef>
            <a:spcAft>
              <a:spcPts val="0"/>
            </a:spcAft>
          </a:pPr>
          <a:r>
            <a:rPr lang="en-US" sz="3000" kern="1200" dirty="0" smtClean="0"/>
            <a:t>to act</a:t>
          </a:r>
          <a:endParaRPr lang="en-US" sz="3000" kern="1200" dirty="0"/>
        </a:p>
      </dsp:txBody>
      <dsp:txXfrm>
        <a:off x="448277" y="2420682"/>
        <a:ext cx="3455640" cy="2073384"/>
      </dsp:txXfrm>
    </dsp:sp>
    <dsp:sp modelId="{2BDCF735-E157-4F48-9472-8361036DD925}">
      <dsp:nvSpPr>
        <dsp:cNvPr id="0" name=""/>
        <dsp:cNvSpPr/>
      </dsp:nvSpPr>
      <dsp:spPr>
        <a:xfrm>
          <a:off x="4249482" y="2420682"/>
          <a:ext cx="3455640" cy="20733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100000"/>
            </a:lnSpc>
            <a:spcBef>
              <a:spcPct val="0"/>
            </a:spcBef>
            <a:spcAft>
              <a:spcPts val="0"/>
            </a:spcAft>
          </a:pPr>
          <a:r>
            <a:rPr lang="en-US" sz="3000" kern="1200" dirty="0" smtClean="0">
              <a:solidFill>
                <a:schemeClr val="bg1"/>
              </a:solidFill>
            </a:rPr>
            <a:t>Prioritize teacher hiring and assignment in turnaround schools</a:t>
          </a:r>
          <a:endParaRPr lang="en-US" sz="3000" kern="1200" dirty="0">
            <a:solidFill>
              <a:schemeClr val="bg1"/>
            </a:solidFill>
          </a:endParaRPr>
        </a:p>
      </dsp:txBody>
      <dsp:txXfrm>
        <a:off x="4249482" y="2420682"/>
        <a:ext cx="3455640" cy="2073384"/>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BC0CCA8-DBD1-4FCA-83E6-55D80086C0DA}">
      <dsp:nvSpPr>
        <dsp:cNvPr id="0" name=""/>
        <dsp:cNvSpPr/>
      </dsp:nvSpPr>
      <dsp:spPr>
        <a:xfrm>
          <a:off x="0" y="115402"/>
          <a:ext cx="8153400" cy="1067834"/>
        </a:xfrm>
        <a:prstGeom prst="rect">
          <a:avLst/>
        </a:prstGeom>
        <a:solidFill>
          <a:schemeClr val="accent1">
            <a:shade val="50000"/>
            <a:hueOff val="0"/>
            <a:satOff val="0"/>
            <a:lumOff val="0"/>
            <a:alphaOff val="0"/>
          </a:schemeClr>
        </a:solidFill>
        <a:ln w="1905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lvl="0" algn="ctr" defTabSz="1422400" rtl="0">
            <a:lnSpc>
              <a:spcPct val="90000"/>
            </a:lnSpc>
            <a:spcBef>
              <a:spcPct val="0"/>
            </a:spcBef>
            <a:spcAft>
              <a:spcPct val="35000"/>
            </a:spcAft>
          </a:pPr>
          <a:r>
            <a:rPr lang="en-US" sz="3200" b="1" kern="1200" dirty="0" smtClean="0"/>
            <a:t>Practice intentional and targeted recruitment &amp; selection of school leaders</a:t>
          </a:r>
          <a:endParaRPr lang="en-US" sz="3200" kern="1200" dirty="0"/>
        </a:p>
      </dsp:txBody>
      <dsp:txXfrm>
        <a:off x="0" y="115402"/>
        <a:ext cx="8153400" cy="1067834"/>
      </dsp:txXfrm>
    </dsp:sp>
    <dsp:sp modelId="{6BDAC542-106F-43D2-A86B-B43CC0C3389E}">
      <dsp:nvSpPr>
        <dsp:cNvPr id="0" name=""/>
        <dsp:cNvSpPr/>
      </dsp:nvSpPr>
      <dsp:spPr>
        <a:xfrm>
          <a:off x="0" y="1183237"/>
          <a:ext cx="8153400" cy="3425760"/>
        </a:xfrm>
        <a:prstGeom prst="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l" defTabSz="1422400" rtl="0">
            <a:lnSpc>
              <a:spcPct val="90000"/>
            </a:lnSpc>
            <a:spcBef>
              <a:spcPct val="0"/>
            </a:spcBef>
            <a:spcAft>
              <a:spcPct val="15000"/>
            </a:spcAft>
            <a:buChar char="••"/>
          </a:pPr>
          <a:r>
            <a:rPr lang="en-US" sz="3200" b="1" kern="1200" dirty="0" smtClean="0"/>
            <a:t>Recognize different schools require different leader skill sets </a:t>
          </a:r>
          <a:endParaRPr lang="en-US" sz="3200" kern="1200" dirty="0"/>
        </a:p>
        <a:p>
          <a:pPr marL="285750" lvl="1" indent="-285750" algn="l" defTabSz="1422400" rtl="0">
            <a:lnSpc>
              <a:spcPct val="90000"/>
            </a:lnSpc>
            <a:spcBef>
              <a:spcPct val="0"/>
            </a:spcBef>
            <a:spcAft>
              <a:spcPct val="15000"/>
            </a:spcAft>
            <a:buChar char="••"/>
          </a:pPr>
          <a:r>
            <a:rPr lang="en-US" sz="3200" b="1" kern="1200" dirty="0" smtClean="0"/>
            <a:t>Actively cultivate leadership pipeline</a:t>
          </a:r>
          <a:endParaRPr lang="en-US" sz="3200" kern="1200" dirty="0"/>
        </a:p>
        <a:p>
          <a:pPr marL="285750" lvl="1" indent="-285750" algn="l" defTabSz="1422400" rtl="0">
            <a:lnSpc>
              <a:spcPct val="90000"/>
            </a:lnSpc>
            <a:spcBef>
              <a:spcPct val="0"/>
            </a:spcBef>
            <a:spcAft>
              <a:spcPct val="15000"/>
            </a:spcAft>
            <a:buChar char="••"/>
          </a:pPr>
          <a:r>
            <a:rPr lang="en-US" sz="3200" b="1" kern="1200" dirty="0" smtClean="0"/>
            <a:t>Practice portfolio hiring to address goodness-of-fit  (i.e., most likely won’t find one person with all the requisite skills)</a:t>
          </a:r>
          <a:endParaRPr lang="en-US" sz="3200" b="1" kern="1200" dirty="0"/>
        </a:p>
        <a:p>
          <a:pPr marL="285750" lvl="1" indent="-285750" algn="l" defTabSz="1422400" rtl="0">
            <a:lnSpc>
              <a:spcPct val="90000"/>
            </a:lnSpc>
            <a:spcBef>
              <a:spcPct val="0"/>
            </a:spcBef>
            <a:spcAft>
              <a:spcPct val="15000"/>
            </a:spcAft>
            <a:buChar char="••"/>
          </a:pPr>
          <a:endParaRPr lang="en-US" sz="3200" kern="1200" dirty="0"/>
        </a:p>
      </dsp:txBody>
      <dsp:txXfrm>
        <a:off x="0" y="1183237"/>
        <a:ext cx="8153400" cy="3425760"/>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9ED98D0-1299-44D1-8766-91794CBADA26}">
      <dsp:nvSpPr>
        <dsp:cNvPr id="0" name=""/>
        <dsp:cNvSpPr/>
      </dsp:nvSpPr>
      <dsp:spPr>
        <a:xfrm>
          <a:off x="0" y="24639"/>
          <a:ext cx="8153400" cy="83631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Cultivate pipelines and recruit inside and outside districts</a:t>
          </a:r>
          <a:endParaRPr lang="en-US" sz="2300" kern="1200" dirty="0"/>
        </a:p>
      </dsp:txBody>
      <dsp:txXfrm>
        <a:off x="0" y="24639"/>
        <a:ext cx="8153400" cy="836312"/>
      </dsp:txXfrm>
    </dsp:sp>
    <dsp:sp modelId="{6BEC893C-DDBA-4568-8E82-6D256044C337}">
      <dsp:nvSpPr>
        <dsp:cNvPr id="0" name=""/>
        <dsp:cNvSpPr/>
      </dsp:nvSpPr>
      <dsp:spPr>
        <a:xfrm>
          <a:off x="0" y="927191"/>
          <a:ext cx="8153400" cy="83631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Differentiate using competency-based hiring practices</a:t>
          </a:r>
          <a:endParaRPr lang="en-US" sz="2300" kern="1200" dirty="0"/>
        </a:p>
      </dsp:txBody>
      <dsp:txXfrm>
        <a:off x="0" y="927191"/>
        <a:ext cx="8153400" cy="836312"/>
      </dsp:txXfrm>
    </dsp:sp>
    <dsp:sp modelId="{19182E28-B50F-4D8D-BAD0-12A36D8E6905}">
      <dsp:nvSpPr>
        <dsp:cNvPr id="0" name=""/>
        <dsp:cNvSpPr/>
      </dsp:nvSpPr>
      <dsp:spPr>
        <a:xfrm>
          <a:off x="0" y="1829743"/>
          <a:ext cx="8153400" cy="83631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Consider traditional and alternative routes (e.g., business or military)</a:t>
          </a:r>
          <a:endParaRPr lang="en-US" sz="2300" kern="1200" dirty="0"/>
        </a:p>
      </dsp:txBody>
      <dsp:txXfrm>
        <a:off x="0" y="1829743"/>
        <a:ext cx="8153400" cy="836312"/>
      </dsp:txXfrm>
    </dsp:sp>
    <dsp:sp modelId="{86E629C6-B5C6-4FFA-B7C8-1F4D1AC0B531}">
      <dsp:nvSpPr>
        <dsp:cNvPr id="0" name=""/>
        <dsp:cNvSpPr/>
      </dsp:nvSpPr>
      <dsp:spPr>
        <a:xfrm>
          <a:off x="0" y="2732296"/>
          <a:ext cx="8153400" cy="83631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Blend experienced and inexperienced</a:t>
          </a:r>
          <a:endParaRPr lang="en-US" sz="2300" kern="1200" dirty="0"/>
        </a:p>
      </dsp:txBody>
      <dsp:txXfrm>
        <a:off x="0" y="2732296"/>
        <a:ext cx="8153400" cy="836312"/>
      </dsp:txXfrm>
    </dsp:sp>
    <dsp:sp modelId="{D77B17AD-0515-4E86-BFCA-755961DF97F9}">
      <dsp:nvSpPr>
        <dsp:cNvPr id="0" name=""/>
        <dsp:cNvSpPr/>
      </dsp:nvSpPr>
      <dsp:spPr>
        <a:xfrm>
          <a:off x="0" y="3634848"/>
          <a:ext cx="8153400" cy="83631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Ensure that in aggregate the leadership team has a strong background in effective instructional practices</a:t>
          </a:r>
          <a:endParaRPr lang="en-US" sz="2300" kern="1200" dirty="0"/>
        </a:p>
      </dsp:txBody>
      <dsp:txXfrm>
        <a:off x="0" y="3634848"/>
        <a:ext cx="8153400" cy="836312"/>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0B0EFDF-78E5-4338-84F1-42720FE6A22A}">
      <dsp:nvSpPr>
        <dsp:cNvPr id="0" name=""/>
        <dsp:cNvSpPr/>
      </dsp:nvSpPr>
      <dsp:spPr>
        <a:xfrm>
          <a:off x="0" y="18959"/>
          <a:ext cx="8153400" cy="10518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n-US" sz="2900" kern="1200" dirty="0" smtClean="0"/>
            <a:t>Reinforce positive work habits, commit not to tolerate negative work habits</a:t>
          </a:r>
          <a:endParaRPr lang="en-US" sz="2900" kern="1200" dirty="0"/>
        </a:p>
      </dsp:txBody>
      <dsp:txXfrm>
        <a:off x="0" y="18959"/>
        <a:ext cx="8153400" cy="1051830"/>
      </dsp:txXfrm>
    </dsp:sp>
    <dsp:sp modelId="{C1690CBC-4472-4A1D-BECC-C951222184E5}">
      <dsp:nvSpPr>
        <dsp:cNvPr id="0" name=""/>
        <dsp:cNvSpPr/>
      </dsp:nvSpPr>
      <dsp:spPr>
        <a:xfrm>
          <a:off x="0" y="1154310"/>
          <a:ext cx="8153400" cy="10518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n-US" sz="2900" kern="1200" dirty="0" smtClean="0"/>
            <a:t>Boost employee morale by acknowledging success and addressing underperformance</a:t>
          </a:r>
          <a:endParaRPr lang="en-US" sz="2900" kern="1200" dirty="0"/>
        </a:p>
      </dsp:txBody>
      <dsp:txXfrm>
        <a:off x="0" y="1154310"/>
        <a:ext cx="8153400" cy="1051830"/>
      </dsp:txXfrm>
    </dsp:sp>
    <dsp:sp modelId="{677666DE-1256-4121-A655-244B81FA6AF5}">
      <dsp:nvSpPr>
        <dsp:cNvPr id="0" name=""/>
        <dsp:cNvSpPr/>
      </dsp:nvSpPr>
      <dsp:spPr>
        <a:xfrm>
          <a:off x="0" y="2289660"/>
          <a:ext cx="8153400" cy="10518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n-US" sz="2900" kern="1200" dirty="0" smtClean="0"/>
            <a:t>Recruiting: failure to dismiss low-performing teachers impedes recruitment of high performing teachers </a:t>
          </a:r>
          <a:endParaRPr lang="en-US" sz="2900" kern="1200" dirty="0"/>
        </a:p>
      </dsp:txBody>
      <dsp:txXfrm>
        <a:off x="0" y="2289660"/>
        <a:ext cx="8153400" cy="1051830"/>
      </dsp:txXfrm>
    </dsp:sp>
    <dsp:sp modelId="{87516A87-64DE-48D2-886A-2D92E91C3DE7}">
      <dsp:nvSpPr>
        <dsp:cNvPr id="0" name=""/>
        <dsp:cNvSpPr/>
      </dsp:nvSpPr>
      <dsp:spPr>
        <a:xfrm>
          <a:off x="0" y="3425010"/>
          <a:ext cx="8153400" cy="10518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Source: Performance-Based Dismissals (2009) Center on Innovation &amp; Improvement</a:t>
          </a:r>
          <a:endParaRPr lang="en-US" sz="1800" kern="1200" dirty="0"/>
        </a:p>
      </dsp:txBody>
      <dsp:txXfrm>
        <a:off x="0" y="3425010"/>
        <a:ext cx="8153400" cy="1051830"/>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1CA93FE-2CBE-48CD-ADFE-34EFA004E797}">
      <dsp:nvSpPr>
        <dsp:cNvPr id="0" name=""/>
        <dsp:cNvSpPr/>
      </dsp:nvSpPr>
      <dsp:spPr>
        <a:xfrm>
          <a:off x="0" y="29894"/>
          <a:ext cx="8153400" cy="83421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Negotiate Expedited Processes for Performance-Based Dismissals in Turnaround Schools</a:t>
          </a:r>
          <a:endParaRPr lang="en-US" sz="2300" kern="1200" dirty="0"/>
        </a:p>
      </dsp:txBody>
      <dsp:txXfrm>
        <a:off x="0" y="29894"/>
        <a:ext cx="8153400" cy="834210"/>
      </dsp:txXfrm>
    </dsp:sp>
    <dsp:sp modelId="{DE0F125C-7606-4DAB-AD6C-F42CF718DEF0}">
      <dsp:nvSpPr>
        <dsp:cNvPr id="0" name=""/>
        <dsp:cNvSpPr/>
      </dsp:nvSpPr>
      <dsp:spPr>
        <a:xfrm>
          <a:off x="0" y="930344"/>
          <a:ext cx="8153400" cy="83421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Enable Greater Flexibility Over Class Sizes and Classroom Assignments</a:t>
          </a:r>
          <a:endParaRPr lang="en-US" sz="2300" kern="1200" dirty="0"/>
        </a:p>
      </dsp:txBody>
      <dsp:txXfrm>
        <a:off x="0" y="930344"/>
        <a:ext cx="8153400" cy="834210"/>
      </dsp:txXfrm>
    </dsp:sp>
    <dsp:sp modelId="{25307A17-6486-4092-9037-79E1E640E01D}">
      <dsp:nvSpPr>
        <dsp:cNvPr id="0" name=""/>
        <dsp:cNvSpPr/>
      </dsp:nvSpPr>
      <dsp:spPr>
        <a:xfrm>
          <a:off x="0" y="1830795"/>
          <a:ext cx="8153400" cy="83421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Prioritize Recruitment, Hiring, and Placement for Turnaround Schools</a:t>
          </a:r>
          <a:endParaRPr lang="en-US" sz="2300" kern="1200" dirty="0"/>
        </a:p>
      </dsp:txBody>
      <dsp:txXfrm>
        <a:off x="0" y="1830795"/>
        <a:ext cx="8153400" cy="834210"/>
      </dsp:txXfrm>
    </dsp:sp>
    <dsp:sp modelId="{A8615EB4-B9FD-4B18-8AE2-EF713DD9F65C}">
      <dsp:nvSpPr>
        <dsp:cNvPr id="0" name=""/>
        <dsp:cNvSpPr/>
      </dsp:nvSpPr>
      <dsp:spPr>
        <a:xfrm>
          <a:off x="0" y="2731245"/>
          <a:ext cx="8153400" cy="83421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Assemble “Swat” or Intervention Teams in the State Department or District Offices to Support School Leaders with Dismissal Procedures</a:t>
          </a:r>
          <a:endParaRPr lang="en-US" sz="2300" kern="1200" dirty="0"/>
        </a:p>
      </dsp:txBody>
      <dsp:txXfrm>
        <a:off x="0" y="2731245"/>
        <a:ext cx="8153400" cy="834210"/>
      </dsp:txXfrm>
    </dsp:sp>
    <dsp:sp modelId="{FE9D7369-95A6-497A-B0FD-1BD1BC6F78AF}">
      <dsp:nvSpPr>
        <dsp:cNvPr id="0" name=""/>
        <dsp:cNvSpPr/>
      </dsp:nvSpPr>
      <dsp:spPr>
        <a:xfrm>
          <a:off x="0" y="3631695"/>
          <a:ext cx="8153400" cy="83421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Source: Performance-Based Dismissals (2009) Center on Innovation &amp; Improvement</a:t>
          </a:r>
          <a:endParaRPr lang="en-US" sz="1800" kern="1200" dirty="0"/>
        </a:p>
      </dsp:txBody>
      <dsp:txXfrm>
        <a:off x="0" y="3631695"/>
        <a:ext cx="8153400" cy="834210"/>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657D74-841D-4926-80B0-CF1356D14EB3}">
      <dsp:nvSpPr>
        <dsp:cNvPr id="0" name=""/>
        <dsp:cNvSpPr/>
      </dsp:nvSpPr>
      <dsp:spPr>
        <a:xfrm>
          <a:off x="0" y="54195"/>
          <a:ext cx="8153400" cy="66163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n-US" sz="2900" kern="1200" dirty="0" smtClean="0"/>
            <a:t>Communicate a Vision</a:t>
          </a:r>
          <a:endParaRPr lang="en-US" sz="2900" kern="1200" dirty="0"/>
        </a:p>
      </dsp:txBody>
      <dsp:txXfrm>
        <a:off x="0" y="54195"/>
        <a:ext cx="8153400" cy="661635"/>
      </dsp:txXfrm>
    </dsp:sp>
    <dsp:sp modelId="{1B6EDB8C-6F78-41AA-98FE-8C2C499D3555}">
      <dsp:nvSpPr>
        <dsp:cNvPr id="0" name=""/>
        <dsp:cNvSpPr/>
      </dsp:nvSpPr>
      <dsp:spPr>
        <a:xfrm>
          <a:off x="0" y="799350"/>
          <a:ext cx="8153400" cy="66163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n-US" sz="2900" kern="1200" dirty="0" smtClean="0"/>
            <a:t>Gather and Analyze a Variety of Data</a:t>
          </a:r>
          <a:endParaRPr lang="en-US" sz="2900" kern="1200" dirty="0"/>
        </a:p>
      </dsp:txBody>
      <dsp:txXfrm>
        <a:off x="0" y="799350"/>
        <a:ext cx="8153400" cy="661635"/>
      </dsp:txXfrm>
    </dsp:sp>
    <dsp:sp modelId="{DC850859-AB50-486B-A161-5E1BD7FAFD0B}">
      <dsp:nvSpPr>
        <dsp:cNvPr id="0" name=""/>
        <dsp:cNvSpPr/>
      </dsp:nvSpPr>
      <dsp:spPr>
        <a:xfrm>
          <a:off x="0" y="1544505"/>
          <a:ext cx="8153400" cy="66163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n-US" sz="2900" kern="1200" dirty="0" smtClean="0"/>
            <a:t>Conduct Targeted Evaluations</a:t>
          </a:r>
          <a:endParaRPr lang="en-US" sz="2900" kern="1200" dirty="0"/>
        </a:p>
      </dsp:txBody>
      <dsp:txXfrm>
        <a:off x="0" y="1544505"/>
        <a:ext cx="8153400" cy="661635"/>
      </dsp:txXfrm>
    </dsp:sp>
    <dsp:sp modelId="{F1D8B409-EF07-4EBA-9572-FA028623B086}">
      <dsp:nvSpPr>
        <dsp:cNvPr id="0" name=""/>
        <dsp:cNvSpPr/>
      </dsp:nvSpPr>
      <dsp:spPr>
        <a:xfrm>
          <a:off x="0" y="2289660"/>
          <a:ext cx="8153400" cy="66163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n-US" sz="2900" kern="1200" dirty="0" smtClean="0"/>
            <a:t>Examine Performance Improvements</a:t>
          </a:r>
          <a:endParaRPr lang="en-US" sz="2900" kern="1200" dirty="0"/>
        </a:p>
      </dsp:txBody>
      <dsp:txXfrm>
        <a:off x="0" y="2289660"/>
        <a:ext cx="8153400" cy="661635"/>
      </dsp:txXfrm>
    </dsp:sp>
    <dsp:sp modelId="{CB9EE53A-031A-4C0B-AF50-7D4C1FCE25B2}">
      <dsp:nvSpPr>
        <dsp:cNvPr id="0" name=""/>
        <dsp:cNvSpPr/>
      </dsp:nvSpPr>
      <dsp:spPr>
        <a:xfrm>
          <a:off x="0" y="3034815"/>
          <a:ext cx="8153400" cy="66163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n-US" sz="2900" kern="1200" dirty="0" smtClean="0"/>
            <a:t>Access District Support</a:t>
          </a:r>
          <a:endParaRPr lang="en-US" sz="2900" kern="1200" dirty="0"/>
        </a:p>
      </dsp:txBody>
      <dsp:txXfrm>
        <a:off x="0" y="3034815"/>
        <a:ext cx="8153400" cy="661635"/>
      </dsp:txXfrm>
    </dsp:sp>
    <dsp:sp modelId="{6EF72DBA-E06B-4C24-AE89-19C1174C3530}">
      <dsp:nvSpPr>
        <dsp:cNvPr id="0" name=""/>
        <dsp:cNvSpPr/>
      </dsp:nvSpPr>
      <dsp:spPr>
        <a:xfrm>
          <a:off x="0" y="3779970"/>
          <a:ext cx="8153400" cy="66163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Source: Performance-Based Dismissals (2009) Center on Innovation &amp; Improvement</a:t>
          </a:r>
          <a:endParaRPr lang="en-US" sz="1800" kern="1200" dirty="0"/>
        </a:p>
      </dsp:txBody>
      <dsp:txXfrm>
        <a:off x="0" y="3779970"/>
        <a:ext cx="8153400" cy="661635"/>
      </dsp:txXfrm>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8A0ED08-BC23-44AA-BC1A-FFA5CDD0F3BD}">
      <dsp:nvSpPr>
        <dsp:cNvPr id="0" name=""/>
        <dsp:cNvSpPr/>
      </dsp:nvSpPr>
      <dsp:spPr>
        <a:xfrm>
          <a:off x="0" y="347459"/>
          <a:ext cx="8534400" cy="5292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236B5ECA-1F92-4750-8D83-BE6AE03E3478}">
      <dsp:nvSpPr>
        <dsp:cNvPr id="0" name=""/>
        <dsp:cNvSpPr/>
      </dsp:nvSpPr>
      <dsp:spPr>
        <a:xfrm>
          <a:off x="423802" y="37499"/>
          <a:ext cx="8105341" cy="6199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lvl="0" algn="l" defTabSz="1066800" rtl="0">
            <a:lnSpc>
              <a:spcPct val="90000"/>
            </a:lnSpc>
            <a:spcBef>
              <a:spcPct val="0"/>
            </a:spcBef>
            <a:spcAft>
              <a:spcPct val="35000"/>
            </a:spcAft>
          </a:pPr>
          <a:r>
            <a:rPr lang="en-US" sz="2400" kern="1200" dirty="0" smtClean="0"/>
            <a:t>Remove state regulatory obstacles that hinder change</a:t>
          </a:r>
          <a:endParaRPr lang="en-US" sz="2400" kern="1200" dirty="0"/>
        </a:p>
      </dsp:txBody>
      <dsp:txXfrm>
        <a:off x="423802" y="37499"/>
        <a:ext cx="8105341" cy="619920"/>
      </dsp:txXfrm>
    </dsp:sp>
    <dsp:sp modelId="{52D05C3B-4866-47D6-AAAD-3DBAC84FBDDD}">
      <dsp:nvSpPr>
        <dsp:cNvPr id="0" name=""/>
        <dsp:cNvSpPr/>
      </dsp:nvSpPr>
      <dsp:spPr>
        <a:xfrm>
          <a:off x="0" y="1300019"/>
          <a:ext cx="8534400" cy="5292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C72093D7-575D-4E52-9936-B0873B8F77C0}">
      <dsp:nvSpPr>
        <dsp:cNvPr id="0" name=""/>
        <dsp:cNvSpPr/>
      </dsp:nvSpPr>
      <dsp:spPr>
        <a:xfrm>
          <a:off x="423802" y="990059"/>
          <a:ext cx="8105341" cy="6199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lvl="0" algn="l" defTabSz="1066800" rtl="0">
            <a:lnSpc>
              <a:spcPct val="90000"/>
            </a:lnSpc>
            <a:spcBef>
              <a:spcPct val="0"/>
            </a:spcBef>
            <a:spcAft>
              <a:spcPct val="35000"/>
            </a:spcAft>
          </a:pPr>
          <a:r>
            <a:rPr lang="en-US" sz="2400" i="1" kern="1200" dirty="0" smtClean="0"/>
            <a:t>Build system technical capacity</a:t>
          </a:r>
          <a:endParaRPr lang="en-US" sz="2400" kern="1200" dirty="0"/>
        </a:p>
      </dsp:txBody>
      <dsp:txXfrm>
        <a:off x="423802" y="990059"/>
        <a:ext cx="8105341" cy="619920"/>
      </dsp:txXfrm>
    </dsp:sp>
    <dsp:sp modelId="{3C113FD8-5008-48D9-B916-18FDCBAA1C5F}">
      <dsp:nvSpPr>
        <dsp:cNvPr id="0" name=""/>
        <dsp:cNvSpPr/>
      </dsp:nvSpPr>
      <dsp:spPr>
        <a:xfrm>
          <a:off x="0" y="2252579"/>
          <a:ext cx="8534400" cy="5292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64D67FAE-8480-49C5-90F5-1D49B0882EA6}">
      <dsp:nvSpPr>
        <dsp:cNvPr id="0" name=""/>
        <dsp:cNvSpPr/>
      </dsp:nvSpPr>
      <dsp:spPr>
        <a:xfrm>
          <a:off x="423802" y="1942619"/>
          <a:ext cx="8105341" cy="6199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lvl="0" algn="l" defTabSz="1066800" rtl="0">
            <a:lnSpc>
              <a:spcPct val="90000"/>
            </a:lnSpc>
            <a:spcBef>
              <a:spcPct val="0"/>
            </a:spcBef>
            <a:spcAft>
              <a:spcPct val="35000"/>
            </a:spcAft>
          </a:pPr>
          <a:r>
            <a:rPr lang="en-US" sz="2400" i="1" kern="1200" dirty="0" smtClean="0"/>
            <a:t>Communicate sense of urgency and instill “</a:t>
          </a:r>
          <a:r>
            <a:rPr lang="en-US" sz="2400" b="1" i="1" kern="1200" dirty="0" smtClean="0"/>
            <a:t>reform press</a:t>
          </a:r>
          <a:r>
            <a:rPr lang="en-US" sz="2400" i="1" kern="1200" dirty="0" smtClean="0"/>
            <a:t>”</a:t>
          </a:r>
          <a:endParaRPr lang="en-US" sz="2400" kern="1200" dirty="0"/>
        </a:p>
      </dsp:txBody>
      <dsp:txXfrm>
        <a:off x="423802" y="1942619"/>
        <a:ext cx="8105341" cy="619920"/>
      </dsp:txXfrm>
    </dsp:sp>
    <dsp:sp modelId="{1F86BDCC-F871-48BD-B370-B32E8992894D}">
      <dsp:nvSpPr>
        <dsp:cNvPr id="0" name=""/>
        <dsp:cNvSpPr/>
      </dsp:nvSpPr>
      <dsp:spPr>
        <a:xfrm>
          <a:off x="0" y="3205140"/>
          <a:ext cx="8534400" cy="5292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9958D31B-3353-4433-94A9-682B8E62BD94}">
      <dsp:nvSpPr>
        <dsp:cNvPr id="0" name=""/>
        <dsp:cNvSpPr/>
      </dsp:nvSpPr>
      <dsp:spPr>
        <a:xfrm>
          <a:off x="423802" y="2895180"/>
          <a:ext cx="8105341" cy="6199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lvl="0" algn="l" defTabSz="1066800" rtl="0">
            <a:lnSpc>
              <a:spcPct val="90000"/>
            </a:lnSpc>
            <a:spcBef>
              <a:spcPct val="0"/>
            </a:spcBef>
            <a:spcAft>
              <a:spcPct val="35000"/>
            </a:spcAft>
          </a:pPr>
          <a:r>
            <a:rPr lang="en-US" sz="2400" kern="1200" dirty="0" smtClean="0"/>
            <a:t>Ensure high-capacity school leaders have power to manage staff, funding, and time to get results</a:t>
          </a:r>
          <a:endParaRPr lang="en-US" sz="2400" kern="1200" dirty="0"/>
        </a:p>
      </dsp:txBody>
      <dsp:txXfrm>
        <a:off x="423802" y="2895180"/>
        <a:ext cx="8105341" cy="619920"/>
      </dsp:txXfrm>
    </dsp:sp>
    <dsp:sp modelId="{8463E573-375E-4E57-B076-B523FAA4C9B0}">
      <dsp:nvSpPr>
        <dsp:cNvPr id="0" name=""/>
        <dsp:cNvSpPr/>
      </dsp:nvSpPr>
      <dsp:spPr>
        <a:xfrm>
          <a:off x="0" y="4157700"/>
          <a:ext cx="8534400" cy="5292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31ED0031-D78F-4D0B-BEFD-4A6CB767BD6E}">
      <dsp:nvSpPr>
        <dsp:cNvPr id="0" name=""/>
        <dsp:cNvSpPr/>
      </dsp:nvSpPr>
      <dsp:spPr>
        <a:xfrm>
          <a:off x="423802" y="3847740"/>
          <a:ext cx="8105341" cy="6199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lvl="0" algn="l" defTabSz="1066800" rtl="0">
            <a:lnSpc>
              <a:spcPct val="90000"/>
            </a:lnSpc>
            <a:spcBef>
              <a:spcPct val="0"/>
            </a:spcBef>
            <a:spcAft>
              <a:spcPct val="35000"/>
            </a:spcAft>
          </a:pPr>
          <a:r>
            <a:rPr lang="en-US" sz="2400" kern="1200" dirty="0" smtClean="0"/>
            <a:t>Create state turnaround office to provide direct and indirect support to schools identified for turnaround</a:t>
          </a:r>
          <a:endParaRPr lang="en-US" sz="2400" kern="1200" dirty="0"/>
        </a:p>
      </dsp:txBody>
      <dsp:txXfrm>
        <a:off x="423802" y="3847740"/>
        <a:ext cx="8105341" cy="61992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EB81F37-6A4D-448C-8E9C-A357314ECF6E}">
      <dsp:nvSpPr>
        <dsp:cNvPr id="0" name=""/>
        <dsp:cNvSpPr/>
      </dsp:nvSpPr>
      <dsp:spPr>
        <a:xfrm>
          <a:off x="448277" y="1733"/>
          <a:ext cx="3455640" cy="20733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kern="1200" dirty="0" smtClean="0">
              <a:solidFill>
                <a:srgbClr val="FF0000"/>
              </a:solidFill>
            </a:rPr>
            <a:t>Turnaround</a:t>
          </a:r>
          <a:endParaRPr lang="en-US" sz="4200" kern="1200" dirty="0">
            <a:solidFill>
              <a:srgbClr val="FF0000"/>
            </a:solidFill>
          </a:endParaRPr>
        </a:p>
      </dsp:txBody>
      <dsp:txXfrm>
        <a:off x="448277" y="1733"/>
        <a:ext cx="3455640" cy="2073384"/>
      </dsp:txXfrm>
    </dsp:sp>
    <dsp:sp modelId="{BA4B3D7F-5089-490C-9332-CBBCF802F6A7}">
      <dsp:nvSpPr>
        <dsp:cNvPr id="0" name=""/>
        <dsp:cNvSpPr/>
      </dsp:nvSpPr>
      <dsp:spPr>
        <a:xfrm>
          <a:off x="4249482" y="1733"/>
          <a:ext cx="3455640" cy="20733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kern="1200" dirty="0" smtClean="0"/>
            <a:t>Restart</a:t>
          </a:r>
          <a:endParaRPr lang="en-US" sz="4200" kern="1200" dirty="0"/>
        </a:p>
      </dsp:txBody>
      <dsp:txXfrm>
        <a:off x="4249482" y="1733"/>
        <a:ext cx="3455640" cy="2073384"/>
      </dsp:txXfrm>
    </dsp:sp>
    <dsp:sp modelId="{3EF838E0-9130-4562-9657-4229299B6FD6}">
      <dsp:nvSpPr>
        <dsp:cNvPr id="0" name=""/>
        <dsp:cNvSpPr/>
      </dsp:nvSpPr>
      <dsp:spPr>
        <a:xfrm>
          <a:off x="448277" y="2420682"/>
          <a:ext cx="3455640" cy="20733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kern="1200" dirty="0" smtClean="0"/>
            <a:t>Closure</a:t>
          </a:r>
          <a:endParaRPr lang="en-US" sz="4200" kern="1200" dirty="0"/>
        </a:p>
      </dsp:txBody>
      <dsp:txXfrm>
        <a:off x="448277" y="2420682"/>
        <a:ext cx="3455640" cy="2073384"/>
      </dsp:txXfrm>
    </dsp:sp>
    <dsp:sp modelId="{5C347ED4-BDA7-4751-8939-362CA97A10E8}">
      <dsp:nvSpPr>
        <dsp:cNvPr id="0" name=""/>
        <dsp:cNvSpPr/>
      </dsp:nvSpPr>
      <dsp:spPr>
        <a:xfrm>
          <a:off x="4249482" y="2420682"/>
          <a:ext cx="3455640" cy="20733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kern="1200" dirty="0" smtClean="0"/>
            <a:t>Transformation</a:t>
          </a:r>
          <a:endParaRPr lang="en-US" sz="4200" kern="1200" dirty="0"/>
        </a:p>
      </dsp:txBody>
      <dsp:txXfrm>
        <a:off x="4249482" y="2420682"/>
        <a:ext cx="3455640" cy="2073384"/>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93F759C-DF79-49C0-BE06-85A3075F743F}">
      <dsp:nvSpPr>
        <dsp:cNvPr id="0" name=""/>
        <dsp:cNvSpPr/>
      </dsp:nvSpPr>
      <dsp:spPr>
        <a:xfrm>
          <a:off x="0" y="425219"/>
          <a:ext cx="8153400" cy="705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E6D3DA8D-FBC5-4923-952F-36C55DD0D032}">
      <dsp:nvSpPr>
        <dsp:cNvPr id="0" name=""/>
        <dsp:cNvSpPr/>
      </dsp:nvSpPr>
      <dsp:spPr>
        <a:xfrm>
          <a:off x="407670" y="11939"/>
          <a:ext cx="7339576" cy="82656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5725" tIns="0" rIns="215725" bIns="0" numCol="1" spcCol="1270" anchor="ctr" anchorCtr="0">
          <a:noAutofit/>
        </a:bodyPr>
        <a:lstStyle/>
        <a:p>
          <a:pPr lvl="0" algn="l" defTabSz="1066800" rtl="0">
            <a:lnSpc>
              <a:spcPct val="90000"/>
            </a:lnSpc>
            <a:spcBef>
              <a:spcPct val="0"/>
            </a:spcBef>
            <a:spcAft>
              <a:spcPct val="35000"/>
            </a:spcAft>
          </a:pPr>
          <a:r>
            <a:rPr lang="en-US" sz="2400" kern="1200" dirty="0" smtClean="0"/>
            <a:t>Develop </a:t>
          </a:r>
          <a:r>
            <a:rPr lang="en-US" sz="2400" b="1" i="1" kern="1200" dirty="0" smtClean="0"/>
            <a:t>intentional</a:t>
          </a:r>
          <a:r>
            <a:rPr lang="en-US" sz="2400" kern="1200" dirty="0" smtClean="0"/>
            <a:t> turnaround leader hiring practices</a:t>
          </a:r>
          <a:endParaRPr lang="en-US" sz="2400" kern="1200" dirty="0"/>
        </a:p>
      </dsp:txBody>
      <dsp:txXfrm>
        <a:off x="407670" y="11939"/>
        <a:ext cx="7339576" cy="826560"/>
      </dsp:txXfrm>
    </dsp:sp>
    <dsp:sp modelId="{0F45971F-EE38-4891-9B98-77990F4A0818}">
      <dsp:nvSpPr>
        <dsp:cNvPr id="0" name=""/>
        <dsp:cNvSpPr/>
      </dsp:nvSpPr>
      <dsp:spPr>
        <a:xfrm>
          <a:off x="0" y="1695300"/>
          <a:ext cx="8153400" cy="705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9F133E87-DF9D-439B-A866-07B9E08CCCB8}">
      <dsp:nvSpPr>
        <dsp:cNvPr id="0" name=""/>
        <dsp:cNvSpPr/>
      </dsp:nvSpPr>
      <dsp:spPr>
        <a:xfrm>
          <a:off x="407670" y="1282020"/>
          <a:ext cx="7339576" cy="82656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5725" tIns="0" rIns="215725" bIns="0" numCol="1" spcCol="1270" anchor="ctr" anchorCtr="0">
          <a:noAutofit/>
        </a:bodyPr>
        <a:lstStyle/>
        <a:p>
          <a:pPr lvl="0" algn="l" defTabSz="1066800" rtl="0">
            <a:lnSpc>
              <a:spcPct val="90000"/>
            </a:lnSpc>
            <a:spcBef>
              <a:spcPct val="0"/>
            </a:spcBef>
            <a:spcAft>
              <a:spcPct val="35000"/>
            </a:spcAft>
          </a:pPr>
          <a:r>
            <a:rPr lang="en-US" sz="2400" kern="1200" dirty="0" smtClean="0"/>
            <a:t>Align systems to support rapid change</a:t>
          </a:r>
          <a:endParaRPr lang="en-US" sz="2400" kern="1200" dirty="0"/>
        </a:p>
      </dsp:txBody>
      <dsp:txXfrm>
        <a:off x="407670" y="1282020"/>
        <a:ext cx="7339576" cy="826560"/>
      </dsp:txXfrm>
    </dsp:sp>
    <dsp:sp modelId="{45000F96-1D66-4DD8-ABB8-10A6C72B68E7}">
      <dsp:nvSpPr>
        <dsp:cNvPr id="0" name=""/>
        <dsp:cNvSpPr/>
      </dsp:nvSpPr>
      <dsp:spPr>
        <a:xfrm>
          <a:off x="0" y="2965380"/>
          <a:ext cx="8153400" cy="705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C137F343-44C8-4677-83E4-99E145220CA0}">
      <dsp:nvSpPr>
        <dsp:cNvPr id="0" name=""/>
        <dsp:cNvSpPr/>
      </dsp:nvSpPr>
      <dsp:spPr>
        <a:xfrm>
          <a:off x="407670" y="2552100"/>
          <a:ext cx="7339576" cy="82656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5725" tIns="0" rIns="215725" bIns="0" numCol="1" spcCol="1270" anchor="ctr" anchorCtr="0">
          <a:noAutofit/>
        </a:bodyPr>
        <a:lstStyle/>
        <a:p>
          <a:pPr lvl="0" algn="l" defTabSz="1066800" rtl="0">
            <a:lnSpc>
              <a:spcPct val="90000"/>
            </a:lnSpc>
            <a:spcBef>
              <a:spcPct val="0"/>
            </a:spcBef>
            <a:spcAft>
              <a:spcPct val="35000"/>
            </a:spcAft>
          </a:pPr>
          <a:r>
            <a:rPr lang="en-US" sz="2400" kern="1200" dirty="0" smtClean="0"/>
            <a:t>Grant freedom to act</a:t>
          </a:r>
          <a:endParaRPr lang="en-US" sz="2400" kern="1200" dirty="0"/>
        </a:p>
      </dsp:txBody>
      <dsp:txXfrm>
        <a:off x="407670" y="2552100"/>
        <a:ext cx="7339576" cy="826560"/>
      </dsp:txXfrm>
    </dsp:sp>
    <dsp:sp modelId="{887C935F-FB06-4C3A-9625-3D73E58BAEE0}">
      <dsp:nvSpPr>
        <dsp:cNvPr id="0" name=""/>
        <dsp:cNvSpPr/>
      </dsp:nvSpPr>
      <dsp:spPr>
        <a:xfrm>
          <a:off x="0" y="4235460"/>
          <a:ext cx="8153400" cy="705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5662A059-EC7A-423B-AC63-5F1B74ED43C7}">
      <dsp:nvSpPr>
        <dsp:cNvPr id="0" name=""/>
        <dsp:cNvSpPr/>
      </dsp:nvSpPr>
      <dsp:spPr>
        <a:xfrm>
          <a:off x="407670" y="3822180"/>
          <a:ext cx="7339576" cy="82656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5725" tIns="0" rIns="215725" bIns="0" numCol="1" spcCol="1270" anchor="ctr" anchorCtr="0">
          <a:noAutofit/>
        </a:bodyPr>
        <a:lstStyle/>
        <a:p>
          <a:pPr lvl="0" algn="l" defTabSz="1066800" rtl="0">
            <a:lnSpc>
              <a:spcPct val="90000"/>
            </a:lnSpc>
            <a:spcBef>
              <a:spcPct val="0"/>
            </a:spcBef>
            <a:spcAft>
              <a:spcPct val="35000"/>
            </a:spcAft>
          </a:pPr>
          <a:r>
            <a:rPr lang="en-US" sz="2400" kern="1200" dirty="0" smtClean="0"/>
            <a:t>Prioritize teacher hiring and assignment in turnaround schools</a:t>
          </a:r>
          <a:endParaRPr lang="en-US" sz="2400" kern="1200" dirty="0"/>
        </a:p>
      </dsp:txBody>
      <dsp:txXfrm>
        <a:off x="407670" y="3822180"/>
        <a:ext cx="7339576" cy="826560"/>
      </dsp:txXfrm>
    </dsp:sp>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ABB6CC8-4337-4A8B-B836-01A9766F1F0B}">
      <dsp:nvSpPr>
        <dsp:cNvPr id="0" name=""/>
        <dsp:cNvSpPr/>
      </dsp:nvSpPr>
      <dsp:spPr>
        <a:xfrm>
          <a:off x="2531" y="863900"/>
          <a:ext cx="2218134" cy="887253"/>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t>Feb ’10</a:t>
          </a:r>
          <a:endParaRPr lang="en-US" sz="2000" kern="1200" dirty="0"/>
        </a:p>
      </dsp:txBody>
      <dsp:txXfrm>
        <a:off x="2531" y="863900"/>
        <a:ext cx="2218134" cy="887253"/>
      </dsp:txXfrm>
    </dsp:sp>
    <dsp:sp modelId="{F53A39D3-3832-4EC6-8DF6-9EFD827F6E43}">
      <dsp:nvSpPr>
        <dsp:cNvPr id="0" name=""/>
        <dsp:cNvSpPr/>
      </dsp:nvSpPr>
      <dsp:spPr>
        <a:xfrm>
          <a:off x="2531" y="1862061"/>
          <a:ext cx="1774507" cy="18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Feb 2010 SEAs’ SIG applications due to ED</a:t>
          </a:r>
          <a:endParaRPr lang="en-US" sz="2000" kern="1200" dirty="0"/>
        </a:p>
        <a:p>
          <a:pPr marL="228600" lvl="1" indent="-228600" algn="l" defTabSz="889000">
            <a:lnSpc>
              <a:spcPct val="90000"/>
            </a:lnSpc>
            <a:spcBef>
              <a:spcPct val="0"/>
            </a:spcBef>
            <a:spcAft>
              <a:spcPct val="15000"/>
            </a:spcAft>
            <a:buChar char="••"/>
          </a:pPr>
          <a:r>
            <a:rPr lang="en-US" sz="2000" kern="1200" dirty="0" smtClean="0"/>
            <a:t>ED awards SIG grants to States</a:t>
          </a:r>
          <a:endParaRPr lang="en-US" sz="2000" kern="1200" dirty="0"/>
        </a:p>
      </dsp:txBody>
      <dsp:txXfrm>
        <a:off x="2531" y="1862061"/>
        <a:ext cx="1774507" cy="1800000"/>
      </dsp:txXfrm>
    </dsp:sp>
    <dsp:sp modelId="{5B46EC25-FF61-44FF-98AD-5D5473139665}">
      <dsp:nvSpPr>
        <dsp:cNvPr id="0" name=""/>
        <dsp:cNvSpPr/>
      </dsp:nvSpPr>
      <dsp:spPr>
        <a:xfrm>
          <a:off x="2004665" y="863900"/>
          <a:ext cx="2218134" cy="887253"/>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t>March-April ’10</a:t>
          </a:r>
          <a:endParaRPr lang="en-US" sz="2000" kern="1200" dirty="0"/>
        </a:p>
      </dsp:txBody>
      <dsp:txXfrm>
        <a:off x="2004665" y="863900"/>
        <a:ext cx="2218134" cy="887253"/>
      </dsp:txXfrm>
    </dsp:sp>
    <dsp:sp modelId="{B09689D3-B92D-480F-9323-F21ABDF86341}">
      <dsp:nvSpPr>
        <dsp:cNvPr id="0" name=""/>
        <dsp:cNvSpPr/>
      </dsp:nvSpPr>
      <dsp:spPr>
        <a:xfrm>
          <a:off x="2004665" y="1862061"/>
          <a:ext cx="1774507" cy="18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LEA application process</a:t>
          </a:r>
          <a:endParaRPr lang="en-US" sz="2000" kern="1200" dirty="0"/>
        </a:p>
      </dsp:txBody>
      <dsp:txXfrm>
        <a:off x="2004665" y="1862061"/>
        <a:ext cx="1774507" cy="1800000"/>
      </dsp:txXfrm>
    </dsp:sp>
    <dsp:sp modelId="{7A9AA565-5363-4E56-A407-C2125DC64D27}">
      <dsp:nvSpPr>
        <dsp:cNvPr id="0" name=""/>
        <dsp:cNvSpPr/>
      </dsp:nvSpPr>
      <dsp:spPr>
        <a:xfrm>
          <a:off x="4006800" y="863900"/>
          <a:ext cx="2218134" cy="887253"/>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t>May ’10</a:t>
          </a:r>
          <a:endParaRPr lang="en-US" sz="2000" kern="1200" dirty="0"/>
        </a:p>
      </dsp:txBody>
      <dsp:txXfrm>
        <a:off x="4006800" y="863900"/>
        <a:ext cx="2218134" cy="887253"/>
      </dsp:txXfrm>
    </dsp:sp>
    <dsp:sp modelId="{3DF66E4B-1AB8-4FFD-91F7-A75BE81056AC}">
      <dsp:nvSpPr>
        <dsp:cNvPr id="0" name=""/>
        <dsp:cNvSpPr/>
      </dsp:nvSpPr>
      <dsp:spPr>
        <a:xfrm>
          <a:off x="4006800" y="1862061"/>
          <a:ext cx="1774507" cy="18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SEA awards grants to LEAs</a:t>
          </a:r>
          <a:endParaRPr lang="en-US" sz="2000" kern="1200" dirty="0"/>
        </a:p>
        <a:p>
          <a:pPr marL="228600" lvl="1" indent="-228600" algn="l" defTabSz="889000">
            <a:lnSpc>
              <a:spcPct val="90000"/>
            </a:lnSpc>
            <a:spcBef>
              <a:spcPct val="0"/>
            </a:spcBef>
            <a:spcAft>
              <a:spcPct val="15000"/>
            </a:spcAft>
            <a:buChar char="••"/>
          </a:pPr>
          <a:r>
            <a:rPr lang="en-US" sz="2000" kern="1200" dirty="0" smtClean="0"/>
            <a:t>LEAs begin implementation</a:t>
          </a:r>
          <a:endParaRPr lang="en-US" sz="2000" kern="1200" dirty="0"/>
        </a:p>
      </dsp:txBody>
      <dsp:txXfrm>
        <a:off x="4006800" y="1862061"/>
        <a:ext cx="1774507" cy="1800000"/>
      </dsp:txXfrm>
    </dsp:sp>
    <dsp:sp modelId="{873F5935-8990-43F8-80D0-823467517C5D}">
      <dsp:nvSpPr>
        <dsp:cNvPr id="0" name=""/>
        <dsp:cNvSpPr/>
      </dsp:nvSpPr>
      <dsp:spPr>
        <a:xfrm>
          <a:off x="6008934" y="863900"/>
          <a:ext cx="2218134" cy="887253"/>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t>Fall ’10</a:t>
          </a:r>
          <a:endParaRPr lang="en-US" sz="2000" kern="1200" dirty="0"/>
        </a:p>
      </dsp:txBody>
      <dsp:txXfrm>
        <a:off x="6008934" y="863900"/>
        <a:ext cx="2218134" cy="887253"/>
      </dsp:txXfrm>
    </dsp:sp>
    <dsp:sp modelId="{8693C617-080C-4EB5-8197-9FA4167F0EAD}">
      <dsp:nvSpPr>
        <dsp:cNvPr id="0" name=""/>
        <dsp:cNvSpPr/>
      </dsp:nvSpPr>
      <dsp:spPr>
        <a:xfrm>
          <a:off x="6008934" y="1862061"/>
          <a:ext cx="1774507" cy="18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SIG schools open/reopen</a:t>
          </a:r>
          <a:endParaRPr lang="en-US" sz="2000" kern="1200" dirty="0"/>
        </a:p>
      </dsp:txBody>
      <dsp:txXfrm>
        <a:off x="6008934" y="1862061"/>
        <a:ext cx="1774507" cy="1800000"/>
      </dsp:txXfrm>
    </dsp:sp>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46EC25-FF61-44FF-98AD-5D5473139665}">
      <dsp:nvSpPr>
        <dsp:cNvPr id="0" name=""/>
        <dsp:cNvSpPr/>
      </dsp:nvSpPr>
      <dsp:spPr>
        <a:xfrm>
          <a:off x="5148" y="212609"/>
          <a:ext cx="1638783" cy="655513"/>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March-April ’10</a:t>
          </a:r>
          <a:endParaRPr lang="en-US" sz="1300" kern="1200" dirty="0"/>
        </a:p>
      </dsp:txBody>
      <dsp:txXfrm>
        <a:off x="5148" y="212609"/>
        <a:ext cx="1638783" cy="655513"/>
      </dsp:txXfrm>
    </dsp:sp>
    <dsp:sp modelId="{B09689D3-B92D-480F-9323-F21ABDF86341}">
      <dsp:nvSpPr>
        <dsp:cNvPr id="0" name=""/>
        <dsp:cNvSpPr/>
      </dsp:nvSpPr>
      <dsp:spPr>
        <a:xfrm>
          <a:off x="5148" y="950061"/>
          <a:ext cx="1311026" cy="3333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0" algn="l" defTabSz="622300">
            <a:lnSpc>
              <a:spcPct val="90000"/>
            </a:lnSpc>
            <a:spcBef>
              <a:spcPct val="0"/>
            </a:spcBef>
            <a:spcAft>
              <a:spcPct val="15000"/>
            </a:spcAft>
            <a:buChar char="••"/>
          </a:pPr>
          <a:r>
            <a:rPr lang="en-US" sz="1300" kern="1200" dirty="0" smtClean="0"/>
            <a:t>LEA application process</a:t>
          </a:r>
          <a:endParaRPr lang="en-US" sz="1300" kern="1200" dirty="0"/>
        </a:p>
        <a:p>
          <a:pPr marL="114300" lvl="1" indent="0" algn="l" defTabSz="622300">
            <a:lnSpc>
              <a:spcPct val="90000"/>
            </a:lnSpc>
            <a:spcBef>
              <a:spcPct val="0"/>
            </a:spcBef>
            <a:spcAft>
              <a:spcPct val="15000"/>
            </a:spcAft>
            <a:buChar char="••"/>
          </a:pPr>
          <a:r>
            <a:rPr lang="en-US" sz="1300" kern="1200" dirty="0" smtClean="0"/>
            <a:t>Identify turnaround schools </a:t>
          </a:r>
          <a:endParaRPr lang="en-US" sz="1300" kern="1200" dirty="0"/>
        </a:p>
        <a:p>
          <a:pPr marL="114300" lvl="1" indent="0" algn="l" defTabSz="622300">
            <a:lnSpc>
              <a:spcPct val="90000"/>
            </a:lnSpc>
            <a:spcBef>
              <a:spcPct val="0"/>
            </a:spcBef>
            <a:spcAft>
              <a:spcPct val="15000"/>
            </a:spcAft>
            <a:buChar char="••"/>
          </a:pPr>
          <a:r>
            <a:rPr lang="en-US" sz="1300" kern="1200" dirty="0" smtClean="0"/>
            <a:t>Initiate recruitment campaign to recruit principal and teachers to work in turnaround school</a:t>
          </a:r>
          <a:endParaRPr lang="en-US" sz="1300" kern="1200" dirty="0"/>
        </a:p>
        <a:p>
          <a:pPr marL="114300" lvl="1" indent="0" algn="l" defTabSz="622300">
            <a:lnSpc>
              <a:spcPct val="90000"/>
            </a:lnSpc>
            <a:spcBef>
              <a:spcPct val="0"/>
            </a:spcBef>
            <a:spcAft>
              <a:spcPct val="15000"/>
            </a:spcAft>
            <a:buChar char="••"/>
          </a:pPr>
          <a:r>
            <a:rPr lang="en-US" sz="1300" kern="1200" dirty="0" smtClean="0"/>
            <a:t>Organize special recruiting events</a:t>
          </a:r>
          <a:endParaRPr lang="en-US" sz="1300" kern="1200" dirty="0"/>
        </a:p>
        <a:p>
          <a:pPr marL="114300" lvl="1" indent="0" algn="l" defTabSz="622300">
            <a:lnSpc>
              <a:spcPct val="90000"/>
            </a:lnSpc>
            <a:spcBef>
              <a:spcPct val="0"/>
            </a:spcBef>
            <a:spcAft>
              <a:spcPct val="15000"/>
            </a:spcAft>
            <a:buChar char="••"/>
          </a:pPr>
          <a:r>
            <a:rPr lang="en-US" sz="1300" kern="1200" dirty="0" smtClean="0"/>
            <a:t>Develop competency based hiring processes</a:t>
          </a:r>
          <a:endParaRPr lang="en-US" sz="1300" kern="1200" dirty="0"/>
        </a:p>
      </dsp:txBody>
      <dsp:txXfrm>
        <a:off x="5148" y="950061"/>
        <a:ext cx="1311026" cy="3333128"/>
      </dsp:txXfrm>
    </dsp:sp>
    <dsp:sp modelId="{7A9AA565-5363-4E56-A407-C2125DC64D27}">
      <dsp:nvSpPr>
        <dsp:cNvPr id="0" name=""/>
        <dsp:cNvSpPr/>
      </dsp:nvSpPr>
      <dsp:spPr>
        <a:xfrm>
          <a:off x="1427932" y="212609"/>
          <a:ext cx="1638783" cy="655513"/>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May ’10</a:t>
          </a:r>
          <a:endParaRPr lang="en-US" sz="1300" kern="1200" dirty="0"/>
        </a:p>
      </dsp:txBody>
      <dsp:txXfrm>
        <a:off x="1427932" y="212609"/>
        <a:ext cx="1638783" cy="655513"/>
      </dsp:txXfrm>
    </dsp:sp>
    <dsp:sp modelId="{3DF66E4B-1AB8-4FFD-91F7-A75BE81056AC}">
      <dsp:nvSpPr>
        <dsp:cNvPr id="0" name=""/>
        <dsp:cNvSpPr/>
      </dsp:nvSpPr>
      <dsp:spPr>
        <a:xfrm>
          <a:off x="1427932" y="950061"/>
          <a:ext cx="1311026" cy="3333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SEA awards grants to LEAs</a:t>
          </a:r>
          <a:endParaRPr lang="en-US" sz="1300" kern="1200" dirty="0"/>
        </a:p>
        <a:p>
          <a:pPr marL="114300" lvl="1" indent="-114300" algn="l" defTabSz="577850">
            <a:lnSpc>
              <a:spcPct val="90000"/>
            </a:lnSpc>
            <a:spcBef>
              <a:spcPct val="0"/>
            </a:spcBef>
            <a:spcAft>
              <a:spcPct val="15000"/>
            </a:spcAft>
            <a:buChar char="••"/>
          </a:pPr>
          <a:r>
            <a:rPr lang="en-US" sz="1300" kern="1200" dirty="0" smtClean="0"/>
            <a:t>LEAs begin implementation</a:t>
          </a:r>
          <a:endParaRPr lang="en-US" sz="1300" kern="1200" dirty="0"/>
        </a:p>
        <a:p>
          <a:pPr marL="114300" marR="0" lvl="1" indent="-114300" algn="l" defTabSz="577850" eaLnBrk="1" fontAlgn="auto" latinLnBrk="0" hangingPunct="1">
            <a:lnSpc>
              <a:spcPct val="90000"/>
            </a:lnSpc>
            <a:spcBef>
              <a:spcPct val="0"/>
            </a:spcBef>
            <a:spcAft>
              <a:spcPct val="15000"/>
            </a:spcAft>
            <a:buClrTx/>
            <a:buSzTx/>
            <a:buFontTx/>
            <a:buChar char="••"/>
            <a:tabLst/>
            <a:defRPr/>
          </a:pPr>
          <a:r>
            <a:rPr lang="en-US" sz="1300" kern="1200" dirty="0" smtClean="0"/>
            <a:t>Hire highly capable turnaround leader</a:t>
          </a:r>
          <a:endParaRPr lang="en-US" sz="1300" kern="1200" dirty="0"/>
        </a:p>
        <a:p>
          <a:pPr marL="114300" marR="0" lvl="1" indent="-114300" algn="l" defTabSz="577850" eaLnBrk="1" fontAlgn="auto" latinLnBrk="0" hangingPunct="1">
            <a:lnSpc>
              <a:spcPct val="90000"/>
            </a:lnSpc>
            <a:spcBef>
              <a:spcPct val="0"/>
            </a:spcBef>
            <a:spcAft>
              <a:spcPct val="15000"/>
            </a:spcAft>
            <a:buClrTx/>
            <a:buSzTx/>
            <a:buFontTx/>
            <a:buChar char="••"/>
            <a:tabLst/>
            <a:defRPr/>
          </a:pPr>
          <a:r>
            <a:rPr lang="en-US" sz="1300" kern="1200" dirty="0" smtClean="0"/>
            <a:t>Prioritize hiring for turnaround schools </a:t>
          </a:r>
          <a:endParaRPr lang="en-US" sz="1300" kern="1200" dirty="0"/>
        </a:p>
        <a:p>
          <a:pPr marL="114300" lvl="1" indent="-114300" algn="l" defTabSz="577850">
            <a:lnSpc>
              <a:spcPct val="90000"/>
            </a:lnSpc>
            <a:spcBef>
              <a:spcPct val="0"/>
            </a:spcBef>
            <a:spcAft>
              <a:spcPct val="15000"/>
            </a:spcAft>
            <a:buChar char="••"/>
          </a:pPr>
          <a:r>
            <a:rPr lang="en-US" sz="1300" kern="1200" dirty="0" smtClean="0"/>
            <a:t>Develop campaign to inform community of intervention models</a:t>
          </a:r>
          <a:endParaRPr lang="en-US" sz="1300" kern="1200" dirty="0"/>
        </a:p>
        <a:p>
          <a:pPr marL="114300" lvl="1" indent="-114300" algn="l" defTabSz="577850">
            <a:lnSpc>
              <a:spcPct val="90000"/>
            </a:lnSpc>
            <a:spcBef>
              <a:spcPct val="0"/>
            </a:spcBef>
            <a:spcAft>
              <a:spcPct val="15000"/>
            </a:spcAft>
            <a:buChar char="••"/>
          </a:pPr>
          <a:r>
            <a:rPr lang="en-US" sz="1300" kern="1200" dirty="0" smtClean="0"/>
            <a:t>Analyze data to develop school turnaround plan</a:t>
          </a:r>
          <a:endParaRPr lang="en-US" sz="1300" kern="1200" dirty="0"/>
        </a:p>
      </dsp:txBody>
      <dsp:txXfrm>
        <a:off x="1427932" y="950061"/>
        <a:ext cx="1311026" cy="3333128"/>
      </dsp:txXfrm>
    </dsp:sp>
    <dsp:sp modelId="{64184076-7CA3-467B-B6F2-2D44F095665A}">
      <dsp:nvSpPr>
        <dsp:cNvPr id="0" name=""/>
        <dsp:cNvSpPr/>
      </dsp:nvSpPr>
      <dsp:spPr>
        <a:xfrm>
          <a:off x="2850716" y="212609"/>
          <a:ext cx="1638783" cy="655513"/>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June ’10</a:t>
          </a:r>
          <a:endParaRPr lang="en-US" sz="1300" kern="1200" dirty="0"/>
        </a:p>
      </dsp:txBody>
      <dsp:txXfrm>
        <a:off x="2850716" y="212609"/>
        <a:ext cx="1638783" cy="655513"/>
      </dsp:txXfrm>
    </dsp:sp>
    <dsp:sp modelId="{61FCCCFF-0598-4E4C-8CD0-A82683B7E069}">
      <dsp:nvSpPr>
        <dsp:cNvPr id="0" name=""/>
        <dsp:cNvSpPr/>
      </dsp:nvSpPr>
      <dsp:spPr>
        <a:xfrm>
          <a:off x="2850716" y="950061"/>
          <a:ext cx="1311026" cy="3333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Develop plan to maximize key school assets: time, people, and resources</a:t>
          </a:r>
          <a:endParaRPr lang="en-US" sz="1300" kern="1200" dirty="0"/>
        </a:p>
        <a:p>
          <a:pPr marL="114300" lvl="1" indent="-114300" algn="l" defTabSz="577850">
            <a:lnSpc>
              <a:spcPct val="90000"/>
            </a:lnSpc>
            <a:spcBef>
              <a:spcPct val="0"/>
            </a:spcBef>
            <a:spcAft>
              <a:spcPct val="15000"/>
            </a:spcAft>
            <a:buChar char="••"/>
          </a:pPr>
          <a:r>
            <a:rPr lang="en-US" sz="1300" kern="1200" dirty="0" smtClean="0"/>
            <a:t>Codify turnaround leadership team</a:t>
          </a:r>
          <a:endParaRPr lang="en-US" sz="1300" kern="1200" dirty="0"/>
        </a:p>
        <a:p>
          <a:pPr marL="114300" lvl="1" indent="-114300" algn="l" defTabSz="577850">
            <a:lnSpc>
              <a:spcPct val="90000"/>
            </a:lnSpc>
            <a:spcBef>
              <a:spcPct val="0"/>
            </a:spcBef>
            <a:spcAft>
              <a:spcPct val="15000"/>
            </a:spcAft>
            <a:buChar char="••"/>
          </a:pPr>
          <a:r>
            <a:rPr lang="en-US" sz="1300" kern="1200" dirty="0" smtClean="0"/>
            <a:t>Identify and provide key operating flexibility to school leader</a:t>
          </a:r>
          <a:endParaRPr lang="en-US" sz="1300" kern="1200" dirty="0"/>
        </a:p>
      </dsp:txBody>
      <dsp:txXfrm>
        <a:off x="2850716" y="950061"/>
        <a:ext cx="1311026" cy="3333128"/>
      </dsp:txXfrm>
    </dsp:sp>
    <dsp:sp modelId="{E096CDA0-C122-4D94-9DA6-5B4B1BFE5434}">
      <dsp:nvSpPr>
        <dsp:cNvPr id="0" name=""/>
        <dsp:cNvSpPr/>
      </dsp:nvSpPr>
      <dsp:spPr>
        <a:xfrm>
          <a:off x="4273500" y="212609"/>
          <a:ext cx="1638783" cy="655513"/>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July ’10</a:t>
          </a:r>
          <a:endParaRPr lang="en-US" sz="1300" kern="1200" dirty="0"/>
        </a:p>
      </dsp:txBody>
      <dsp:txXfrm>
        <a:off x="4273500" y="212609"/>
        <a:ext cx="1638783" cy="655513"/>
      </dsp:txXfrm>
    </dsp:sp>
    <dsp:sp modelId="{7F752D55-AE4D-47E0-9CE8-D5A3F7CBE2FE}">
      <dsp:nvSpPr>
        <dsp:cNvPr id="0" name=""/>
        <dsp:cNvSpPr/>
      </dsp:nvSpPr>
      <dsp:spPr>
        <a:xfrm>
          <a:off x="4273500" y="950061"/>
          <a:ext cx="1311026" cy="3333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Develop specific action plan with designated early wins and changes to standard operating procedures</a:t>
          </a:r>
          <a:endParaRPr lang="en-US" sz="1300" kern="1200" dirty="0"/>
        </a:p>
        <a:p>
          <a:pPr marL="114300" lvl="1" indent="-114300" algn="l" defTabSz="577850">
            <a:lnSpc>
              <a:spcPct val="90000"/>
            </a:lnSpc>
            <a:spcBef>
              <a:spcPct val="0"/>
            </a:spcBef>
            <a:spcAft>
              <a:spcPct val="15000"/>
            </a:spcAft>
            <a:buChar char="••"/>
          </a:pPr>
          <a:r>
            <a:rPr lang="en-US" sz="1300" kern="1200" dirty="0" smtClean="0"/>
            <a:t>Provide professional development to instructional personnel</a:t>
          </a:r>
          <a:endParaRPr lang="en-US" sz="1300" kern="1200" dirty="0"/>
        </a:p>
      </dsp:txBody>
      <dsp:txXfrm>
        <a:off x="4273500" y="950061"/>
        <a:ext cx="1311026" cy="3333128"/>
      </dsp:txXfrm>
    </dsp:sp>
    <dsp:sp modelId="{98DCAD25-F41A-4F84-AE44-815A90EBE3F5}">
      <dsp:nvSpPr>
        <dsp:cNvPr id="0" name=""/>
        <dsp:cNvSpPr/>
      </dsp:nvSpPr>
      <dsp:spPr>
        <a:xfrm>
          <a:off x="5696283" y="212609"/>
          <a:ext cx="1638783" cy="655513"/>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August ’10</a:t>
          </a:r>
          <a:endParaRPr lang="en-US" sz="1300" kern="1200" dirty="0"/>
        </a:p>
      </dsp:txBody>
      <dsp:txXfrm>
        <a:off x="5696283" y="212609"/>
        <a:ext cx="1638783" cy="655513"/>
      </dsp:txXfrm>
    </dsp:sp>
    <dsp:sp modelId="{1B6DE51C-7267-4879-8E8B-E9C4E98A68C0}">
      <dsp:nvSpPr>
        <dsp:cNvPr id="0" name=""/>
        <dsp:cNvSpPr/>
      </dsp:nvSpPr>
      <dsp:spPr>
        <a:xfrm>
          <a:off x="5696283" y="950061"/>
          <a:ext cx="1311026" cy="3333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Analyze student data to inform instructional practice beginning day 1</a:t>
          </a:r>
          <a:endParaRPr lang="en-US" sz="1300" kern="1200" dirty="0"/>
        </a:p>
        <a:p>
          <a:pPr marL="114300" lvl="1" indent="-114300" algn="l" defTabSz="577850">
            <a:lnSpc>
              <a:spcPct val="90000"/>
            </a:lnSpc>
            <a:spcBef>
              <a:spcPct val="0"/>
            </a:spcBef>
            <a:spcAft>
              <a:spcPct val="15000"/>
            </a:spcAft>
            <a:buChar char="••"/>
          </a:pPr>
          <a:r>
            <a:rPr lang="en-US" sz="1300" kern="1200" dirty="0" smtClean="0"/>
            <a:t>Plan school-year kick-off event</a:t>
          </a:r>
          <a:endParaRPr lang="en-US" sz="1300" kern="1200" dirty="0"/>
        </a:p>
        <a:p>
          <a:pPr marL="114300" lvl="1" indent="-114300" algn="l" defTabSz="577850">
            <a:lnSpc>
              <a:spcPct val="90000"/>
            </a:lnSpc>
            <a:spcBef>
              <a:spcPct val="0"/>
            </a:spcBef>
            <a:spcAft>
              <a:spcPct val="15000"/>
            </a:spcAft>
            <a:buChar char="••"/>
          </a:pPr>
          <a:r>
            <a:rPr lang="en-US" sz="1300" kern="1200" dirty="0" smtClean="0"/>
            <a:t>Initiate turnaround campaign to communicate drive for results </a:t>
          </a:r>
          <a:endParaRPr lang="en-US" sz="1300" kern="1200" dirty="0"/>
        </a:p>
      </dsp:txBody>
      <dsp:txXfrm>
        <a:off x="5696283" y="950061"/>
        <a:ext cx="1311026" cy="3333128"/>
      </dsp:txXfrm>
    </dsp:sp>
    <dsp:sp modelId="{873F5935-8990-43F8-80D0-823467517C5D}">
      <dsp:nvSpPr>
        <dsp:cNvPr id="0" name=""/>
        <dsp:cNvSpPr/>
      </dsp:nvSpPr>
      <dsp:spPr>
        <a:xfrm>
          <a:off x="7119067" y="212609"/>
          <a:ext cx="1638783" cy="655513"/>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Fall ’10 +</a:t>
          </a:r>
          <a:endParaRPr lang="en-US" sz="1300" kern="1200" dirty="0"/>
        </a:p>
      </dsp:txBody>
      <dsp:txXfrm>
        <a:off x="7119067" y="212609"/>
        <a:ext cx="1638783" cy="655513"/>
      </dsp:txXfrm>
    </dsp:sp>
    <dsp:sp modelId="{8693C617-080C-4EB5-8197-9FA4167F0EAD}">
      <dsp:nvSpPr>
        <dsp:cNvPr id="0" name=""/>
        <dsp:cNvSpPr/>
      </dsp:nvSpPr>
      <dsp:spPr>
        <a:xfrm>
          <a:off x="7119067" y="950061"/>
          <a:ext cx="1311026" cy="3333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SIG schools open</a:t>
          </a:r>
          <a:endParaRPr lang="en-US" sz="1300" kern="1200" dirty="0"/>
        </a:p>
        <a:p>
          <a:pPr marL="114300" lvl="1" indent="-114300" algn="l" defTabSz="577850">
            <a:lnSpc>
              <a:spcPct val="90000"/>
            </a:lnSpc>
            <a:spcBef>
              <a:spcPct val="0"/>
            </a:spcBef>
            <a:spcAft>
              <a:spcPct val="15000"/>
            </a:spcAft>
            <a:buChar char="••"/>
          </a:pPr>
          <a:r>
            <a:rPr lang="en-US" sz="1300" kern="1200" dirty="0" smtClean="0"/>
            <a:t>Initiate early wins</a:t>
          </a:r>
          <a:endParaRPr lang="en-US" sz="1300" kern="1200" dirty="0"/>
        </a:p>
        <a:p>
          <a:pPr marL="114300" lvl="1" indent="-114300" algn="l" defTabSz="577850">
            <a:lnSpc>
              <a:spcPct val="90000"/>
            </a:lnSpc>
            <a:spcBef>
              <a:spcPct val="0"/>
            </a:spcBef>
            <a:spcAft>
              <a:spcPct val="15000"/>
            </a:spcAft>
            <a:buChar char="••"/>
          </a:pPr>
          <a:r>
            <a:rPr lang="en-US" sz="1300" kern="1200" dirty="0" smtClean="0"/>
            <a:t>Provide ongoing job-embedded professional development</a:t>
          </a:r>
          <a:endParaRPr lang="en-US" sz="1300" kern="1200" dirty="0"/>
        </a:p>
        <a:p>
          <a:pPr marL="114300" lvl="1" indent="-114300" algn="l" defTabSz="577850">
            <a:lnSpc>
              <a:spcPct val="90000"/>
            </a:lnSpc>
            <a:spcBef>
              <a:spcPct val="0"/>
            </a:spcBef>
            <a:spcAft>
              <a:spcPct val="15000"/>
            </a:spcAft>
            <a:buChar char="••"/>
          </a:pPr>
          <a:r>
            <a:rPr lang="en-US" sz="1300" kern="1200" dirty="0" smtClean="0"/>
            <a:t>Provide social-emotional and community oriented services and supports</a:t>
          </a:r>
          <a:endParaRPr lang="en-US" sz="1300" kern="1200" dirty="0"/>
        </a:p>
        <a:p>
          <a:pPr marL="114300" lvl="1" indent="-114300" algn="l" defTabSz="577850">
            <a:lnSpc>
              <a:spcPct val="90000"/>
            </a:lnSpc>
            <a:spcBef>
              <a:spcPct val="0"/>
            </a:spcBef>
            <a:spcAft>
              <a:spcPct val="15000"/>
            </a:spcAft>
            <a:buChar char="••"/>
          </a:pPr>
          <a:r>
            <a:rPr lang="en-US" sz="1300" kern="1200" dirty="0" smtClean="0"/>
            <a:t>Monitor progress, anticipate mid-course corrections</a:t>
          </a:r>
          <a:endParaRPr lang="en-US" sz="1300" kern="1200" dirty="0"/>
        </a:p>
        <a:p>
          <a:pPr marL="114300" lvl="1" indent="-114300" algn="l" defTabSz="577850">
            <a:lnSpc>
              <a:spcPct val="90000"/>
            </a:lnSpc>
            <a:spcBef>
              <a:spcPct val="0"/>
            </a:spcBef>
            <a:spcAft>
              <a:spcPct val="15000"/>
            </a:spcAft>
            <a:buChar char="••"/>
          </a:pPr>
          <a:r>
            <a:rPr lang="en-US" sz="1300" kern="1200" dirty="0" smtClean="0"/>
            <a:t>Prepare for some efforts to fail and initiate rapid “retry”</a:t>
          </a:r>
          <a:endParaRPr lang="en-US" sz="1300" kern="1200" dirty="0"/>
        </a:p>
        <a:p>
          <a:pPr marL="114300" lvl="1" indent="-114300" algn="l" defTabSz="577850">
            <a:lnSpc>
              <a:spcPct val="90000"/>
            </a:lnSpc>
            <a:spcBef>
              <a:spcPct val="0"/>
            </a:spcBef>
            <a:spcAft>
              <a:spcPct val="15000"/>
            </a:spcAft>
            <a:buChar char="••"/>
          </a:pPr>
          <a:endParaRPr lang="en-US" sz="1300" kern="1200" dirty="0"/>
        </a:p>
      </dsp:txBody>
      <dsp:txXfrm>
        <a:off x="7119067" y="950061"/>
        <a:ext cx="1311026" cy="3333128"/>
      </dsp:txXfrm>
    </dsp:sp>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05CB486-154C-4B6C-99B9-C5C007EEEB53}">
      <dsp:nvSpPr>
        <dsp:cNvPr id="0" name=""/>
        <dsp:cNvSpPr/>
      </dsp:nvSpPr>
      <dsp:spPr>
        <a:xfrm>
          <a:off x="0" y="0"/>
          <a:ext cx="8153400" cy="691492"/>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Failing to intentionally cultivate a </a:t>
          </a:r>
          <a:r>
            <a:rPr lang="en-US" sz="2100" b="1" kern="1200" dirty="0" smtClean="0"/>
            <a:t>supply of leaders and operators</a:t>
          </a:r>
          <a:r>
            <a:rPr lang="en-US" sz="2100" kern="1200" dirty="0" smtClean="0"/>
            <a:t> to fix failing schools</a:t>
          </a:r>
          <a:endParaRPr lang="en-US" sz="2100" kern="1200" dirty="0"/>
        </a:p>
      </dsp:txBody>
      <dsp:txXfrm>
        <a:off x="1699829" y="0"/>
        <a:ext cx="6453570" cy="691492"/>
      </dsp:txXfrm>
    </dsp:sp>
    <dsp:sp modelId="{7B661ABF-ECBE-43C5-BDBB-13CF6B529156}">
      <dsp:nvSpPr>
        <dsp:cNvPr id="0" name=""/>
        <dsp:cNvSpPr/>
      </dsp:nvSpPr>
      <dsp:spPr>
        <a:xfrm>
          <a:off x="69149" y="69149"/>
          <a:ext cx="1630680" cy="553194"/>
        </a:xfrm>
        <a:prstGeom prst="roundRect">
          <a:avLst>
            <a:gd name="adj" fmla="val 10000"/>
          </a:avLst>
        </a:prstGeom>
        <a:blipFill rotWithShape="0">
          <a:blip xmlns:r="http://schemas.openxmlformats.org/officeDocument/2006/relationships" r:embed="rId1"/>
          <a:stretch>
            <a:fillRect/>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A29DF8-1C66-4907-9C03-A3ABC9EA8E2B}">
      <dsp:nvSpPr>
        <dsp:cNvPr id="0" name=""/>
        <dsp:cNvSpPr/>
      </dsp:nvSpPr>
      <dsp:spPr>
        <a:xfrm>
          <a:off x="0" y="760641"/>
          <a:ext cx="8153400" cy="691492"/>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Selecting the </a:t>
          </a:r>
          <a:r>
            <a:rPr lang="en-US" sz="2100" b="1" kern="1200" dirty="0" smtClean="0"/>
            <a:t>most readily available </a:t>
          </a:r>
          <a:r>
            <a:rPr lang="en-US" sz="2100" kern="1200" dirty="0" smtClean="0"/>
            <a:t>rather than </a:t>
          </a:r>
          <a:r>
            <a:rPr lang="en-US" sz="2100" b="1" kern="1200" dirty="0" smtClean="0"/>
            <a:t>BEST</a:t>
          </a:r>
          <a:r>
            <a:rPr lang="en-US" sz="2100" kern="1200" dirty="0" smtClean="0"/>
            <a:t> leader to lead turnaround/transformation effort</a:t>
          </a:r>
          <a:endParaRPr lang="en-US" sz="2100" kern="1200" dirty="0"/>
        </a:p>
      </dsp:txBody>
      <dsp:txXfrm>
        <a:off x="1699829" y="760641"/>
        <a:ext cx="6453570" cy="691492"/>
      </dsp:txXfrm>
    </dsp:sp>
    <dsp:sp modelId="{EC97728C-95A7-4565-BAC6-E71F8427E86B}">
      <dsp:nvSpPr>
        <dsp:cNvPr id="0" name=""/>
        <dsp:cNvSpPr/>
      </dsp:nvSpPr>
      <dsp:spPr>
        <a:xfrm>
          <a:off x="69149" y="829791"/>
          <a:ext cx="1630680" cy="553194"/>
        </a:xfrm>
        <a:prstGeom prst="roundRect">
          <a:avLst>
            <a:gd name="adj" fmla="val 10000"/>
          </a:avLst>
        </a:prstGeom>
        <a:blipFill rotWithShape="0">
          <a:blip xmlns:r="http://schemas.openxmlformats.org/officeDocument/2006/relationships" r:embed="rId1"/>
          <a:stretch>
            <a:fillRect/>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D8F3D17-E0CB-483F-A938-8DFB8056A6C5}">
      <dsp:nvSpPr>
        <dsp:cNvPr id="0" name=""/>
        <dsp:cNvSpPr/>
      </dsp:nvSpPr>
      <dsp:spPr>
        <a:xfrm>
          <a:off x="0" y="1521283"/>
          <a:ext cx="8153400" cy="691492"/>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kern="1200" dirty="0" smtClean="0"/>
            <a:t>Permitting staff </a:t>
          </a:r>
          <a:r>
            <a:rPr lang="en-US" sz="2100" kern="1200" dirty="0" smtClean="0"/>
            <a:t>to avoid change</a:t>
          </a:r>
          <a:endParaRPr lang="en-US" sz="2100" kern="1200" dirty="0"/>
        </a:p>
      </dsp:txBody>
      <dsp:txXfrm>
        <a:off x="1699829" y="1521283"/>
        <a:ext cx="6453570" cy="691492"/>
      </dsp:txXfrm>
    </dsp:sp>
    <dsp:sp modelId="{913181CC-5D99-4105-B84E-0E91D3FC6642}">
      <dsp:nvSpPr>
        <dsp:cNvPr id="0" name=""/>
        <dsp:cNvSpPr/>
      </dsp:nvSpPr>
      <dsp:spPr>
        <a:xfrm>
          <a:off x="69149" y="1590433"/>
          <a:ext cx="1630680" cy="553194"/>
        </a:xfrm>
        <a:prstGeom prst="roundRect">
          <a:avLst>
            <a:gd name="adj" fmla="val 10000"/>
          </a:avLst>
        </a:prstGeom>
        <a:blipFill rotWithShape="0">
          <a:blip xmlns:r="http://schemas.openxmlformats.org/officeDocument/2006/relationships" r:embed="rId2"/>
          <a:stretch>
            <a:fillRect/>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67C07F-337D-436D-A44B-C025C95C3394}">
      <dsp:nvSpPr>
        <dsp:cNvPr id="0" name=""/>
        <dsp:cNvSpPr/>
      </dsp:nvSpPr>
      <dsp:spPr>
        <a:xfrm>
          <a:off x="0" y="2281925"/>
          <a:ext cx="8153400" cy="691492"/>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Demonstrating </a:t>
          </a:r>
          <a:r>
            <a:rPr lang="en-US" sz="2100" b="1" kern="1200" dirty="0" smtClean="0"/>
            <a:t>lack of political will </a:t>
          </a:r>
          <a:r>
            <a:rPr lang="en-US" sz="2100" kern="1200" dirty="0" smtClean="0"/>
            <a:t>to pursue difficult strategies, including rapid “retry”</a:t>
          </a:r>
          <a:endParaRPr lang="en-US" sz="2100" kern="1200" dirty="0"/>
        </a:p>
      </dsp:txBody>
      <dsp:txXfrm>
        <a:off x="1699829" y="2281925"/>
        <a:ext cx="6453570" cy="691492"/>
      </dsp:txXfrm>
    </dsp:sp>
    <dsp:sp modelId="{B9828474-FE30-4BC5-B9CE-C1315C462BD9}">
      <dsp:nvSpPr>
        <dsp:cNvPr id="0" name=""/>
        <dsp:cNvSpPr/>
      </dsp:nvSpPr>
      <dsp:spPr>
        <a:xfrm>
          <a:off x="69149" y="2351075"/>
          <a:ext cx="1630680" cy="553194"/>
        </a:xfrm>
        <a:prstGeom prst="roundRect">
          <a:avLst>
            <a:gd name="adj" fmla="val 10000"/>
          </a:avLst>
        </a:prstGeom>
        <a:blipFill rotWithShape="0">
          <a:blip xmlns:r="http://schemas.openxmlformats.org/officeDocument/2006/relationships" r:embed="rId1"/>
          <a:stretch>
            <a:fillRect/>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5FFA9C-22E2-4879-9946-57E9A1BCEFCD}">
      <dsp:nvSpPr>
        <dsp:cNvPr id="0" name=""/>
        <dsp:cNvSpPr/>
      </dsp:nvSpPr>
      <dsp:spPr>
        <a:xfrm>
          <a:off x="0" y="3042567"/>
          <a:ext cx="8153400" cy="691492"/>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Recycling underperforming teachers</a:t>
          </a:r>
          <a:endParaRPr lang="en-US" sz="2100" kern="1200" dirty="0"/>
        </a:p>
      </dsp:txBody>
      <dsp:txXfrm>
        <a:off x="1699829" y="3042567"/>
        <a:ext cx="6453570" cy="691492"/>
      </dsp:txXfrm>
    </dsp:sp>
    <dsp:sp modelId="{E23022F9-5F46-4E18-82AD-AAB9ABEE8E55}">
      <dsp:nvSpPr>
        <dsp:cNvPr id="0" name=""/>
        <dsp:cNvSpPr/>
      </dsp:nvSpPr>
      <dsp:spPr>
        <a:xfrm>
          <a:off x="69149" y="3111717"/>
          <a:ext cx="1630680" cy="553194"/>
        </a:xfrm>
        <a:prstGeom prst="roundRect">
          <a:avLst>
            <a:gd name="adj" fmla="val 10000"/>
          </a:avLst>
        </a:prstGeom>
        <a:blipFill rotWithShape="0">
          <a:blip xmlns:r="http://schemas.openxmlformats.org/officeDocument/2006/relationships" r:embed="rId3"/>
          <a:stretch>
            <a:fillRect/>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4323CD-E9AB-415B-BADE-AF097D4FCDDF}">
      <dsp:nvSpPr>
        <dsp:cNvPr id="0" name=""/>
        <dsp:cNvSpPr/>
      </dsp:nvSpPr>
      <dsp:spPr>
        <a:xfrm>
          <a:off x="0" y="3803209"/>
          <a:ext cx="8153400" cy="691492"/>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Allowing state and district policies and </a:t>
          </a:r>
          <a:r>
            <a:rPr lang="en-US" sz="2100" b="1" kern="1200" dirty="0" smtClean="0"/>
            <a:t>standard operating procedures</a:t>
          </a:r>
          <a:r>
            <a:rPr lang="en-US" sz="2100" kern="1200" dirty="0" smtClean="0"/>
            <a:t> to inhibit dramatic change</a:t>
          </a:r>
          <a:endParaRPr lang="en-US" sz="2100" kern="1200" dirty="0"/>
        </a:p>
      </dsp:txBody>
      <dsp:txXfrm>
        <a:off x="1699829" y="3803209"/>
        <a:ext cx="6453570" cy="691492"/>
      </dsp:txXfrm>
    </dsp:sp>
    <dsp:sp modelId="{FFEE724F-79A8-430C-B2CC-EACE1676064A}">
      <dsp:nvSpPr>
        <dsp:cNvPr id="0" name=""/>
        <dsp:cNvSpPr/>
      </dsp:nvSpPr>
      <dsp:spPr>
        <a:xfrm>
          <a:off x="69149" y="3872358"/>
          <a:ext cx="1630680" cy="553194"/>
        </a:xfrm>
        <a:prstGeom prst="roundRect">
          <a:avLst>
            <a:gd name="adj" fmla="val 10000"/>
          </a:avLst>
        </a:prstGeom>
        <a:blipFill rotWithShape="0">
          <a:blip xmlns:r="http://schemas.openxmlformats.org/officeDocument/2006/relationships" r:embed="rId1"/>
          <a:stretch>
            <a:fillRect/>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C58CEE1-39B3-446E-AF7D-22F0D181B46E}">
      <dsp:nvSpPr>
        <dsp:cNvPr id="0" name=""/>
        <dsp:cNvSpPr/>
      </dsp:nvSpPr>
      <dsp:spPr>
        <a:xfrm>
          <a:off x="3094" y="125343"/>
          <a:ext cx="1860500" cy="531650"/>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Teachers and Leaders</a:t>
          </a:r>
          <a:endParaRPr lang="en-US" sz="1600" kern="1200" dirty="0"/>
        </a:p>
      </dsp:txBody>
      <dsp:txXfrm>
        <a:off x="3094" y="125343"/>
        <a:ext cx="1860500" cy="531650"/>
      </dsp:txXfrm>
    </dsp:sp>
    <dsp:sp modelId="{1D8FE14C-5813-426A-8843-CAE6A8E411A9}">
      <dsp:nvSpPr>
        <dsp:cNvPr id="0" name=""/>
        <dsp:cNvSpPr/>
      </dsp:nvSpPr>
      <dsp:spPr>
        <a:xfrm>
          <a:off x="3094" y="656993"/>
          <a:ext cx="1860500" cy="3362625"/>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Replace principal</a:t>
          </a:r>
          <a:endParaRPr lang="en-US" sz="1600" kern="1200" dirty="0"/>
        </a:p>
        <a:p>
          <a:pPr marL="171450" lvl="1" indent="-171450" algn="l" defTabSz="711200">
            <a:lnSpc>
              <a:spcPct val="90000"/>
            </a:lnSpc>
            <a:spcBef>
              <a:spcPct val="0"/>
            </a:spcBef>
            <a:spcAft>
              <a:spcPct val="15000"/>
            </a:spcAft>
            <a:buChar char="••"/>
          </a:pPr>
          <a:r>
            <a:rPr lang="en-US" sz="1600" kern="1200" dirty="0" smtClean="0"/>
            <a:t>Use locally adopted “turnaround” competencies to review and select staff for school (rehire no more than 50% of existing staff)</a:t>
          </a:r>
          <a:endParaRPr lang="en-US" sz="1600" kern="1200" dirty="0"/>
        </a:p>
        <a:p>
          <a:pPr marL="171450" lvl="1" indent="-171450" algn="l" defTabSz="711200">
            <a:lnSpc>
              <a:spcPct val="90000"/>
            </a:lnSpc>
            <a:spcBef>
              <a:spcPct val="0"/>
            </a:spcBef>
            <a:spcAft>
              <a:spcPct val="15000"/>
            </a:spcAft>
            <a:buChar char="••"/>
          </a:pPr>
          <a:r>
            <a:rPr lang="en-US" sz="1600" kern="1200" dirty="0" smtClean="0"/>
            <a:t>Implement strategies to recruit, place and retain staff</a:t>
          </a:r>
          <a:endParaRPr lang="en-US" sz="1600" kern="1200" dirty="0"/>
        </a:p>
      </dsp:txBody>
      <dsp:txXfrm>
        <a:off x="3094" y="656993"/>
        <a:ext cx="1860500" cy="3362625"/>
      </dsp:txXfrm>
    </dsp:sp>
    <dsp:sp modelId="{A75F3360-B3E0-43A4-89F9-F262EBAE597C}">
      <dsp:nvSpPr>
        <dsp:cNvPr id="0" name=""/>
        <dsp:cNvSpPr/>
      </dsp:nvSpPr>
      <dsp:spPr>
        <a:xfrm>
          <a:off x="2124064" y="125343"/>
          <a:ext cx="1860500" cy="531650"/>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Instructional  and Support Strategies</a:t>
          </a:r>
          <a:endParaRPr lang="en-US" sz="1600" kern="1200" dirty="0"/>
        </a:p>
      </dsp:txBody>
      <dsp:txXfrm>
        <a:off x="2124064" y="125343"/>
        <a:ext cx="1860500" cy="531650"/>
      </dsp:txXfrm>
    </dsp:sp>
    <dsp:sp modelId="{93512C47-6D3C-4919-9A88-4707A4AB1DA8}">
      <dsp:nvSpPr>
        <dsp:cNvPr id="0" name=""/>
        <dsp:cNvSpPr/>
      </dsp:nvSpPr>
      <dsp:spPr>
        <a:xfrm>
          <a:off x="2124064" y="656993"/>
          <a:ext cx="1860500" cy="3362625"/>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Select and implement an instructional model based on student needs</a:t>
          </a:r>
          <a:endParaRPr lang="en-US" sz="1600" kern="1200" dirty="0"/>
        </a:p>
        <a:p>
          <a:pPr marL="171450" lvl="1" indent="-171450" algn="l" defTabSz="711200">
            <a:lnSpc>
              <a:spcPct val="90000"/>
            </a:lnSpc>
            <a:spcBef>
              <a:spcPct val="0"/>
            </a:spcBef>
            <a:spcAft>
              <a:spcPct val="15000"/>
            </a:spcAft>
            <a:buChar char="••"/>
          </a:pPr>
          <a:r>
            <a:rPr lang="en-US" sz="1600" kern="1200" dirty="0" smtClean="0"/>
            <a:t>Provide job-embedded PD designed to build capacity and support staff</a:t>
          </a:r>
          <a:endParaRPr lang="en-US" sz="1600" kern="1200" dirty="0"/>
        </a:p>
        <a:p>
          <a:pPr marL="171450" lvl="1" indent="-171450" algn="l" defTabSz="711200">
            <a:lnSpc>
              <a:spcPct val="90000"/>
            </a:lnSpc>
            <a:spcBef>
              <a:spcPct val="0"/>
            </a:spcBef>
            <a:spcAft>
              <a:spcPct val="15000"/>
            </a:spcAft>
            <a:buChar char="••"/>
          </a:pPr>
          <a:r>
            <a:rPr lang="en-US" sz="1600" kern="1200" dirty="0" smtClean="0"/>
            <a:t>Ensure continuous use of data to inform and differentiate instruction</a:t>
          </a:r>
          <a:endParaRPr lang="en-US" sz="1600" kern="1200" dirty="0"/>
        </a:p>
      </dsp:txBody>
      <dsp:txXfrm>
        <a:off x="2124064" y="656993"/>
        <a:ext cx="1860500" cy="3362625"/>
      </dsp:txXfrm>
    </dsp:sp>
    <dsp:sp modelId="{FC186913-E3D7-4618-B114-B7AB0DB18E9B}">
      <dsp:nvSpPr>
        <dsp:cNvPr id="0" name=""/>
        <dsp:cNvSpPr/>
      </dsp:nvSpPr>
      <dsp:spPr>
        <a:xfrm>
          <a:off x="4245035" y="125343"/>
          <a:ext cx="1860500" cy="531650"/>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Time and Support</a:t>
          </a:r>
          <a:endParaRPr lang="en-US" sz="1600" kern="1200" dirty="0"/>
        </a:p>
      </dsp:txBody>
      <dsp:txXfrm>
        <a:off x="4245035" y="125343"/>
        <a:ext cx="1860500" cy="531650"/>
      </dsp:txXfrm>
    </dsp:sp>
    <dsp:sp modelId="{F40A1377-3EF2-4D5E-8DEF-17C6AB5CEECD}">
      <dsp:nvSpPr>
        <dsp:cNvPr id="0" name=""/>
        <dsp:cNvSpPr/>
      </dsp:nvSpPr>
      <dsp:spPr>
        <a:xfrm>
          <a:off x="4245035" y="656993"/>
          <a:ext cx="1860500" cy="3362625"/>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0" i="0" kern="1200" dirty="0" smtClean="0"/>
            <a:t>Provide </a:t>
          </a:r>
          <a:r>
            <a:rPr lang="en-US" sz="1600" b="0" i="1" kern="1200" dirty="0" smtClean="0"/>
            <a:t>increased learning time</a:t>
          </a:r>
          <a:endParaRPr lang="en-US" sz="1600" b="0" i="1" kern="1200" dirty="0"/>
        </a:p>
        <a:p>
          <a:pPr marL="342900" lvl="2" indent="-171450" algn="l" defTabSz="711200">
            <a:lnSpc>
              <a:spcPct val="90000"/>
            </a:lnSpc>
            <a:spcBef>
              <a:spcPct val="0"/>
            </a:spcBef>
            <a:spcAft>
              <a:spcPct val="15000"/>
            </a:spcAft>
            <a:buChar char="••"/>
          </a:pPr>
          <a:r>
            <a:rPr lang="en-US" sz="1600" kern="1200" dirty="0" smtClean="0"/>
            <a:t>Staff and students</a:t>
          </a:r>
          <a:endParaRPr lang="en-US" sz="1600" kern="1200" dirty="0"/>
        </a:p>
        <a:p>
          <a:pPr marL="171450" lvl="1" indent="-171450" algn="l" defTabSz="711200">
            <a:lnSpc>
              <a:spcPct val="90000"/>
            </a:lnSpc>
            <a:spcBef>
              <a:spcPct val="0"/>
            </a:spcBef>
            <a:spcAft>
              <a:spcPct val="15000"/>
            </a:spcAft>
            <a:buChar char="••"/>
          </a:pPr>
          <a:r>
            <a:rPr lang="en-US" sz="1600" kern="1200" dirty="0" smtClean="0"/>
            <a:t>Social-emotional and community- oriented services and supports</a:t>
          </a:r>
          <a:endParaRPr lang="en-US" sz="1600" kern="1200" dirty="0"/>
        </a:p>
      </dsp:txBody>
      <dsp:txXfrm>
        <a:off x="4245035" y="656993"/>
        <a:ext cx="1860500" cy="3362625"/>
      </dsp:txXfrm>
    </dsp:sp>
    <dsp:sp modelId="{C30B443B-D538-45AF-9D10-491F0F7E2CA0}">
      <dsp:nvSpPr>
        <dsp:cNvPr id="0" name=""/>
        <dsp:cNvSpPr/>
      </dsp:nvSpPr>
      <dsp:spPr>
        <a:xfrm>
          <a:off x="6366005" y="125343"/>
          <a:ext cx="1860500" cy="531650"/>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Governance</a:t>
          </a:r>
          <a:endParaRPr lang="en-US" sz="1600" kern="1200" dirty="0"/>
        </a:p>
      </dsp:txBody>
      <dsp:txXfrm>
        <a:off x="6366005" y="125343"/>
        <a:ext cx="1860500" cy="531650"/>
      </dsp:txXfrm>
    </dsp:sp>
    <dsp:sp modelId="{77F4F77B-2937-4F9A-93AF-167706E1793C}">
      <dsp:nvSpPr>
        <dsp:cNvPr id="0" name=""/>
        <dsp:cNvSpPr/>
      </dsp:nvSpPr>
      <dsp:spPr>
        <a:xfrm>
          <a:off x="6366005" y="656993"/>
          <a:ext cx="1860500" cy="3362625"/>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New governance structure</a:t>
          </a:r>
          <a:endParaRPr lang="en-US" sz="1600" kern="1200" dirty="0"/>
        </a:p>
        <a:p>
          <a:pPr marL="171450" lvl="1" indent="-171450" algn="l" defTabSz="711200">
            <a:lnSpc>
              <a:spcPct val="90000"/>
            </a:lnSpc>
            <a:spcBef>
              <a:spcPct val="0"/>
            </a:spcBef>
            <a:spcAft>
              <a:spcPct val="15000"/>
            </a:spcAft>
            <a:buChar char="••"/>
          </a:pPr>
          <a:r>
            <a:rPr lang="en-US" sz="1600" kern="1200" dirty="0" smtClean="0"/>
            <a:t>Grant operating flexibility to school leader</a:t>
          </a:r>
          <a:endParaRPr lang="en-US" sz="1600" kern="1200" dirty="0"/>
        </a:p>
      </dsp:txBody>
      <dsp:txXfrm>
        <a:off x="6366005" y="656993"/>
        <a:ext cx="1860500" cy="336262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9FC44F-DF93-4834-88F6-A3235DA0FE30}">
      <dsp:nvSpPr>
        <dsp:cNvPr id="0" name=""/>
        <dsp:cNvSpPr/>
      </dsp:nvSpPr>
      <dsp:spPr>
        <a:xfrm>
          <a:off x="0" y="0"/>
          <a:ext cx="6930390" cy="134874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Existing configuration of leadership and instructional personnel has not created a learning environment in which students are succeeding…</a:t>
          </a:r>
          <a:endParaRPr lang="en-US" sz="2200" kern="1200" dirty="0"/>
        </a:p>
      </dsp:txBody>
      <dsp:txXfrm>
        <a:off x="0" y="0"/>
        <a:ext cx="5554000" cy="1348740"/>
      </dsp:txXfrm>
    </dsp:sp>
    <dsp:sp modelId="{F73DDB59-A00A-4552-A015-1CA32E96430E}">
      <dsp:nvSpPr>
        <dsp:cNvPr id="0" name=""/>
        <dsp:cNvSpPr/>
      </dsp:nvSpPr>
      <dsp:spPr>
        <a:xfrm>
          <a:off x="611504" y="1573529"/>
          <a:ext cx="6930390" cy="134874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To dramatically change the environment for the benefit of the children currently enrolled in the school, the adults must change…</a:t>
          </a:r>
          <a:endParaRPr lang="en-US" sz="2200" kern="1200" dirty="0"/>
        </a:p>
      </dsp:txBody>
      <dsp:txXfrm>
        <a:off x="611504" y="1573529"/>
        <a:ext cx="5442204" cy="1348740"/>
      </dsp:txXfrm>
    </dsp:sp>
    <dsp:sp modelId="{871D5595-9C11-4C93-899A-B68F4A4770A6}">
      <dsp:nvSpPr>
        <dsp:cNvPr id="0" name=""/>
        <dsp:cNvSpPr/>
      </dsp:nvSpPr>
      <dsp:spPr>
        <a:xfrm>
          <a:off x="1223009" y="3147059"/>
          <a:ext cx="6930390" cy="134874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Change entails literal change of personnel as well as behavioral change by the high capacity personnel that remain</a:t>
          </a:r>
          <a:endParaRPr lang="en-US" sz="2200" kern="1200" dirty="0"/>
        </a:p>
      </dsp:txBody>
      <dsp:txXfrm>
        <a:off x="1223009" y="3147059"/>
        <a:ext cx="5442204" cy="1348740"/>
      </dsp:txXfrm>
    </dsp:sp>
    <dsp:sp modelId="{867E71A1-7718-4A4C-BA55-8F47A6A4D43D}">
      <dsp:nvSpPr>
        <dsp:cNvPr id="0" name=""/>
        <dsp:cNvSpPr/>
      </dsp:nvSpPr>
      <dsp:spPr>
        <a:xfrm>
          <a:off x="6053709" y="1022794"/>
          <a:ext cx="876681" cy="876681"/>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dirty="0"/>
        </a:p>
      </dsp:txBody>
      <dsp:txXfrm>
        <a:off x="6053709" y="1022794"/>
        <a:ext cx="876681" cy="876681"/>
      </dsp:txXfrm>
    </dsp:sp>
    <dsp:sp modelId="{951F5DE3-583E-446B-808D-0A4332E68CBE}">
      <dsp:nvSpPr>
        <dsp:cNvPr id="0" name=""/>
        <dsp:cNvSpPr/>
      </dsp:nvSpPr>
      <dsp:spPr>
        <a:xfrm>
          <a:off x="6665214" y="2587332"/>
          <a:ext cx="876681" cy="876681"/>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dirty="0"/>
        </a:p>
      </dsp:txBody>
      <dsp:txXfrm>
        <a:off x="6665214" y="2587332"/>
        <a:ext cx="876681" cy="876681"/>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02EFD4-DB3F-414B-B05D-169BA30BFF4B}">
      <dsp:nvSpPr>
        <dsp:cNvPr id="0" name=""/>
        <dsp:cNvSpPr/>
      </dsp:nvSpPr>
      <dsp:spPr>
        <a:xfrm>
          <a:off x="2358988" y="1226696"/>
          <a:ext cx="510029" cy="91440"/>
        </a:xfrm>
        <a:custGeom>
          <a:avLst/>
          <a:gdLst/>
          <a:ahLst/>
          <a:cxnLst/>
          <a:rect l="0" t="0" r="0" b="0"/>
          <a:pathLst>
            <a:path>
              <a:moveTo>
                <a:pt x="0" y="45720"/>
              </a:moveTo>
              <a:lnTo>
                <a:pt x="510029" y="45720"/>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600487" y="1269710"/>
        <a:ext cx="27031" cy="5411"/>
      </dsp:txXfrm>
    </dsp:sp>
    <dsp:sp modelId="{2E61F278-4988-4327-A6DB-ED3720C7589D}">
      <dsp:nvSpPr>
        <dsp:cNvPr id="0" name=""/>
        <dsp:cNvSpPr/>
      </dsp:nvSpPr>
      <dsp:spPr>
        <a:xfrm>
          <a:off x="10225" y="567247"/>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t>Leader Capability/</a:t>
          </a:r>
        </a:p>
        <a:p>
          <a:pPr lvl="0" algn="ctr" defTabSz="1244600" rtl="0">
            <a:lnSpc>
              <a:spcPct val="90000"/>
            </a:lnSpc>
            <a:spcBef>
              <a:spcPct val="0"/>
            </a:spcBef>
            <a:spcAft>
              <a:spcPct val="35000"/>
            </a:spcAft>
          </a:pPr>
          <a:r>
            <a:rPr lang="en-US" sz="2800" kern="1200" dirty="0" smtClean="0"/>
            <a:t>Competencies</a:t>
          </a:r>
          <a:endParaRPr lang="en-US" sz="2800" kern="1200" dirty="0"/>
        </a:p>
      </dsp:txBody>
      <dsp:txXfrm>
        <a:off x="10225" y="567247"/>
        <a:ext cx="2350563" cy="1410337"/>
      </dsp:txXfrm>
    </dsp:sp>
    <dsp:sp modelId="{C0D3231A-8C7D-459B-9FDF-F44B97EB2D30}">
      <dsp:nvSpPr>
        <dsp:cNvPr id="0" name=""/>
        <dsp:cNvSpPr/>
      </dsp:nvSpPr>
      <dsp:spPr>
        <a:xfrm>
          <a:off x="5250181" y="1226696"/>
          <a:ext cx="510029" cy="91440"/>
        </a:xfrm>
        <a:custGeom>
          <a:avLst/>
          <a:gdLst/>
          <a:ahLst/>
          <a:cxnLst/>
          <a:rect l="0" t="0" r="0" b="0"/>
          <a:pathLst>
            <a:path>
              <a:moveTo>
                <a:pt x="0" y="45720"/>
              </a:moveTo>
              <a:lnTo>
                <a:pt x="510029" y="45720"/>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491680" y="1269710"/>
        <a:ext cx="27031" cy="5411"/>
      </dsp:txXfrm>
    </dsp:sp>
    <dsp:sp modelId="{D39F4AD1-3BEE-4291-BCF5-B20C022697FA}">
      <dsp:nvSpPr>
        <dsp:cNvPr id="0" name=""/>
        <dsp:cNvSpPr/>
      </dsp:nvSpPr>
      <dsp:spPr>
        <a:xfrm>
          <a:off x="2901418" y="567247"/>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t>Leader Actions</a:t>
          </a:r>
          <a:endParaRPr lang="en-US" sz="2800" kern="1200" dirty="0"/>
        </a:p>
      </dsp:txBody>
      <dsp:txXfrm>
        <a:off x="2901418" y="567247"/>
        <a:ext cx="2350563" cy="1410337"/>
      </dsp:txXfrm>
    </dsp:sp>
    <dsp:sp modelId="{FAA2D47A-D7D5-4E94-A175-1F994AB3190D}">
      <dsp:nvSpPr>
        <dsp:cNvPr id="0" name=""/>
        <dsp:cNvSpPr/>
      </dsp:nvSpPr>
      <dsp:spPr>
        <a:xfrm>
          <a:off x="1185507" y="1975785"/>
          <a:ext cx="5782385" cy="510029"/>
        </a:xfrm>
        <a:custGeom>
          <a:avLst/>
          <a:gdLst/>
          <a:ahLst/>
          <a:cxnLst/>
          <a:rect l="0" t="0" r="0" b="0"/>
          <a:pathLst>
            <a:path>
              <a:moveTo>
                <a:pt x="5782385" y="0"/>
              </a:moveTo>
              <a:lnTo>
                <a:pt x="5782385" y="272114"/>
              </a:lnTo>
              <a:lnTo>
                <a:pt x="0" y="272114"/>
              </a:lnTo>
              <a:lnTo>
                <a:pt x="0" y="510029"/>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931509" y="2228094"/>
        <a:ext cx="290380" cy="5411"/>
      </dsp:txXfrm>
    </dsp:sp>
    <dsp:sp modelId="{D7FACC15-4EAB-4322-8AE5-9217117029F6}">
      <dsp:nvSpPr>
        <dsp:cNvPr id="0" name=""/>
        <dsp:cNvSpPr/>
      </dsp:nvSpPr>
      <dsp:spPr>
        <a:xfrm>
          <a:off x="5792611" y="567247"/>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t>District governance/environment</a:t>
          </a:r>
          <a:endParaRPr lang="en-US" sz="2800" kern="1200" dirty="0"/>
        </a:p>
      </dsp:txBody>
      <dsp:txXfrm>
        <a:off x="5792611" y="567247"/>
        <a:ext cx="2350563" cy="1410337"/>
      </dsp:txXfrm>
    </dsp:sp>
    <dsp:sp modelId="{1CF13B4B-3695-4BE8-A82E-044F14A33EEB}">
      <dsp:nvSpPr>
        <dsp:cNvPr id="0" name=""/>
        <dsp:cNvSpPr/>
      </dsp:nvSpPr>
      <dsp:spPr>
        <a:xfrm>
          <a:off x="2358988" y="3177663"/>
          <a:ext cx="510029" cy="91440"/>
        </a:xfrm>
        <a:custGeom>
          <a:avLst/>
          <a:gdLst/>
          <a:ahLst/>
          <a:cxnLst/>
          <a:rect l="0" t="0" r="0" b="0"/>
          <a:pathLst>
            <a:path>
              <a:moveTo>
                <a:pt x="0" y="45720"/>
              </a:moveTo>
              <a:lnTo>
                <a:pt x="510029" y="45720"/>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600487" y="3220677"/>
        <a:ext cx="27031" cy="5411"/>
      </dsp:txXfrm>
    </dsp:sp>
    <dsp:sp modelId="{4EE1F3B9-C529-4918-B25B-6CC7CCCB23E9}">
      <dsp:nvSpPr>
        <dsp:cNvPr id="0" name=""/>
        <dsp:cNvSpPr/>
      </dsp:nvSpPr>
      <dsp:spPr>
        <a:xfrm>
          <a:off x="10225" y="2518214"/>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t>Effective school practice</a:t>
          </a:r>
          <a:endParaRPr lang="en-US" sz="2800" kern="1200" dirty="0"/>
        </a:p>
      </dsp:txBody>
      <dsp:txXfrm>
        <a:off x="10225" y="2518214"/>
        <a:ext cx="2350563" cy="1410337"/>
      </dsp:txXfrm>
    </dsp:sp>
    <dsp:sp modelId="{511C664B-36F2-4BDF-96FA-B164AFD3481F}">
      <dsp:nvSpPr>
        <dsp:cNvPr id="0" name=""/>
        <dsp:cNvSpPr/>
      </dsp:nvSpPr>
      <dsp:spPr>
        <a:xfrm>
          <a:off x="2901418" y="2518214"/>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t>Substantively improved outcomes</a:t>
          </a:r>
          <a:endParaRPr lang="en-US" sz="2800" kern="1200" dirty="0"/>
        </a:p>
      </dsp:txBody>
      <dsp:txXfrm>
        <a:off x="2901418" y="2518214"/>
        <a:ext cx="2350563" cy="1410337"/>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02EFD4-DB3F-414B-B05D-169BA30BFF4B}">
      <dsp:nvSpPr>
        <dsp:cNvPr id="0" name=""/>
        <dsp:cNvSpPr/>
      </dsp:nvSpPr>
      <dsp:spPr>
        <a:xfrm>
          <a:off x="2358988" y="1493396"/>
          <a:ext cx="510029" cy="91440"/>
        </a:xfrm>
        <a:custGeom>
          <a:avLst/>
          <a:gdLst/>
          <a:ahLst/>
          <a:cxnLst/>
          <a:rect l="0" t="0" r="0" b="0"/>
          <a:pathLst>
            <a:path>
              <a:moveTo>
                <a:pt x="0" y="45720"/>
              </a:moveTo>
              <a:lnTo>
                <a:pt x="510029" y="45720"/>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600487" y="1536410"/>
        <a:ext cx="27031" cy="5411"/>
      </dsp:txXfrm>
    </dsp:sp>
    <dsp:sp modelId="{2E61F278-4988-4327-A6DB-ED3720C7589D}">
      <dsp:nvSpPr>
        <dsp:cNvPr id="0" name=""/>
        <dsp:cNvSpPr/>
      </dsp:nvSpPr>
      <dsp:spPr>
        <a:xfrm>
          <a:off x="10225" y="833947"/>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solidFill>
                <a:srgbClr val="FF0000"/>
              </a:solidFill>
            </a:rPr>
            <a:t>Leader Capability/</a:t>
          </a:r>
        </a:p>
        <a:p>
          <a:pPr lvl="0" algn="ctr" defTabSz="1244600" rtl="0">
            <a:lnSpc>
              <a:spcPct val="90000"/>
            </a:lnSpc>
            <a:spcBef>
              <a:spcPct val="0"/>
            </a:spcBef>
            <a:spcAft>
              <a:spcPct val="35000"/>
            </a:spcAft>
          </a:pPr>
          <a:r>
            <a:rPr lang="en-US" sz="2800" kern="1200" dirty="0" smtClean="0">
              <a:solidFill>
                <a:srgbClr val="FF0000"/>
              </a:solidFill>
            </a:rPr>
            <a:t>Competencies</a:t>
          </a:r>
          <a:endParaRPr lang="en-US" sz="2800" kern="1200" dirty="0">
            <a:solidFill>
              <a:srgbClr val="FF0000"/>
            </a:solidFill>
          </a:endParaRPr>
        </a:p>
      </dsp:txBody>
      <dsp:txXfrm>
        <a:off x="10225" y="833947"/>
        <a:ext cx="2350563" cy="1410337"/>
      </dsp:txXfrm>
    </dsp:sp>
    <dsp:sp modelId="{C0D3231A-8C7D-459B-9FDF-F44B97EB2D30}">
      <dsp:nvSpPr>
        <dsp:cNvPr id="0" name=""/>
        <dsp:cNvSpPr/>
      </dsp:nvSpPr>
      <dsp:spPr>
        <a:xfrm>
          <a:off x="5250181" y="1493396"/>
          <a:ext cx="510029" cy="91440"/>
        </a:xfrm>
        <a:custGeom>
          <a:avLst/>
          <a:gdLst/>
          <a:ahLst/>
          <a:cxnLst/>
          <a:rect l="0" t="0" r="0" b="0"/>
          <a:pathLst>
            <a:path>
              <a:moveTo>
                <a:pt x="0" y="45720"/>
              </a:moveTo>
              <a:lnTo>
                <a:pt x="510029" y="45720"/>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491680" y="1536410"/>
        <a:ext cx="27031" cy="5411"/>
      </dsp:txXfrm>
    </dsp:sp>
    <dsp:sp modelId="{D39F4AD1-3BEE-4291-BCF5-B20C022697FA}">
      <dsp:nvSpPr>
        <dsp:cNvPr id="0" name=""/>
        <dsp:cNvSpPr/>
      </dsp:nvSpPr>
      <dsp:spPr>
        <a:xfrm>
          <a:off x="2901418" y="833947"/>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solidFill>
                <a:srgbClr val="FF0000"/>
              </a:solidFill>
            </a:rPr>
            <a:t>Leader Actions</a:t>
          </a:r>
          <a:endParaRPr lang="en-US" sz="2800" kern="1200" dirty="0">
            <a:solidFill>
              <a:srgbClr val="FF0000"/>
            </a:solidFill>
          </a:endParaRPr>
        </a:p>
      </dsp:txBody>
      <dsp:txXfrm>
        <a:off x="2901418" y="833947"/>
        <a:ext cx="2350563" cy="1410337"/>
      </dsp:txXfrm>
    </dsp:sp>
    <dsp:sp modelId="{FAA2D47A-D7D5-4E94-A175-1F994AB3190D}">
      <dsp:nvSpPr>
        <dsp:cNvPr id="0" name=""/>
        <dsp:cNvSpPr/>
      </dsp:nvSpPr>
      <dsp:spPr>
        <a:xfrm>
          <a:off x="1185507" y="2242485"/>
          <a:ext cx="5782385" cy="510029"/>
        </a:xfrm>
        <a:custGeom>
          <a:avLst/>
          <a:gdLst/>
          <a:ahLst/>
          <a:cxnLst/>
          <a:rect l="0" t="0" r="0" b="0"/>
          <a:pathLst>
            <a:path>
              <a:moveTo>
                <a:pt x="5782385" y="0"/>
              </a:moveTo>
              <a:lnTo>
                <a:pt x="5782385" y="272114"/>
              </a:lnTo>
              <a:lnTo>
                <a:pt x="0" y="272114"/>
              </a:lnTo>
              <a:lnTo>
                <a:pt x="0" y="510029"/>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931509" y="2494794"/>
        <a:ext cx="290380" cy="5411"/>
      </dsp:txXfrm>
    </dsp:sp>
    <dsp:sp modelId="{D7FACC15-4EAB-4322-8AE5-9217117029F6}">
      <dsp:nvSpPr>
        <dsp:cNvPr id="0" name=""/>
        <dsp:cNvSpPr/>
      </dsp:nvSpPr>
      <dsp:spPr>
        <a:xfrm>
          <a:off x="5792611" y="833947"/>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solidFill>
                <a:srgbClr val="FF0000"/>
              </a:solidFill>
            </a:rPr>
            <a:t>District governance/environment</a:t>
          </a:r>
          <a:endParaRPr lang="en-US" sz="2800" kern="1200" dirty="0">
            <a:solidFill>
              <a:srgbClr val="FF0000"/>
            </a:solidFill>
          </a:endParaRPr>
        </a:p>
      </dsp:txBody>
      <dsp:txXfrm>
        <a:off x="5792611" y="833947"/>
        <a:ext cx="2350563" cy="1410337"/>
      </dsp:txXfrm>
    </dsp:sp>
    <dsp:sp modelId="{1CF13B4B-3695-4BE8-A82E-044F14A33EEB}">
      <dsp:nvSpPr>
        <dsp:cNvPr id="0" name=""/>
        <dsp:cNvSpPr/>
      </dsp:nvSpPr>
      <dsp:spPr>
        <a:xfrm>
          <a:off x="2358988" y="3444363"/>
          <a:ext cx="510029" cy="91440"/>
        </a:xfrm>
        <a:custGeom>
          <a:avLst/>
          <a:gdLst/>
          <a:ahLst/>
          <a:cxnLst/>
          <a:rect l="0" t="0" r="0" b="0"/>
          <a:pathLst>
            <a:path>
              <a:moveTo>
                <a:pt x="0" y="45720"/>
              </a:moveTo>
              <a:lnTo>
                <a:pt x="510029" y="45720"/>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600487" y="3487377"/>
        <a:ext cx="27031" cy="5411"/>
      </dsp:txXfrm>
    </dsp:sp>
    <dsp:sp modelId="{4EE1F3B9-C529-4918-B25B-6CC7CCCB23E9}">
      <dsp:nvSpPr>
        <dsp:cNvPr id="0" name=""/>
        <dsp:cNvSpPr/>
      </dsp:nvSpPr>
      <dsp:spPr>
        <a:xfrm>
          <a:off x="10225" y="2784914"/>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t>Effective school practice</a:t>
          </a:r>
          <a:endParaRPr lang="en-US" sz="2800" kern="1200" dirty="0"/>
        </a:p>
      </dsp:txBody>
      <dsp:txXfrm>
        <a:off x="10225" y="2784914"/>
        <a:ext cx="2350563" cy="1410337"/>
      </dsp:txXfrm>
    </dsp:sp>
    <dsp:sp modelId="{511C664B-36F2-4BDF-96FA-B164AFD3481F}">
      <dsp:nvSpPr>
        <dsp:cNvPr id="0" name=""/>
        <dsp:cNvSpPr/>
      </dsp:nvSpPr>
      <dsp:spPr>
        <a:xfrm>
          <a:off x="2901418" y="2784914"/>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t>Substantively improved outcomes</a:t>
          </a:r>
          <a:endParaRPr lang="en-US" sz="2800" kern="1200" dirty="0"/>
        </a:p>
      </dsp:txBody>
      <dsp:txXfrm>
        <a:off x="2901418" y="2784914"/>
        <a:ext cx="2350563" cy="1410337"/>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221113-E906-4624-9FCD-1A18283A4BA4}">
      <dsp:nvSpPr>
        <dsp:cNvPr id="0" name=""/>
        <dsp:cNvSpPr/>
      </dsp:nvSpPr>
      <dsp:spPr>
        <a:xfrm>
          <a:off x="0" y="0"/>
          <a:ext cx="4495800" cy="4495800"/>
        </a:xfrm>
        <a:prstGeom prst="pie">
          <a:avLst>
            <a:gd name="adj1" fmla="val 54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B2AACD-D723-4D7B-8E49-7441F1CAC583}">
      <dsp:nvSpPr>
        <dsp:cNvPr id="0" name=""/>
        <dsp:cNvSpPr/>
      </dsp:nvSpPr>
      <dsp:spPr>
        <a:xfrm>
          <a:off x="2247900" y="0"/>
          <a:ext cx="5905500" cy="44958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kern="1200" dirty="0" smtClean="0"/>
            <a:t>Turnaround leaders differ from standard organizational leaders</a:t>
          </a:r>
          <a:endParaRPr lang="en-US" sz="2300" kern="1200" dirty="0"/>
        </a:p>
      </dsp:txBody>
      <dsp:txXfrm>
        <a:off x="2247900" y="0"/>
        <a:ext cx="2952750" cy="1348742"/>
      </dsp:txXfrm>
    </dsp:sp>
    <dsp:sp modelId="{E3DDDD11-F850-466C-8E35-9358A1FB187A}">
      <dsp:nvSpPr>
        <dsp:cNvPr id="0" name=""/>
        <dsp:cNvSpPr/>
      </dsp:nvSpPr>
      <dsp:spPr>
        <a:xfrm>
          <a:off x="786766" y="1348742"/>
          <a:ext cx="2922267" cy="2922267"/>
        </a:xfrm>
        <a:prstGeom prst="pie">
          <a:avLst>
            <a:gd name="adj1" fmla="val 54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636D3C-A9AF-4091-87E1-BB4678315EF3}">
      <dsp:nvSpPr>
        <dsp:cNvPr id="0" name=""/>
        <dsp:cNvSpPr/>
      </dsp:nvSpPr>
      <dsp:spPr>
        <a:xfrm>
          <a:off x="2247900" y="1348742"/>
          <a:ext cx="5905500" cy="2922267"/>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kern="1200" dirty="0" smtClean="0"/>
            <a:t>Rare combination of:</a:t>
          </a:r>
          <a:endParaRPr lang="en-US" sz="2300" kern="1200" dirty="0"/>
        </a:p>
      </dsp:txBody>
      <dsp:txXfrm>
        <a:off x="2247900" y="1348742"/>
        <a:ext cx="2952750" cy="1348738"/>
      </dsp:txXfrm>
    </dsp:sp>
    <dsp:sp modelId="{CC16F05B-4DDC-4D76-891E-063FF1CDC79A}">
      <dsp:nvSpPr>
        <dsp:cNvPr id="0" name=""/>
        <dsp:cNvSpPr/>
      </dsp:nvSpPr>
      <dsp:spPr>
        <a:xfrm>
          <a:off x="1573530" y="2697481"/>
          <a:ext cx="1348738" cy="1348738"/>
        </a:xfrm>
        <a:prstGeom prst="pie">
          <a:avLst>
            <a:gd name="adj1" fmla="val 54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2ED348-306C-4A4A-BF60-B47FBB9883ED}">
      <dsp:nvSpPr>
        <dsp:cNvPr id="0" name=""/>
        <dsp:cNvSpPr/>
      </dsp:nvSpPr>
      <dsp:spPr>
        <a:xfrm>
          <a:off x="2247900" y="2697481"/>
          <a:ext cx="5905500" cy="1348738"/>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kern="1200" dirty="0" smtClean="0"/>
            <a:t>Successful principals in non-failing schools may not succeed as turnaround leader</a:t>
          </a:r>
          <a:endParaRPr lang="en-US" sz="2300" kern="1200" dirty="0"/>
        </a:p>
      </dsp:txBody>
      <dsp:txXfrm>
        <a:off x="2247900" y="2697481"/>
        <a:ext cx="2952750" cy="1348738"/>
      </dsp:txXfrm>
    </dsp:sp>
    <dsp:sp modelId="{855E9B1E-B0CC-4D3D-A1C9-0FC2181579A4}">
      <dsp:nvSpPr>
        <dsp:cNvPr id="0" name=""/>
        <dsp:cNvSpPr/>
      </dsp:nvSpPr>
      <dsp:spPr>
        <a:xfrm>
          <a:off x="5200650" y="1348742"/>
          <a:ext cx="2952750" cy="134873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smtClean="0"/>
            <a:t>entrepreneur-style drive for results </a:t>
          </a:r>
          <a:endParaRPr lang="en-US" sz="1900" kern="1200" dirty="0"/>
        </a:p>
        <a:p>
          <a:pPr marL="171450" lvl="1" indent="-171450" algn="l" defTabSz="844550" rtl="0">
            <a:lnSpc>
              <a:spcPct val="90000"/>
            </a:lnSpc>
            <a:spcBef>
              <a:spcPct val="0"/>
            </a:spcBef>
            <a:spcAft>
              <a:spcPct val="15000"/>
            </a:spcAft>
            <a:buChar char="••"/>
          </a:pPr>
          <a:r>
            <a:rPr lang="en-US" sz="1900" kern="1200" dirty="0" smtClean="0"/>
            <a:t>high influence competency inside and outside </a:t>
          </a:r>
          <a:endParaRPr lang="en-US" sz="1900" kern="1200" dirty="0"/>
        </a:p>
      </dsp:txBody>
      <dsp:txXfrm>
        <a:off x="5200650" y="1348742"/>
        <a:ext cx="2952750" cy="1348738"/>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9144F7A-AFCB-4938-AB74-BB83976F3DD5}">
      <dsp:nvSpPr>
        <dsp:cNvPr id="0" name=""/>
        <dsp:cNvSpPr/>
      </dsp:nvSpPr>
      <dsp:spPr>
        <a:xfrm>
          <a:off x="0" y="536230"/>
          <a:ext cx="8378952" cy="3780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7156698-F961-4DFE-8856-0FA53FDF9B82}">
      <dsp:nvSpPr>
        <dsp:cNvPr id="0" name=""/>
        <dsp:cNvSpPr/>
      </dsp:nvSpPr>
      <dsp:spPr>
        <a:xfrm>
          <a:off x="398900" y="56916"/>
          <a:ext cx="7977998" cy="700713"/>
        </a:xfrm>
        <a:prstGeom prst="roundRect">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1693" tIns="0" rIns="221693" bIns="0" numCol="1" spcCol="1270" anchor="ctr" anchorCtr="0">
          <a:noAutofit/>
        </a:bodyPr>
        <a:lstStyle/>
        <a:p>
          <a:pPr lvl="0" algn="l" defTabSz="711200" rtl="0">
            <a:lnSpc>
              <a:spcPct val="90000"/>
            </a:lnSpc>
            <a:spcBef>
              <a:spcPct val="0"/>
            </a:spcBef>
            <a:spcAft>
              <a:spcPct val="35000"/>
            </a:spcAft>
          </a:pPr>
          <a:r>
            <a:rPr lang="en-US" sz="1600" b="1" kern="1200" dirty="0" smtClean="0"/>
            <a:t>Driving for Results</a:t>
          </a:r>
          <a:r>
            <a:rPr lang="en-US" sz="1600" kern="1200" dirty="0" smtClean="0"/>
            <a:t> – the turnaround leader’s strong desire to achieve outstanding results and the task-oriented actions required for success.  </a:t>
          </a:r>
          <a:endParaRPr lang="en-US" sz="1600" kern="1200" dirty="0"/>
        </a:p>
      </dsp:txBody>
      <dsp:txXfrm>
        <a:off x="398900" y="56916"/>
        <a:ext cx="7977998" cy="700713"/>
      </dsp:txXfrm>
    </dsp:sp>
    <dsp:sp modelId="{76A2A7B2-EC56-4C75-BED2-A0C7AA96204B}">
      <dsp:nvSpPr>
        <dsp:cNvPr id="0" name=""/>
        <dsp:cNvSpPr/>
      </dsp:nvSpPr>
      <dsp:spPr>
        <a:xfrm>
          <a:off x="0" y="1474543"/>
          <a:ext cx="8378952" cy="3780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D76F088-9C09-4658-9000-7DCC105CE000}">
      <dsp:nvSpPr>
        <dsp:cNvPr id="0" name=""/>
        <dsp:cNvSpPr/>
      </dsp:nvSpPr>
      <dsp:spPr>
        <a:xfrm>
          <a:off x="398900" y="995230"/>
          <a:ext cx="7977998" cy="700713"/>
        </a:xfrm>
        <a:prstGeom prst="roundRect">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1693" tIns="0" rIns="221693" bIns="0" numCol="1" spcCol="1270" anchor="ctr" anchorCtr="0">
          <a:noAutofit/>
        </a:bodyPr>
        <a:lstStyle/>
        <a:p>
          <a:pPr lvl="0" algn="l" defTabSz="711200" rtl="0">
            <a:lnSpc>
              <a:spcPct val="90000"/>
            </a:lnSpc>
            <a:spcBef>
              <a:spcPct val="0"/>
            </a:spcBef>
            <a:spcAft>
              <a:spcPct val="35000"/>
            </a:spcAft>
          </a:pPr>
          <a:r>
            <a:rPr lang="en-US" sz="1600" b="1" kern="1200" dirty="0" smtClean="0"/>
            <a:t>Influencing for Results </a:t>
          </a:r>
          <a:r>
            <a:rPr lang="en-US" sz="1600" kern="1200" dirty="0" smtClean="0"/>
            <a:t>– motivating others and influencing their thinking and behavior to obtain results.  Turnaround leaders cannot accomplish change alone, but instead must rely on the work of others. </a:t>
          </a:r>
          <a:endParaRPr lang="en-US" sz="1600" kern="1200" dirty="0"/>
        </a:p>
      </dsp:txBody>
      <dsp:txXfrm>
        <a:off x="398900" y="995230"/>
        <a:ext cx="7977998" cy="700713"/>
      </dsp:txXfrm>
    </dsp:sp>
    <dsp:sp modelId="{4B12CE6C-4623-42A5-AB4C-DA035AF76715}">
      <dsp:nvSpPr>
        <dsp:cNvPr id="0" name=""/>
        <dsp:cNvSpPr/>
      </dsp:nvSpPr>
      <dsp:spPr>
        <a:xfrm>
          <a:off x="0" y="2412856"/>
          <a:ext cx="8378952" cy="3780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9E3A5F-07A0-4C6F-8934-2CCBF2060517}">
      <dsp:nvSpPr>
        <dsp:cNvPr id="0" name=""/>
        <dsp:cNvSpPr/>
      </dsp:nvSpPr>
      <dsp:spPr>
        <a:xfrm>
          <a:off x="398900" y="1933543"/>
          <a:ext cx="7977998" cy="700713"/>
        </a:xfrm>
        <a:prstGeom prst="roundRect">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1693" tIns="0" rIns="221693" bIns="0" numCol="1" spcCol="1270" anchor="ctr" anchorCtr="0">
          <a:noAutofit/>
        </a:bodyPr>
        <a:lstStyle/>
        <a:p>
          <a:pPr lvl="0" algn="l" defTabSz="711200" rtl="0">
            <a:lnSpc>
              <a:spcPct val="90000"/>
            </a:lnSpc>
            <a:spcBef>
              <a:spcPct val="0"/>
            </a:spcBef>
            <a:spcAft>
              <a:spcPct val="35000"/>
            </a:spcAft>
          </a:pPr>
          <a:r>
            <a:rPr lang="en-US" sz="1600" b="1" kern="1200" dirty="0" smtClean="0"/>
            <a:t>Problem Solving </a:t>
          </a:r>
          <a:r>
            <a:rPr lang="en-US" sz="1600" kern="1200" dirty="0" smtClean="0"/>
            <a:t>– including analysis of data to inform decisions; making clear, logical plans that people can follow; and ensuring a strong connection between school learning goals and classroom activity.  </a:t>
          </a:r>
          <a:endParaRPr lang="en-US" sz="1600" kern="1200" dirty="0"/>
        </a:p>
      </dsp:txBody>
      <dsp:txXfrm>
        <a:off x="398900" y="1933543"/>
        <a:ext cx="7977998" cy="700713"/>
      </dsp:txXfrm>
    </dsp:sp>
    <dsp:sp modelId="{7EE7ECFC-D867-4F8F-98F1-32B31F246339}">
      <dsp:nvSpPr>
        <dsp:cNvPr id="0" name=""/>
        <dsp:cNvSpPr/>
      </dsp:nvSpPr>
      <dsp:spPr>
        <a:xfrm>
          <a:off x="0" y="3351169"/>
          <a:ext cx="8378952" cy="3780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D22761-808A-4748-A02F-72B6747004F1}">
      <dsp:nvSpPr>
        <dsp:cNvPr id="0" name=""/>
        <dsp:cNvSpPr/>
      </dsp:nvSpPr>
      <dsp:spPr>
        <a:xfrm>
          <a:off x="398900" y="2871856"/>
          <a:ext cx="7977998" cy="700713"/>
        </a:xfrm>
        <a:prstGeom prst="roundRect">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1693" tIns="0" rIns="221693" bIns="0" numCol="1" spcCol="1270" anchor="ctr" anchorCtr="0">
          <a:noAutofit/>
        </a:bodyPr>
        <a:lstStyle/>
        <a:p>
          <a:pPr lvl="0" algn="l" defTabSz="711200" rtl="0">
            <a:lnSpc>
              <a:spcPct val="90000"/>
            </a:lnSpc>
            <a:spcBef>
              <a:spcPct val="0"/>
            </a:spcBef>
            <a:spcAft>
              <a:spcPct val="35000"/>
            </a:spcAft>
          </a:pPr>
          <a:r>
            <a:rPr lang="en-US" sz="1600" b="1" kern="1200" dirty="0" smtClean="0"/>
            <a:t>Showing Confidence to Lead</a:t>
          </a:r>
          <a:r>
            <a:rPr lang="en-US" sz="1600" kern="1200" dirty="0" smtClean="0"/>
            <a:t> – staying visibly focused, committed, and self-assured despite the barrage of personal and professional attacks common during turnarounds. </a:t>
          </a:r>
          <a:endParaRPr lang="en-US" sz="1600" kern="1200" dirty="0"/>
        </a:p>
      </dsp:txBody>
      <dsp:txXfrm>
        <a:off x="398900" y="2871856"/>
        <a:ext cx="7977998" cy="700713"/>
      </dsp:txXfrm>
    </dsp:sp>
    <dsp:sp modelId="{09600C14-0AD4-4B8A-ADA2-2760339E7945}">
      <dsp:nvSpPr>
        <dsp:cNvPr id="0" name=""/>
        <dsp:cNvSpPr/>
      </dsp:nvSpPr>
      <dsp:spPr>
        <a:xfrm>
          <a:off x="0" y="4289483"/>
          <a:ext cx="8378952" cy="3780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D4371A-3CB1-4808-90EB-4E6204D8618C}">
      <dsp:nvSpPr>
        <dsp:cNvPr id="0" name=""/>
        <dsp:cNvSpPr/>
      </dsp:nvSpPr>
      <dsp:spPr>
        <a:xfrm>
          <a:off x="398900" y="3810169"/>
          <a:ext cx="7977998" cy="700713"/>
        </a:xfrm>
        <a:prstGeom prst="roundRect">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1693" tIns="0" rIns="221693" bIns="0" numCol="1" spcCol="1270" anchor="ctr" anchorCtr="0">
          <a:noAutofit/>
        </a:bodyPr>
        <a:lstStyle/>
        <a:p>
          <a:pPr lvl="0" algn="l" defTabSz="711200" rtl="0">
            <a:lnSpc>
              <a:spcPct val="90000"/>
            </a:lnSpc>
            <a:spcBef>
              <a:spcPct val="0"/>
            </a:spcBef>
            <a:spcAft>
              <a:spcPct val="35000"/>
            </a:spcAft>
          </a:pPr>
          <a:r>
            <a:rPr lang="en-US" sz="1600" b="1" i="1" kern="1200" dirty="0" smtClean="0"/>
            <a:t>Source: Public Impact (2008). School Turnaround Leaders: Competencies for Success.</a:t>
          </a:r>
          <a:endParaRPr lang="en-US" sz="1600" b="1" i="1" kern="1200" dirty="0"/>
        </a:p>
      </dsp:txBody>
      <dsp:txXfrm>
        <a:off x="398900" y="3810169"/>
        <a:ext cx="7977998" cy="700713"/>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55D9435-2EB9-4B57-B86B-8075B7086DB5}">
      <dsp:nvSpPr>
        <dsp:cNvPr id="0" name=""/>
        <dsp:cNvSpPr/>
      </dsp:nvSpPr>
      <dsp:spPr>
        <a:xfrm>
          <a:off x="1879965" y="26932"/>
          <a:ext cx="2869469" cy="61600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US" sz="2700" kern="1200" dirty="0" smtClean="0"/>
            <a:t>Early</a:t>
          </a:r>
          <a:endParaRPr lang="en-US" sz="2700" i="1" kern="1200" dirty="0"/>
        </a:p>
      </dsp:txBody>
      <dsp:txXfrm>
        <a:off x="1879965" y="26932"/>
        <a:ext cx="2869469" cy="616004"/>
      </dsp:txXfrm>
    </dsp:sp>
    <dsp:sp modelId="{E7B95D18-4C60-43C0-8194-1524EED2D9DA}">
      <dsp:nvSpPr>
        <dsp:cNvPr id="0" name=""/>
        <dsp:cNvSpPr/>
      </dsp:nvSpPr>
      <dsp:spPr>
        <a:xfrm>
          <a:off x="1559864" y="720697"/>
          <a:ext cx="3509670" cy="61600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US" sz="2700" kern="1200" dirty="0" smtClean="0"/>
            <a:t>Visible</a:t>
          </a:r>
          <a:endParaRPr lang="en-US" sz="2700" kern="1200" dirty="0"/>
        </a:p>
      </dsp:txBody>
      <dsp:txXfrm>
        <a:off x="1559864" y="720697"/>
        <a:ext cx="3509670" cy="616004"/>
      </dsp:txXfrm>
    </dsp:sp>
    <dsp:sp modelId="{1BC1C86E-29AA-4321-900A-06EA98DAFD6C}">
      <dsp:nvSpPr>
        <dsp:cNvPr id="0" name=""/>
        <dsp:cNvSpPr/>
      </dsp:nvSpPr>
      <dsp:spPr>
        <a:xfrm>
          <a:off x="877434" y="1440768"/>
          <a:ext cx="4874531" cy="61600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US" sz="2700" kern="1200" dirty="0" smtClean="0"/>
            <a:t>Meaningful </a:t>
          </a:r>
          <a:endParaRPr lang="en-US" sz="2700" kern="1200" dirty="0"/>
        </a:p>
      </dsp:txBody>
      <dsp:txXfrm>
        <a:off x="877434" y="1440768"/>
        <a:ext cx="4874531" cy="61600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3.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2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3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3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3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3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3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3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3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4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4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4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4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4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2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2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2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3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3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3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C651B3C8-981F-46FF-81FB-6A2285605E64}" type="datetimeFigureOut">
              <a:rPr lang="en-US"/>
              <a:pPr>
                <a:defRPr/>
              </a:pPr>
              <a:t>3/12/2010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2E897B3-E03B-407D-9055-3F796D48EA4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TextEdit="1"/>
          </p:cNvSpPr>
          <p:nvPr>
            <p:ph type="sldImg"/>
          </p:nvPr>
        </p:nvSpPr>
        <p:spPr bwMode="auto">
          <a:noFill/>
          <a:ln>
            <a:solidFill>
              <a:srgbClr val="000000"/>
            </a:solidFill>
            <a:miter lim="800000"/>
            <a:headEnd/>
            <a:tailEnd/>
          </a:ln>
        </p:spPr>
      </p:sp>
      <p:sp>
        <p:nvSpPr>
          <p:cNvPr id="15362" name="Rectangle 3"/>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9CC897E-B794-412E-A581-5DBC71211E16}" type="slidenum">
              <a:rPr lang="en-US"/>
              <a:pPr fontAlgn="base">
                <a:spcBef>
                  <a:spcPct val="0"/>
                </a:spcBef>
                <a:spcAft>
                  <a:spcPct val="0"/>
                </a:spcAft>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9E830C-C04C-4F61-BC36-60DA29181575}" type="slidenum">
              <a:rPr lang="en-US"/>
              <a:pPr fontAlgn="base">
                <a:spcBef>
                  <a:spcPct val="0"/>
                </a:spcBef>
                <a:spcAft>
                  <a:spcPct val="0"/>
                </a:spcAft>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A29E10-AED8-48FC-9B60-3C2DC9B8329B}" type="slidenum">
              <a:rPr lang="en-US"/>
              <a:pPr fontAlgn="base">
                <a:spcBef>
                  <a:spcPct val="0"/>
                </a:spcBef>
                <a:spcAft>
                  <a:spcPct val="0"/>
                </a:spcAft>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9DE30DC-ACAD-4D47-B0B4-9F1848383ABC}" type="slidenum">
              <a:rPr lang="en-US"/>
              <a:pPr fontAlgn="base">
                <a:spcBef>
                  <a:spcPct val="0"/>
                </a:spcBef>
                <a:spcAft>
                  <a:spcPct val="0"/>
                </a:spcAft>
              </a:pPr>
              <a:t>13</a:t>
            </a:fld>
            <a:endParaRPr lang="en-US" dirty="0"/>
          </a:p>
        </p:txBody>
      </p:sp>
      <p:sp>
        <p:nvSpPr>
          <p:cNvPr id="39938" name="Rectangle 2"/>
          <p:cNvSpPr>
            <a:spLocks noGrp="1" noRot="1" noChangeAspect="1" noChangeArrowheads="1" noTextEdit="1"/>
          </p:cNvSpPr>
          <p:nvPr>
            <p:ph type="sldImg"/>
          </p:nvPr>
        </p:nvSpPr>
        <p:spPr bwMode="auto">
          <a:xfrm>
            <a:off x="1144588" y="687388"/>
            <a:ext cx="4568825" cy="3427412"/>
          </a:xfrm>
          <a:noFill/>
          <a:ln>
            <a:solidFill>
              <a:srgbClr val="000000"/>
            </a:solidFill>
            <a:miter lim="800000"/>
            <a:headEnd/>
            <a:tailEnd/>
          </a:ln>
        </p:spPr>
      </p:sp>
      <p:sp>
        <p:nvSpPr>
          <p:cNvPr id="4" name="Notes Placeholder 3"/>
          <p:cNvSpPr>
            <a:spLocks noGrp="1"/>
          </p:cNvSpPr>
          <p:nvPr>
            <p:ph type="body" idx="1"/>
          </p:nvPr>
        </p:nvSpPr>
        <p:spPr bwMode="auto">
          <a:noFill/>
        </p:spPr>
        <p:txBody>
          <a:bodyPr wrap="square" numCol="1" anchor="t" anchorCtr="0" compatLnSpc="1">
            <a:prstTxWarp prst="textNoShape">
              <a:avLst/>
            </a:prstTxWarp>
          </a:bodyPr>
          <a:lstStyle/>
          <a:p>
            <a:pPr>
              <a:lnSpc>
                <a:spcPct val="80000"/>
              </a:lnSpc>
              <a:spcBef>
                <a:spcPct val="0"/>
              </a:spcBef>
            </a:pPr>
            <a:endParaRPr lang="en-US" sz="1500"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1581580-F0A7-4185-AAA4-CD4D97B7DB98}" type="slidenum">
              <a:rPr lang="en-US"/>
              <a:pPr fontAlgn="base">
                <a:spcBef>
                  <a:spcPct val="0"/>
                </a:spcBef>
                <a:spcAft>
                  <a:spcPct val="0"/>
                </a:spcAft>
              </a:pPr>
              <a:t>14</a:t>
            </a:fld>
            <a:endParaRPr lang="en-US" dirty="0"/>
          </a:p>
        </p:txBody>
      </p:sp>
      <p:sp>
        <p:nvSpPr>
          <p:cNvPr id="41986" name="Rectangle 2"/>
          <p:cNvSpPr>
            <a:spLocks noGrp="1" noRot="1" noChangeAspect="1" noChangeArrowheads="1" noTextEdit="1"/>
          </p:cNvSpPr>
          <p:nvPr>
            <p:ph type="sldImg"/>
          </p:nvPr>
        </p:nvSpPr>
        <p:spPr bwMode="auto">
          <a:xfrm>
            <a:off x="1144588" y="687388"/>
            <a:ext cx="4568825" cy="3427412"/>
          </a:xfrm>
          <a:noFill/>
          <a:ln>
            <a:solidFill>
              <a:srgbClr val="000000"/>
            </a:solidFill>
            <a:miter lim="800000"/>
            <a:headEnd/>
            <a:tailEnd/>
          </a:ln>
        </p:spPr>
      </p:sp>
      <p:sp>
        <p:nvSpPr>
          <p:cNvPr id="4" name="Notes Placeholder 3"/>
          <p:cNvSpPr>
            <a:spLocks noGrp="1"/>
          </p:cNvSpPr>
          <p:nvPr>
            <p:ph type="body" idx="1"/>
          </p:nvPr>
        </p:nvSpPr>
        <p:spPr bwMode="auto">
          <a:noFill/>
        </p:spPr>
        <p:txBody>
          <a:bodyPr wrap="square" numCol="1" anchor="t" anchorCtr="0" compatLnSpc="1">
            <a:prstTxWarp prst="textNoShape">
              <a:avLst/>
            </a:prstTxWarp>
          </a:bodyPr>
          <a:lstStyle/>
          <a:p>
            <a:pPr>
              <a:lnSpc>
                <a:spcPct val="90000"/>
              </a:lnSpc>
              <a:spcBef>
                <a:spcPct val="0"/>
              </a:spcBef>
            </a:pPr>
            <a:endParaRPr lang="en-US" sz="1100"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0AFE5D9-1A0F-46BD-91B8-31129126D1DB}" type="slidenum">
              <a:rPr lang="en-US"/>
              <a:pPr fontAlgn="base">
                <a:spcBef>
                  <a:spcPct val="0"/>
                </a:spcBef>
                <a:spcAft>
                  <a:spcPct val="0"/>
                </a:spcAft>
              </a:pPr>
              <a:t>15</a:t>
            </a:fld>
            <a:endParaRPr lang="en-US" dirty="0"/>
          </a:p>
        </p:txBody>
      </p:sp>
      <p:sp>
        <p:nvSpPr>
          <p:cNvPr id="44034" name="Rectangle 2"/>
          <p:cNvSpPr>
            <a:spLocks noGrp="1" noRot="1" noChangeAspect="1" noChangeArrowheads="1" noTextEdit="1"/>
          </p:cNvSpPr>
          <p:nvPr>
            <p:ph type="sldImg"/>
          </p:nvPr>
        </p:nvSpPr>
        <p:spPr bwMode="auto">
          <a:xfrm>
            <a:off x="1144588" y="687388"/>
            <a:ext cx="4568825" cy="3427412"/>
          </a:xfrm>
          <a:noFill/>
          <a:ln>
            <a:solidFill>
              <a:srgbClr val="000000"/>
            </a:solidFill>
            <a:miter lim="800000"/>
            <a:headEnd/>
            <a:tailEnd/>
          </a:ln>
        </p:spPr>
      </p:sp>
      <p:sp>
        <p:nvSpPr>
          <p:cNvPr id="44035" name="Notes Placeholder 3"/>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600"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F69E05A-610F-4B89-A8E5-7248BF5D9051}" type="slidenum">
              <a:rPr lang="en-US"/>
              <a:pPr fontAlgn="base">
                <a:spcBef>
                  <a:spcPct val="0"/>
                </a:spcBef>
                <a:spcAft>
                  <a:spcPct val="0"/>
                </a:spcAft>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481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0E7732D-92AD-4F69-89FC-149B65B8A35E}" type="slidenum">
              <a:rPr lang="en-US"/>
              <a:pPr fontAlgn="base">
                <a:spcBef>
                  <a:spcPct val="0"/>
                </a:spcBef>
                <a:spcAft>
                  <a:spcPct val="0"/>
                </a:spcAft>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330379C-E238-4307-AF54-848ECB588200}" type="slidenum">
              <a:rPr lang="en-US"/>
              <a:pPr fontAlgn="base">
                <a:spcBef>
                  <a:spcPct val="0"/>
                </a:spcBef>
                <a:spcAft>
                  <a:spcPct val="0"/>
                </a:spcAft>
              </a:pPr>
              <a:t>18</a:t>
            </a:fld>
            <a:endParaRPr lang="en-US" dirty="0"/>
          </a:p>
        </p:txBody>
      </p:sp>
      <p:sp>
        <p:nvSpPr>
          <p:cNvPr id="50178" name="Rectangle 2"/>
          <p:cNvSpPr>
            <a:spLocks noGrp="1" noRot="1" noChangeAspect="1" noChangeArrowheads="1" noTextEdit="1"/>
          </p:cNvSpPr>
          <p:nvPr>
            <p:ph type="sldImg"/>
          </p:nvPr>
        </p:nvSpPr>
        <p:spPr bwMode="auto">
          <a:xfrm>
            <a:off x="1144588" y="687388"/>
            <a:ext cx="4568825" cy="3427412"/>
          </a:xfrm>
          <a:noFill/>
          <a:ln>
            <a:solidFill>
              <a:srgbClr val="000000"/>
            </a:solidFill>
            <a:miter lim="800000"/>
            <a:headEnd/>
            <a:tailEnd/>
          </a:ln>
        </p:spPr>
      </p:sp>
      <p:sp>
        <p:nvSpPr>
          <p:cNvPr id="4" name="Notes Placeholder 3"/>
          <p:cNvSpPr>
            <a:spLocks noGrp="1"/>
          </p:cNvSpPr>
          <p:nvPr>
            <p:ph type="body" idx="1"/>
          </p:nvPr>
        </p:nvSpPr>
        <p:spPr bwMode="auto">
          <a:noFill/>
        </p:spPr>
        <p:txBody>
          <a:bodyPr wrap="square" numCol="1" anchor="t" anchorCtr="0" compatLnSpc="1">
            <a:prstTxWarp prst="textNoShape">
              <a:avLst/>
            </a:prstTxWarp>
          </a:bodyPr>
          <a:lstStyle/>
          <a:p>
            <a:pPr>
              <a:lnSpc>
                <a:spcPct val="80000"/>
              </a:lnSpc>
              <a:spcBef>
                <a:spcPct val="0"/>
              </a:spcBef>
            </a:pPr>
            <a:endParaRPr lang="en-US" sz="900"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22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715867-7DB0-4E40-8BC2-40D66F9A3B37}" type="slidenum">
              <a:rPr lang="en-US"/>
              <a:pPr fontAlgn="base">
                <a:spcBef>
                  <a:spcPct val="0"/>
                </a:spcBef>
                <a:spcAft>
                  <a:spcPct val="0"/>
                </a:spcAft>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a:p>
            <a:pPr>
              <a:spcBef>
                <a:spcPct val="0"/>
              </a:spcBef>
            </a:pPr>
            <a:endParaRPr lang="en-US" dirty="0" smtClean="0"/>
          </a:p>
          <a:p>
            <a:pPr>
              <a:spcBef>
                <a:spcPct val="0"/>
              </a:spcBef>
            </a:pP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42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4D1E223-6497-449B-9B4A-F420ECB716B0}" type="slidenum">
              <a:rPr lang="en-US"/>
              <a:pPr fontAlgn="base">
                <a:spcBef>
                  <a:spcPct val="0"/>
                </a:spcBef>
                <a:spcAft>
                  <a:spcPct val="0"/>
                </a:spcAft>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63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065C67E-1555-4542-9492-FF3E748AA3FC}" type="slidenum">
              <a:rPr lang="en-US"/>
              <a:pPr fontAlgn="base">
                <a:spcBef>
                  <a:spcPct val="0"/>
                </a:spcBef>
                <a:spcAft>
                  <a:spcPct val="0"/>
                </a:spcAft>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83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A313F7-4A1E-4073-9C64-12FA77B0E416}" type="slidenum">
              <a:rPr lang="en-US"/>
              <a:pPr fontAlgn="base">
                <a:spcBef>
                  <a:spcPct val="0"/>
                </a:spcBef>
                <a:spcAft>
                  <a:spcPct val="0"/>
                </a:spcAft>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04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D62CB07-2071-4AC6-9246-7348BD2D25C1}" type="slidenum">
              <a:rPr lang="en-US"/>
              <a:pPr fontAlgn="base">
                <a:spcBef>
                  <a:spcPct val="0"/>
                </a:spcBef>
                <a:spcAft>
                  <a:spcPct val="0"/>
                </a:spcAft>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24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D217FC3-8E1D-4D73-B5F5-21E4832C8D60}" type="slidenum">
              <a:rPr lang="en-US"/>
              <a:pPr fontAlgn="base">
                <a:spcBef>
                  <a:spcPct val="0"/>
                </a:spcBef>
                <a:spcAft>
                  <a:spcPct val="0"/>
                </a:spcAft>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noTextEdi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45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BE8F7CF-D21F-4C82-BC17-1CDD8318C2EF}" type="slidenum">
              <a:rPr lang="en-US"/>
              <a:pPr fontAlgn="base">
                <a:spcBef>
                  <a:spcPct val="0"/>
                </a:spcBef>
                <a:spcAft>
                  <a:spcPct val="0"/>
                </a:spcAft>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65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10469F-3EBE-4339-AF19-46A9C2C385BF}" type="slidenum">
              <a:rPr lang="en-US"/>
              <a:pPr fontAlgn="base">
                <a:spcBef>
                  <a:spcPct val="0"/>
                </a:spcBef>
                <a:spcAft>
                  <a:spcPct val="0"/>
                </a:spcAft>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86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89A32E-BFD8-4B53-9308-E995E3EFCF7E}" type="slidenum">
              <a:rPr lang="en-US"/>
              <a:pPr fontAlgn="base">
                <a:spcBef>
                  <a:spcPct val="0"/>
                </a:spcBef>
                <a:spcAft>
                  <a:spcPct val="0"/>
                </a:spcAft>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bwMode="auto">
          <a:noFill/>
          <a:ln>
            <a:solidFill>
              <a:srgbClr val="000000"/>
            </a:solidFill>
            <a:miter lim="800000"/>
            <a:headEnd/>
            <a:tailEnd/>
          </a:ln>
        </p:spPr>
      </p:sp>
      <p:sp>
        <p:nvSpPr>
          <p:cNvPr id="706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706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D595AE0-1159-4061-9D90-86AE095ECD1F}" type="slidenum">
              <a:rPr lang="en-US"/>
              <a:pPr fontAlgn="base">
                <a:spcBef>
                  <a:spcPct val="0"/>
                </a:spcBef>
                <a:spcAft>
                  <a:spcPct val="0"/>
                </a:spcAft>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727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94E5606-363E-42D8-ACAA-C892EF0BB30B}" type="slidenum">
              <a:rPr lang="en-US"/>
              <a:pPr fontAlgn="base">
                <a:spcBef>
                  <a:spcPct val="0"/>
                </a:spcBef>
                <a:spcAft>
                  <a:spcPct val="0"/>
                </a:spcAft>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BC9693-EA56-4E9F-AAE5-8F93B4579BB1}" type="slidenum">
              <a:rPr lang="en-US"/>
              <a:pPr fontAlgn="base">
                <a:spcBef>
                  <a:spcPct val="0"/>
                </a:spcBef>
                <a:spcAft>
                  <a:spcPct val="0"/>
                </a:spcAft>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p:cNvSpPr>
          <p:nvPr>
            <p:ph type="sldImg"/>
          </p:nvPr>
        </p:nvSpPr>
        <p:spPr bwMode="auto">
          <a:noFill/>
          <a:ln>
            <a:solidFill>
              <a:srgbClr val="000000"/>
            </a:solidFill>
            <a:miter lim="800000"/>
            <a:headEnd/>
            <a:tailEnd/>
          </a:ln>
        </p:spPr>
      </p:sp>
      <p:sp>
        <p:nvSpPr>
          <p:cNvPr id="747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747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4133AD4-E2DC-492A-AE2C-ED79902FDDBB}" type="slidenum">
              <a:rPr lang="en-US"/>
              <a:pPr fontAlgn="base">
                <a:spcBef>
                  <a:spcPct val="0"/>
                </a:spcBef>
                <a:spcAft>
                  <a:spcPct val="0"/>
                </a:spcAft>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8704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0FA90F0-BF60-4021-A67D-8ED1342061AD}" type="slidenum">
              <a:rPr lang="en-US" sz="1200">
                <a:latin typeface="Calibri" pitchFamily="34" charset="0"/>
              </a:rPr>
              <a:pPr algn="r"/>
              <a:t>31</a:t>
            </a:fld>
            <a:endParaRPr lang="en-US" sz="1200" dirty="0">
              <a:latin typeface="Calibri"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34FE22-FF36-43D8-9EDE-9C8D694A1516}" type="slidenum">
              <a:rPr lang="en-US"/>
              <a:pPr fontAlgn="base">
                <a:spcBef>
                  <a:spcPct val="0"/>
                </a:spcBef>
                <a:spcAft>
                  <a:spcPct val="0"/>
                </a:spcAft>
              </a:pPr>
              <a:t>32</a:t>
            </a:fld>
            <a:endParaRPr lang="en-US" dirty="0"/>
          </a:p>
        </p:txBody>
      </p:sp>
      <p:sp>
        <p:nvSpPr>
          <p:cNvPr id="76802" name="Rectangle 2"/>
          <p:cNvSpPr>
            <a:spLocks noGrp="1" noRot="1" noChangeAspect="1" noChangeArrowheads="1" noTextEdit="1"/>
          </p:cNvSpPr>
          <p:nvPr>
            <p:ph type="sldImg"/>
          </p:nvPr>
        </p:nvSpPr>
        <p:spPr bwMode="auto">
          <a:xfrm>
            <a:off x="1144588" y="687388"/>
            <a:ext cx="4568825" cy="3427412"/>
          </a:xfrm>
          <a:noFill/>
          <a:ln>
            <a:solidFill>
              <a:srgbClr val="000000"/>
            </a:solidFill>
            <a:miter lim="800000"/>
            <a:headEnd/>
            <a:tailEn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2C7D32-08A7-477D-8B5B-963980CC7E39}" type="slidenum">
              <a:rPr lang="en-US"/>
              <a:pPr fontAlgn="base">
                <a:spcBef>
                  <a:spcPct val="0"/>
                </a:spcBef>
                <a:spcAft>
                  <a:spcPct val="0"/>
                </a:spcAft>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464F77B-6F80-47BF-BC34-660ECCB3DD6C}" type="slidenum">
              <a:rPr lang="en-US"/>
              <a:pPr fontAlgn="base">
                <a:spcBef>
                  <a:spcPct val="0"/>
                </a:spcBef>
                <a:spcAft>
                  <a:spcPct val="0"/>
                </a:spcAft>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04F5D29-7781-43D5-98FE-ADAC6BCC0F66}" type="slidenum">
              <a:rPr lang="en-US"/>
              <a:pPr fontAlgn="base">
                <a:spcBef>
                  <a:spcPct val="0"/>
                </a:spcBef>
                <a:spcAft>
                  <a:spcPct val="0"/>
                </a:spcAft>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2FA41B9-7DDB-4857-915C-D2B81405FE8C}" type="slidenum">
              <a:rPr lang="en-US"/>
              <a:pPr fontAlgn="base">
                <a:spcBef>
                  <a:spcPct val="0"/>
                </a:spcBef>
                <a:spcAft>
                  <a:spcPct val="0"/>
                </a:spcAft>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2C26A0F-662B-42EE-8C6D-0312F1618F75}" type="slidenum">
              <a:rPr lang="en-US"/>
              <a:pPr fontAlgn="base">
                <a:spcBef>
                  <a:spcPct val="0"/>
                </a:spcBef>
                <a:spcAft>
                  <a:spcPct val="0"/>
                </a:spcAft>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smtClean="0">
                <a:solidFill>
                  <a:srgbClr val="FFFFFF"/>
                </a:solidFill>
              </a:defRPr>
            </a:lvl1pPr>
          </a:lstStyle>
          <a:p>
            <a:pPr>
              <a:defRPr/>
            </a:pPr>
            <a:fld id="{5AEF9297-ADF0-4A39-96A6-F62814102908}" type="datetime1">
              <a:rPr lang="en-US"/>
              <a:pPr>
                <a:defRPr/>
              </a:pPr>
              <a:t>3/12/2010</a:t>
            </a:fld>
            <a:endParaRPr lang="en-US" dirty="0"/>
          </a:p>
        </p:txBody>
      </p:sp>
      <p:sp>
        <p:nvSpPr>
          <p:cNvPr id="10" name="Footer Placeholder 16"/>
          <p:cNvSpPr>
            <a:spLocks noGrp="1"/>
          </p:cNvSpPr>
          <p:nvPr>
            <p:ph type="ftr" sz="quarter" idx="11"/>
          </p:nvPr>
        </p:nvSpPr>
        <p:spPr>
          <a:xfrm>
            <a:off x="2085975" y="236538"/>
            <a:ext cx="5867400" cy="365125"/>
          </a:xfrm>
        </p:spPr>
        <p:txBody>
          <a:bodyPr/>
          <a:lstStyle>
            <a:lvl1pPr algn="r">
              <a:defRPr dirty="0" smtClean="0">
                <a:solidFill>
                  <a:schemeClr val="tx2"/>
                </a:solidFill>
              </a:defRPr>
            </a:lvl1pPr>
          </a:lstStyle>
          <a:p>
            <a:pPr>
              <a:defRPr/>
            </a:pPr>
            <a:r>
              <a:rPr lang="en-US" dirty="0"/>
              <a:t>Prepared for NNSSIL by Center on Innovation &amp; Improvement and Council of Chief State School Officers</a:t>
            </a:r>
          </a:p>
        </p:txBody>
      </p:sp>
      <p:sp>
        <p:nvSpPr>
          <p:cNvPr id="11" name="Slide Number Placeholder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58E24EDC-6F37-4BE4-9790-F3A9B022B133}"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32F2703-B0FC-427D-A42C-8CAC5561AF03}" type="datetime1">
              <a:rPr lang="en-US"/>
              <a:pPr>
                <a:defRPr/>
              </a:pPr>
              <a:t>3/12/2010</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dirty="0"/>
              <a:t>Prepared for NNSSIL by Center on Innovation &amp; Improvement and Council of Chief State School Officers</a:t>
            </a:r>
          </a:p>
        </p:txBody>
      </p:sp>
      <p:sp>
        <p:nvSpPr>
          <p:cNvPr id="6" name="Slide Number Placeholder 22"/>
          <p:cNvSpPr>
            <a:spLocks noGrp="1"/>
          </p:cNvSpPr>
          <p:nvPr>
            <p:ph type="sldNum" sz="quarter" idx="12"/>
          </p:nvPr>
        </p:nvSpPr>
        <p:spPr/>
        <p:txBody>
          <a:bodyPr/>
          <a:lstStyle>
            <a:lvl1pPr>
              <a:defRPr/>
            </a:lvl1pPr>
          </a:lstStyle>
          <a:p>
            <a:pPr>
              <a:defRPr/>
            </a:pPr>
            <a:fld id="{FE99BE88-A2CA-4E51-8D89-756DC16DA52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FD6C6999-9D57-4905-AD93-8AD32B02AD28}" type="datetime1">
              <a:rPr lang="en-US"/>
              <a:pPr>
                <a:defRPr/>
              </a:pPr>
              <a:t>3/12/2010</a:t>
            </a:fld>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dirty="0"/>
              <a:t>Prepared for NNSSIL by Center on Innovation &amp; Improvement and Council of Chief State School Officers</a:t>
            </a: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51030A0D-0541-47DC-8446-BE7E9F82B412}"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077200" y="6248400"/>
            <a:ext cx="990600" cy="365125"/>
          </a:xfrm>
        </p:spPr>
        <p:txBody>
          <a:bodyPr/>
          <a:lstStyle>
            <a:lvl1pPr>
              <a:defRPr/>
            </a:lvl1pPr>
          </a:lstStyle>
          <a:p>
            <a:pPr>
              <a:defRPr/>
            </a:pPr>
            <a:fld id="{CED37D98-807E-4757-A296-178E0DF42EC8}" type="datetime1">
              <a:rPr lang="en-US"/>
              <a:pPr>
                <a:defRPr/>
              </a:pPr>
              <a:t>3/12/2010</a:t>
            </a:fld>
            <a:endParaRPr lang="en-US" dirty="0"/>
          </a:p>
        </p:txBody>
      </p:sp>
      <p:sp>
        <p:nvSpPr>
          <p:cNvPr id="5" name="Footer Placeholder 4"/>
          <p:cNvSpPr>
            <a:spLocks noGrp="1"/>
          </p:cNvSpPr>
          <p:nvPr>
            <p:ph type="ftr" sz="quarter" idx="11"/>
          </p:nvPr>
        </p:nvSpPr>
        <p:spPr>
          <a:xfrm>
            <a:off x="152400" y="6248400"/>
            <a:ext cx="7772400" cy="365125"/>
          </a:xfrm>
        </p:spPr>
        <p:txBody>
          <a:bodyPr/>
          <a:lstStyle>
            <a:lvl1pPr>
              <a:defRPr/>
            </a:lvl1pPr>
          </a:lstStyle>
          <a:p>
            <a:pPr>
              <a:defRPr/>
            </a:pPr>
            <a:r>
              <a:rPr lang="en-US" dirty="0"/>
              <a:t>Prepared for NNSSIL by Center on Innovation &amp; Improvement and Council of Chief State School Officers</a:t>
            </a:r>
          </a:p>
        </p:txBody>
      </p:sp>
      <p:sp>
        <p:nvSpPr>
          <p:cNvPr id="6" name="Slide Number Placeholder 5"/>
          <p:cNvSpPr>
            <a:spLocks noGrp="1"/>
          </p:cNvSpPr>
          <p:nvPr>
            <p:ph type="sldNum" sz="quarter" idx="12"/>
          </p:nvPr>
        </p:nvSpPr>
        <p:spPr/>
        <p:txBody>
          <a:bodyPr/>
          <a:lstStyle>
            <a:lvl1pPr>
              <a:defRPr smtClean="0">
                <a:solidFill>
                  <a:srgbClr val="FFFFFF"/>
                </a:solidFill>
              </a:defRPr>
            </a:lvl1pPr>
          </a:lstStyle>
          <a:p>
            <a:pPr>
              <a:defRPr/>
            </a:pPr>
            <a:fld id="{4309DA3F-A3AB-48DA-8EC4-FCF6E582593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776A823D-6117-4197-8D9D-DF15F396FD9E}" type="datetime1">
              <a:rPr lang="en-US"/>
              <a:pPr>
                <a:defRPr/>
              </a:pPr>
              <a:t>3/12/2010</a:t>
            </a:fld>
            <a:endParaRPr lang="en-US" dirty="0"/>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C6767BE5-9D3C-490E-80D6-10F71BFFEED1}" type="slidenum">
              <a:rPr lang="en-US"/>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r>
              <a:rPr lang="en-US" dirty="0"/>
              <a:t>Prepared for NNSSIL by Center on Innovation &amp; Improvement and Council of Chief State School Officers</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6FD24479-53AF-45D2-B292-341C1C78D6C9}" type="datetime1">
              <a:rPr lang="en-US"/>
              <a:pPr>
                <a:defRPr/>
              </a:pPr>
              <a:t>3/12/2010</a:t>
            </a:fld>
            <a:endParaRPr lang="en-US" dirty="0"/>
          </a:p>
        </p:txBody>
      </p:sp>
      <p:sp>
        <p:nvSpPr>
          <p:cNvPr id="6" name="Slide Number Placeholder 9"/>
          <p:cNvSpPr>
            <a:spLocks noGrp="1"/>
          </p:cNvSpPr>
          <p:nvPr>
            <p:ph type="sldNum" sz="quarter" idx="11"/>
          </p:nvPr>
        </p:nvSpPr>
        <p:spPr/>
        <p:txBody>
          <a:bodyPr rtlCol="0"/>
          <a:lstStyle>
            <a:lvl1pPr>
              <a:defRPr/>
            </a:lvl1pPr>
          </a:lstStyle>
          <a:p>
            <a:pPr>
              <a:defRPr/>
            </a:pPr>
            <a:fld id="{B7C1976B-84CB-479C-A65A-DFE6A5776BE0}" type="slidenum">
              <a:rPr lang="en-US"/>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r>
              <a:rPr lang="en-US" dirty="0"/>
              <a:t>Prepared for NNSSIL by Center on Innovation &amp; Improvement and Council of Chief State School Officers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D3364BA9-8720-4898-A74A-5B67EFC318C5}" type="datetime1">
              <a:rPr lang="en-US"/>
              <a:pPr>
                <a:defRPr/>
              </a:pPr>
              <a:t>3/12/2010</a:t>
            </a:fld>
            <a:endParaRPr lang="en-US" dirty="0"/>
          </a:p>
        </p:txBody>
      </p:sp>
      <p:sp>
        <p:nvSpPr>
          <p:cNvPr id="8" name="Slide Number Placeholder 11"/>
          <p:cNvSpPr>
            <a:spLocks noGrp="1"/>
          </p:cNvSpPr>
          <p:nvPr>
            <p:ph type="sldNum" sz="quarter" idx="11"/>
          </p:nvPr>
        </p:nvSpPr>
        <p:spPr/>
        <p:txBody>
          <a:bodyPr rtlCol="0"/>
          <a:lstStyle>
            <a:lvl1pPr>
              <a:defRPr/>
            </a:lvl1pPr>
          </a:lstStyle>
          <a:p>
            <a:pPr>
              <a:defRPr/>
            </a:pPr>
            <a:fld id="{81614136-F043-4D46-BFDD-AADC756BE16F}" type="slidenum">
              <a:rPr lang="en-US"/>
              <a:pPr>
                <a:defRPr/>
              </a:pPr>
              <a:t>‹#›</a:t>
            </a:fld>
            <a:endParaRPr lang="en-US" dirty="0"/>
          </a:p>
        </p:txBody>
      </p:sp>
      <p:sp>
        <p:nvSpPr>
          <p:cNvPr id="9" name="Footer Placeholder 13"/>
          <p:cNvSpPr>
            <a:spLocks noGrp="1"/>
          </p:cNvSpPr>
          <p:nvPr>
            <p:ph type="ftr" sz="quarter" idx="12"/>
          </p:nvPr>
        </p:nvSpPr>
        <p:spPr/>
        <p:txBody>
          <a:bodyPr rtlCol="0"/>
          <a:lstStyle>
            <a:lvl1pPr>
              <a:defRPr/>
            </a:lvl1pPr>
          </a:lstStyle>
          <a:p>
            <a:pPr>
              <a:defRPr/>
            </a:pPr>
            <a:r>
              <a:rPr lang="en-US" dirty="0"/>
              <a:t>Prepared for NNSSIL by Center on Innovation &amp; Improvement and Council of Chief State School Officers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70954D04-6855-4639-A23C-8E9B609B3FF5}" type="datetime1">
              <a:rPr lang="en-US"/>
              <a:pPr>
                <a:defRPr/>
              </a:pPr>
              <a:t>3/12/2010</a:t>
            </a:fld>
            <a:endParaRPr lang="en-US" dirty="0"/>
          </a:p>
        </p:txBody>
      </p:sp>
      <p:sp>
        <p:nvSpPr>
          <p:cNvPr id="4" name="Footer Placeholder 2"/>
          <p:cNvSpPr>
            <a:spLocks noGrp="1"/>
          </p:cNvSpPr>
          <p:nvPr>
            <p:ph type="ftr" sz="quarter" idx="11"/>
          </p:nvPr>
        </p:nvSpPr>
        <p:spPr/>
        <p:txBody>
          <a:bodyPr/>
          <a:lstStyle>
            <a:lvl1pPr>
              <a:defRPr/>
            </a:lvl1pPr>
          </a:lstStyle>
          <a:p>
            <a:pPr>
              <a:defRPr/>
            </a:pPr>
            <a:r>
              <a:rPr lang="en-US" dirty="0"/>
              <a:t>Prepared for NNSSIL by Center on Innovation &amp; Improvement and Council of Chief State School Officers</a:t>
            </a:r>
          </a:p>
        </p:txBody>
      </p:sp>
      <p:sp>
        <p:nvSpPr>
          <p:cNvPr id="5" name="Slide Number Placeholder 22"/>
          <p:cNvSpPr>
            <a:spLocks noGrp="1"/>
          </p:cNvSpPr>
          <p:nvPr>
            <p:ph type="sldNum" sz="quarter" idx="12"/>
          </p:nvPr>
        </p:nvSpPr>
        <p:spPr/>
        <p:txBody>
          <a:bodyPr/>
          <a:lstStyle>
            <a:lvl1pPr>
              <a:defRPr/>
            </a:lvl1pPr>
          </a:lstStyle>
          <a:p>
            <a:pPr>
              <a:defRPr/>
            </a:pPr>
            <a:fld id="{A8D9CF8C-C5E5-4F00-BE53-F1BD16670C9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B7BC6E20-0C5C-4DB2-A4F2-66E600ADD157}" type="datetime1">
              <a:rPr lang="en-US"/>
              <a:pPr>
                <a:defRPr/>
              </a:pPr>
              <a:t>3/12/2010</a:t>
            </a:fld>
            <a:endParaRPr lang="en-US" dirty="0"/>
          </a:p>
        </p:txBody>
      </p:sp>
      <p:sp>
        <p:nvSpPr>
          <p:cNvPr id="3" name="Footer Placeholder 2"/>
          <p:cNvSpPr>
            <a:spLocks noGrp="1"/>
          </p:cNvSpPr>
          <p:nvPr>
            <p:ph type="ftr" sz="quarter" idx="11"/>
          </p:nvPr>
        </p:nvSpPr>
        <p:spPr/>
        <p:txBody>
          <a:bodyPr/>
          <a:lstStyle>
            <a:lvl1pPr>
              <a:defRPr/>
            </a:lvl1pPr>
          </a:lstStyle>
          <a:p>
            <a:pPr>
              <a:defRPr/>
            </a:pPr>
            <a:r>
              <a:rPr lang="en-US" dirty="0"/>
              <a:t>Prepared for NNSSIL by Center on Innovation &amp; Improvement and Council of Chief State School Officers</a:t>
            </a:r>
          </a:p>
        </p:txBody>
      </p:sp>
      <p:sp>
        <p:nvSpPr>
          <p:cNvPr id="4" name="Slide Number Placeholder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CA5AD3B0-A674-4100-B9E5-7432C119F2D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ABD2B9A-B718-40FD-9E71-AE168D9A63AD}" type="datetime1">
              <a:rPr lang="en-US"/>
              <a:pPr>
                <a:defRPr/>
              </a:pPr>
              <a:t>3/12/2010</a:t>
            </a:fld>
            <a:endParaRPr lang="en-US" dirty="0"/>
          </a:p>
        </p:txBody>
      </p:sp>
      <p:sp>
        <p:nvSpPr>
          <p:cNvPr id="6" name="Footer Placeholder 2"/>
          <p:cNvSpPr>
            <a:spLocks noGrp="1"/>
          </p:cNvSpPr>
          <p:nvPr>
            <p:ph type="ftr" sz="quarter" idx="11"/>
          </p:nvPr>
        </p:nvSpPr>
        <p:spPr/>
        <p:txBody>
          <a:bodyPr/>
          <a:lstStyle>
            <a:lvl1pPr>
              <a:defRPr/>
            </a:lvl1pPr>
          </a:lstStyle>
          <a:p>
            <a:pPr>
              <a:defRPr/>
            </a:pPr>
            <a:r>
              <a:rPr lang="en-US" dirty="0"/>
              <a:t>Prepared for NNSSIL by Center on Innovation &amp; Improvement and Council of Chief State School Officers</a:t>
            </a:r>
          </a:p>
        </p:txBody>
      </p:sp>
      <p:sp>
        <p:nvSpPr>
          <p:cNvPr id="7" name="Slide Number Placeholder 22"/>
          <p:cNvSpPr>
            <a:spLocks noGrp="1"/>
          </p:cNvSpPr>
          <p:nvPr>
            <p:ph type="sldNum" sz="quarter" idx="12"/>
          </p:nvPr>
        </p:nvSpPr>
        <p:spPr/>
        <p:txBody>
          <a:bodyPr/>
          <a:lstStyle>
            <a:lvl1pPr>
              <a:defRPr/>
            </a:lvl1pPr>
          </a:lstStyle>
          <a:p>
            <a:pPr>
              <a:defRPr/>
            </a:pPr>
            <a:fld id="{BE2D2CFA-60E1-495C-B108-ACAF709EC1D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93AD33C9-3D5D-4901-B099-8C5F3731F095}" type="datetime1">
              <a:rPr lang="en-US"/>
              <a:pPr>
                <a:defRPr/>
              </a:pPr>
              <a:t>3/12/2010</a:t>
            </a:fld>
            <a:endParaRPr lang="en-US" dirty="0"/>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smtClean="0"/>
            </a:lvl1pPr>
          </a:lstStyle>
          <a:p>
            <a:pPr>
              <a:defRPr/>
            </a:pPr>
            <a:fld id="{60A4F022-7C85-43F6-927B-EC9CB2CC473C}" type="slidenum">
              <a:rPr lang="en-US"/>
              <a:pPr>
                <a:defRPr/>
              </a:pPr>
              <a:t>‹#›</a:t>
            </a:fld>
            <a:endParaRPr lang="en-US"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dirty="0"/>
              <a:t>Prepared for NNSSIL by Center on Innovation &amp; Improvement and Council of Chief State School Officers</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smtClean="0">
                <a:solidFill>
                  <a:schemeClr val="tx2"/>
                </a:solidFill>
                <a:latin typeface="+mn-lt"/>
              </a:defRPr>
            </a:lvl1pPr>
          </a:lstStyle>
          <a:p>
            <a:pPr>
              <a:defRPr/>
            </a:pPr>
            <a:fld id="{B901466C-4330-451A-9511-2B29AEA22F1F}" type="datetime1">
              <a:rPr lang="en-US"/>
              <a:pPr>
                <a:defRPr/>
              </a:pPr>
              <a:t>3/12/2010</a:t>
            </a:fld>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dirty="0" smtClean="0">
                <a:solidFill>
                  <a:schemeClr val="tx2"/>
                </a:solidFill>
                <a:latin typeface="+mn-lt"/>
              </a:defRPr>
            </a:lvl1pPr>
          </a:lstStyle>
          <a:p>
            <a:pPr>
              <a:defRPr/>
            </a:pPr>
            <a:r>
              <a:rPr lang="en-US" dirty="0"/>
              <a:t>Prepared for NNSSIL by Center on Innovation &amp; Improvement and Council of Chief State School Officers</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smtClean="0">
                <a:solidFill>
                  <a:srgbClr val="FFFFFF"/>
                </a:solidFill>
                <a:latin typeface="+mn-lt"/>
              </a:defRPr>
            </a:lvl1pPr>
          </a:lstStyle>
          <a:p>
            <a:pPr>
              <a:defRPr/>
            </a:pPr>
            <a:fld id="{D0CFD9AC-1D00-42F4-935E-24DD43508A8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9" r:id="rId6"/>
    <p:sldLayoutId id="2147483725" r:id="rId7"/>
    <p:sldLayoutId id="2147483718" r:id="rId8"/>
    <p:sldLayoutId id="2147483726" r:id="rId9"/>
    <p:sldLayoutId id="2147483717" r:id="rId10"/>
    <p:sldLayoutId id="2147483727" r:id="rId11"/>
  </p:sldLayoutIdLst>
  <p:hf hdr="0"/>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w Cen MT" pitchFamily="34" charset="0"/>
        </a:defRPr>
      </a:lvl2pPr>
      <a:lvl3pPr algn="l" rtl="0" fontAlgn="base">
        <a:spcBef>
          <a:spcPct val="0"/>
        </a:spcBef>
        <a:spcAft>
          <a:spcPct val="0"/>
        </a:spcAft>
        <a:defRPr sz="4400">
          <a:solidFill>
            <a:schemeClr val="tx2"/>
          </a:solidFill>
          <a:latin typeface="Tw Cen MT" pitchFamily="34" charset="0"/>
        </a:defRPr>
      </a:lvl3pPr>
      <a:lvl4pPr algn="l" rtl="0" fontAlgn="base">
        <a:spcBef>
          <a:spcPct val="0"/>
        </a:spcBef>
        <a:spcAft>
          <a:spcPct val="0"/>
        </a:spcAft>
        <a:defRPr sz="4400">
          <a:solidFill>
            <a:schemeClr val="tx2"/>
          </a:solidFill>
          <a:latin typeface="Tw Cen MT" pitchFamily="34" charset="0"/>
        </a:defRPr>
      </a:lvl4pPr>
      <a:lvl5pPr algn="l" rtl="0" fontAlgn="base">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6.xml"/><Relationship Id="rId13" Type="http://schemas.openxmlformats.org/officeDocument/2006/relationships/hyperlink" Target="http://www.centerii.org/survey" TargetMode="Externa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centerii.org/survey"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www.aei.org/" TargetMode="External"/><Relationship Id="rId5" Type="http://schemas.openxmlformats.org/officeDocument/2006/relationships/hyperlink" Target="http://ies.ed.gov/ncee/wwc/publications/practiceguides" TargetMode="External"/><Relationship Id="rId4" Type="http://schemas.openxmlformats.org/officeDocument/2006/relationships/hyperlink" Target="http://www.centerforcsri.org/files/School_Restructuring_Guide.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centerii.org/"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centerforcsri.org/files/CenterIssueBriefSept09.pdf" TargetMode="External"/><Relationship Id="rId7" Type="http://schemas.openxmlformats.org/officeDocument/2006/relationships/hyperlink" Target="http://www.tntp.or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www.nlns.org/uef.jsp" TargetMode="External"/><Relationship Id="rId5" Type="http://schemas.openxmlformats.org/officeDocument/2006/relationships/hyperlink" Target="http://www.centerii.org/survey" TargetMode="External"/><Relationship Id="rId4" Type="http://schemas.openxmlformats.org/officeDocument/2006/relationships/hyperlink" Target="http://www.centerforcsri.org/webcasts/school-turnarounds/"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publicimpact.com/act-strategically-when-schools-fail/competencies-for-turnaround-success"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http://www.centerii.org/survey/downloads/Performance-Based_Dismissals.pdf" TargetMode="External"/><Relationship Id="rId4" Type="http://schemas.openxmlformats.org/officeDocument/2006/relationships/hyperlink" Target="http://www.publicimpact.com/try-try-again/"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4" descr="nnssil"/>
          <p:cNvPicPr>
            <a:picLocks noChangeAspect="1" noChangeArrowheads="1"/>
          </p:cNvPicPr>
          <p:nvPr/>
        </p:nvPicPr>
        <p:blipFill>
          <a:blip r:embed="rId3" cstate="print"/>
          <a:srcRect/>
          <a:stretch>
            <a:fillRect/>
          </a:stretch>
        </p:blipFill>
        <p:spPr bwMode="auto">
          <a:xfrm>
            <a:off x="0" y="0"/>
            <a:ext cx="9144000" cy="1208088"/>
          </a:xfrm>
          <a:prstGeom prst="rect">
            <a:avLst/>
          </a:prstGeom>
          <a:noFill/>
          <a:ln w="9525">
            <a:noFill/>
            <a:miter lim="800000"/>
            <a:headEnd/>
            <a:tailEnd/>
          </a:ln>
        </p:spPr>
      </p:pic>
      <p:sp>
        <p:nvSpPr>
          <p:cNvPr id="14338" name="Rectangle 5"/>
          <p:cNvSpPr>
            <a:spLocks noChangeArrowheads="1"/>
          </p:cNvSpPr>
          <p:nvPr/>
        </p:nvSpPr>
        <p:spPr bwMode="auto">
          <a:xfrm>
            <a:off x="457200" y="1600200"/>
            <a:ext cx="8305800" cy="4462463"/>
          </a:xfrm>
          <a:prstGeom prst="rect">
            <a:avLst/>
          </a:prstGeom>
          <a:noFill/>
          <a:ln w="9525">
            <a:noFill/>
            <a:miter lim="800000"/>
            <a:headEnd/>
            <a:tailEnd/>
          </a:ln>
        </p:spPr>
        <p:txBody>
          <a:bodyPr>
            <a:spAutoFit/>
          </a:bodyPr>
          <a:lstStyle/>
          <a:p>
            <a:pPr algn="ctr"/>
            <a:r>
              <a:rPr lang="en-US" sz="4800" b="1" dirty="0">
                <a:latin typeface="Tw Cen MT" pitchFamily="34" charset="0"/>
              </a:rPr>
              <a:t>School Improvement Grant (SIG) Intervention Models</a:t>
            </a:r>
          </a:p>
          <a:p>
            <a:pPr algn="ctr"/>
            <a:endParaRPr lang="en-US" sz="2000" b="1" dirty="0">
              <a:latin typeface="Tw Cen MT" pitchFamily="34" charset="0"/>
            </a:endParaRPr>
          </a:p>
          <a:p>
            <a:pPr algn="ctr"/>
            <a:endParaRPr lang="en-US" sz="2800" b="1" dirty="0">
              <a:latin typeface="Tw Cen MT" pitchFamily="34" charset="0"/>
            </a:endParaRPr>
          </a:p>
          <a:p>
            <a:pPr algn="ctr"/>
            <a:r>
              <a:rPr lang="en-US" sz="2800" dirty="0">
                <a:latin typeface="Tw Cen MT" pitchFamily="34" charset="0"/>
              </a:rPr>
              <a:t>A webinar series prepared by the </a:t>
            </a:r>
            <a:r>
              <a:rPr lang="en-US" sz="2800" b="1" dirty="0">
                <a:latin typeface="Tw Cen MT" pitchFamily="34" charset="0"/>
              </a:rPr>
              <a:t>Center on Innovation &amp; Improvement </a:t>
            </a:r>
            <a:r>
              <a:rPr lang="en-US" sz="2800" dirty="0">
                <a:latin typeface="Tw Cen MT" pitchFamily="34" charset="0"/>
              </a:rPr>
              <a:t>for use by the regional comprehensive centers and state education agencies to inform local education agencies.</a:t>
            </a:r>
          </a:p>
          <a:p>
            <a:pPr algn="ctr"/>
            <a:endParaRPr lang="en-US" sz="2800" dirty="0">
              <a:latin typeface="Tw Cen MT" pitchFamily="34" charset="0"/>
            </a:endParaRPr>
          </a:p>
        </p:txBody>
      </p:sp>
      <p:pic>
        <p:nvPicPr>
          <p:cNvPr id="14339" name="Picture 10" descr="CenterII logo"/>
          <p:cNvPicPr>
            <a:picLocks noChangeAspect="1" noChangeArrowheads="1"/>
          </p:cNvPicPr>
          <p:nvPr/>
        </p:nvPicPr>
        <p:blipFill>
          <a:blip r:embed="rId4" cstate="print"/>
          <a:srcRect/>
          <a:stretch>
            <a:fillRect/>
          </a:stretch>
        </p:blipFill>
        <p:spPr bwMode="auto">
          <a:xfrm>
            <a:off x="5029200" y="6096000"/>
            <a:ext cx="3048000" cy="571500"/>
          </a:xfrm>
          <a:prstGeom prst="rect">
            <a:avLst/>
          </a:prstGeom>
          <a:noFill/>
          <a:ln w="9525">
            <a:noFill/>
            <a:miter lim="800000"/>
            <a:headEnd/>
            <a:tailEnd/>
          </a:ln>
        </p:spPr>
      </p:pic>
      <p:pic>
        <p:nvPicPr>
          <p:cNvPr id="14340" name="Picture 11" descr="CCSSO_full_color"/>
          <p:cNvPicPr>
            <a:picLocks noChangeAspect="1" noChangeArrowheads="1"/>
          </p:cNvPicPr>
          <p:nvPr/>
        </p:nvPicPr>
        <p:blipFill>
          <a:blip r:embed="rId5" cstate="print"/>
          <a:srcRect/>
          <a:stretch>
            <a:fillRect/>
          </a:stretch>
        </p:blipFill>
        <p:spPr bwMode="auto">
          <a:xfrm>
            <a:off x="3505200" y="6096000"/>
            <a:ext cx="1152525" cy="614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612775" y="228600"/>
            <a:ext cx="8153400" cy="990600"/>
          </a:xfrm>
        </p:spPr>
        <p:txBody>
          <a:bodyPr/>
          <a:lstStyle/>
          <a:p>
            <a:r>
              <a:rPr lang="en-US" sz="4000" dirty="0" smtClean="0"/>
              <a:t>STRATEGIES: KEY COMPONENTS</a:t>
            </a:r>
          </a:p>
        </p:txBody>
      </p:sp>
      <p:sp>
        <p:nvSpPr>
          <p:cNvPr id="32770" name="Date Placeholder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32771"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a:t>
            </a:r>
            <a:r>
              <a:rPr lang="en-US" dirty="0" smtClean="0"/>
              <a:t>NNSSIL </a:t>
            </a:r>
            <a:r>
              <a:rPr lang="en-US" dirty="0"/>
              <a:t>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AF6C3DA4-8139-48E7-9766-A641111B4464}" type="slidenum">
              <a:rPr lang="en-US"/>
              <a:pPr>
                <a:defRPr/>
              </a:pPr>
              <a:t>10</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Content Placeholder 6"/>
          <p:cNvGraphicFramePr>
            <a:graphicFrameLocks/>
          </p:cNvGraphicFramePr>
          <p:nvPr/>
        </p:nvGraphicFramePr>
        <p:xfrm>
          <a:off x="609600" y="1295400"/>
          <a:ext cx="8153400" cy="5029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32775" name="Group 9"/>
          <p:cNvGrpSpPr>
            <a:grpSpLocks/>
          </p:cNvGrpSpPr>
          <p:nvPr/>
        </p:nvGrpSpPr>
        <p:grpSpPr bwMode="auto">
          <a:xfrm>
            <a:off x="381000" y="5715000"/>
            <a:ext cx="8153400" cy="552450"/>
            <a:chOff x="5792611" y="2518214"/>
            <a:chExt cx="2350563" cy="1410337"/>
          </a:xfrm>
        </p:grpSpPr>
        <p:sp>
          <p:nvSpPr>
            <p:cNvPr id="11" name="Rectangle 10"/>
            <p:cNvSpPr/>
            <p:nvPr/>
          </p:nvSpPr>
          <p:spPr>
            <a:xfrm>
              <a:off x="5792611" y="2518214"/>
              <a:ext cx="2350563" cy="1410337"/>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Rectangle 11"/>
            <p:cNvSpPr/>
            <p:nvPr/>
          </p:nvSpPr>
          <p:spPr>
            <a:xfrm>
              <a:off x="5792611" y="2518214"/>
              <a:ext cx="2350563" cy="1410337"/>
            </a:xfrm>
            <a:prstGeom prst="rect">
              <a:avLst/>
            </a:prstGeom>
          </p:spPr>
          <p:style>
            <a:lnRef idx="0">
              <a:scrgbClr r="0" g="0" b="0"/>
            </a:lnRef>
            <a:fillRef idx="0">
              <a:scrgbClr r="0" g="0" b="0"/>
            </a:fillRef>
            <a:effectRef idx="0">
              <a:scrgbClr r="0" g="0" b="0"/>
            </a:effectRef>
            <a:fontRef idx="minor">
              <a:schemeClr val="lt1"/>
            </a:fontRef>
          </p:style>
          <p:txBody>
            <a:bodyPr lIns="85344" tIns="85344" rIns="85344" bIns="85344" anchor="ctr"/>
            <a:lstStyle/>
            <a:p>
              <a:pPr defTabSz="533400">
                <a:lnSpc>
                  <a:spcPct val="90000"/>
                </a:lnSpc>
                <a:spcAft>
                  <a:spcPct val="35000"/>
                </a:spcAft>
              </a:pPr>
              <a:r>
                <a:rPr lang="en-US" sz="1400" b="1" i="1" dirty="0">
                  <a:solidFill>
                    <a:srgbClr val="FFFFFF"/>
                  </a:solidFill>
                </a:rPr>
                <a:t>School Turnarounds: A Review of the Cross-Sector Evidence on Dramatic Organizational Improvement </a:t>
              </a:r>
              <a:r>
                <a:rPr lang="en-US" sz="1400" b="1" dirty="0">
                  <a:solidFill>
                    <a:srgbClr val="FFFFFF"/>
                  </a:solidFill>
                </a:rPr>
                <a:t>(2007)</a:t>
              </a:r>
              <a:r>
                <a:rPr lang="en-US" sz="1400" b="1" i="1" dirty="0">
                  <a:solidFill>
                    <a:srgbClr val="FFFFFF"/>
                  </a:solidFill>
                </a:rPr>
                <a:t>. </a:t>
              </a:r>
              <a:r>
                <a:rPr lang="en-US" sz="1400" b="1" dirty="0">
                  <a:solidFill>
                    <a:srgbClr val="FFFFFF"/>
                  </a:solidFill>
                  <a:hlinkClick r:id="rId13"/>
                </a:rPr>
                <a:t>www.centerii.org/survey</a:t>
              </a:r>
              <a:endParaRPr lang="en-US" sz="1400" dirty="0">
                <a:solidFill>
                  <a:srgbClr val="FFFFFF"/>
                </a:solidFill>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fontAlgn="auto">
              <a:spcAft>
                <a:spcPts val="0"/>
              </a:spcAft>
              <a:defRPr/>
            </a:pPr>
            <a:r>
              <a:rPr lang="en-US" dirty="0" smtClean="0"/>
              <a:t>STRATEGIES: HIRE BASED ON SPECIFIC ABILITIES</a:t>
            </a:r>
            <a:endParaRPr lang="en-US" dirty="0"/>
          </a:p>
        </p:txBody>
      </p:sp>
      <p:sp>
        <p:nvSpPr>
          <p:cNvPr id="34818" name="Date Placeholder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34819"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CED89138-AB7D-4441-9482-3E519AF5131E}" type="slidenum">
              <a:rPr lang="en-US"/>
              <a:pPr>
                <a:defRPr/>
              </a:pPr>
              <a:t>11</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533400" y="228600"/>
            <a:ext cx="8458200" cy="990600"/>
          </a:xfrm>
        </p:spPr>
        <p:txBody>
          <a:bodyPr/>
          <a:lstStyle/>
          <a:p>
            <a:r>
              <a:rPr lang="en-US" sz="3600" dirty="0" smtClean="0"/>
              <a:t>STRATEGIES: SEEK TURNAROUND LEADERS WITH SPECIFIC COMPETENCIES</a:t>
            </a:r>
          </a:p>
        </p:txBody>
      </p:sp>
      <p:graphicFrame>
        <p:nvGraphicFramePr>
          <p:cNvPr id="8" name="Content Placeholder 7"/>
          <p:cNvGraphicFramePr>
            <a:graphicFrameLocks noGrp="1"/>
          </p:cNvGraphicFramePr>
          <p:nvPr>
            <p:ph sz="quarter" idx="1"/>
          </p:nvPr>
        </p:nvGraphicFramePr>
        <p:xfrm>
          <a:off x="685800" y="1676400"/>
          <a:ext cx="8378952"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6867" name="Date Placeholder 2"/>
          <p:cNvSpPr txBox="1">
            <a:spLocks/>
          </p:cNvSpPr>
          <p:nvPr/>
        </p:nvSpPr>
        <p:spPr bwMode="auto">
          <a:xfrm>
            <a:off x="8229600" y="6416675"/>
            <a:ext cx="9906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36868" name="Footer Placeholder 3"/>
          <p:cNvSpPr>
            <a:spLocks noGrp="1"/>
          </p:cNvSpPr>
          <p:nvPr>
            <p:ph type="ftr" sz="quarter" idx="11"/>
          </p:nvPr>
        </p:nvSpPr>
        <p:spPr bwMode="auto">
          <a:xfrm>
            <a:off x="304800" y="6416675"/>
            <a:ext cx="7696200" cy="365125"/>
          </a:xfrm>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a:t>
            </a:r>
            <a:r>
              <a:rPr lang="en-US" dirty="0" smtClean="0"/>
              <a:t>NNSSIL </a:t>
            </a:r>
            <a:r>
              <a:rPr lang="en-US" dirty="0"/>
              <a:t>by Center on Innovation &amp; Improvement and Council of Chief State School Officers</a:t>
            </a:r>
          </a:p>
        </p:txBody>
      </p:sp>
      <p:sp>
        <p:nvSpPr>
          <p:cNvPr id="12" name="Slide Number Placeholder 4"/>
          <p:cNvSpPr>
            <a:spLocks noGrp="1"/>
          </p:cNvSpPr>
          <p:nvPr>
            <p:ph type="sldNum" sz="quarter" idx="12"/>
          </p:nvPr>
        </p:nvSpPr>
        <p:spPr/>
        <p:txBody>
          <a:bodyPr>
            <a:normAutofit fontScale="85000" lnSpcReduction="20000"/>
          </a:bodyPr>
          <a:lstStyle/>
          <a:p>
            <a:pPr>
              <a:defRPr/>
            </a:pPr>
            <a:fld id="{53BA63ED-77B7-4293-9B87-BC2D66DBC7F9}" type="slidenum">
              <a:rPr lang="en-US"/>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609600" y="0"/>
            <a:ext cx="8229600" cy="1447800"/>
          </a:xfrm>
        </p:spPr>
        <p:txBody>
          <a:bodyPr/>
          <a:lstStyle/>
          <a:p>
            <a:r>
              <a:rPr lang="en-US" sz="4000" dirty="0" smtClean="0"/>
              <a:t>STRATEGIES: SUPPORT KEY LEADER ACTIONS</a:t>
            </a:r>
          </a:p>
        </p:txBody>
      </p:sp>
      <p:sp>
        <p:nvSpPr>
          <p:cNvPr id="9" name="Content Placeholder 8"/>
          <p:cNvSpPr txBox="1">
            <a:spLocks noGrp="1"/>
          </p:cNvSpPr>
          <p:nvPr>
            <p:ph sz="quarter" idx="1"/>
          </p:nvPr>
        </p:nvSpPr>
        <p:spPr>
          <a:xfrm>
            <a:off x="838200" y="1828800"/>
            <a:ext cx="7086600" cy="923925"/>
          </a:xfrm>
        </p:spPr>
        <p:style>
          <a:lnRef idx="3">
            <a:schemeClr val="lt1"/>
          </a:lnRef>
          <a:fillRef idx="1">
            <a:schemeClr val="accent6"/>
          </a:fillRef>
          <a:effectRef idx="1">
            <a:schemeClr val="accent6"/>
          </a:effectRef>
          <a:fontRef idx="minor">
            <a:schemeClr val="lt1"/>
          </a:fontRef>
        </p:style>
        <p:txBody>
          <a:bodyPr rtlCol="0">
            <a:spAutoFit/>
          </a:bodyPr>
          <a:lstStyle/>
          <a:p>
            <a:pPr marL="320040" indent="-320040" algn="ctr" fontAlgn="auto">
              <a:spcAft>
                <a:spcPts val="0"/>
              </a:spcAft>
              <a:buFont typeface="Wingdings"/>
              <a:buNone/>
              <a:defRPr/>
            </a:pPr>
            <a:r>
              <a:rPr lang="en-US" sz="5400" dirty="0" smtClean="0"/>
              <a:t>Concentrate on </a:t>
            </a:r>
            <a:endParaRPr lang="en-US" sz="5400" dirty="0"/>
          </a:p>
        </p:txBody>
      </p:sp>
      <p:graphicFrame>
        <p:nvGraphicFramePr>
          <p:cNvPr id="13" name="Diagram 12"/>
          <p:cNvGraphicFramePr/>
          <p:nvPr/>
        </p:nvGraphicFramePr>
        <p:xfrm>
          <a:off x="1066800" y="2819400"/>
          <a:ext cx="6629400" cy="205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990600" y="5029200"/>
            <a:ext cx="6705600" cy="923925"/>
          </a:xfrm>
          <a:prstGeom prst="rect">
            <a:avLst/>
          </a:prstGeom>
        </p:spPr>
        <p:style>
          <a:lnRef idx="3">
            <a:schemeClr val="lt1"/>
          </a:lnRef>
          <a:fillRef idx="1">
            <a:schemeClr val="accent6"/>
          </a:fillRef>
          <a:effectRef idx="1">
            <a:schemeClr val="accent6"/>
          </a:effectRef>
          <a:fontRef idx="minor">
            <a:schemeClr val="lt1"/>
          </a:fontRef>
        </p:style>
        <p:txBody>
          <a:bodyPr>
            <a:spAutoFit/>
          </a:bodyPr>
          <a:lstStyle/>
          <a:p>
            <a:pPr algn="ctr" fontAlgn="auto">
              <a:spcBef>
                <a:spcPts val="0"/>
              </a:spcBef>
              <a:spcAft>
                <a:spcPts val="0"/>
              </a:spcAft>
              <a:defRPr/>
            </a:pPr>
            <a:r>
              <a:rPr lang="en-US" sz="5400" dirty="0"/>
              <a:t>WINS</a:t>
            </a:r>
          </a:p>
        </p:txBody>
      </p:sp>
      <p:sp>
        <p:nvSpPr>
          <p:cNvPr id="15" name="Slide Number Placeholder 4"/>
          <p:cNvSpPr>
            <a:spLocks noGrp="1"/>
          </p:cNvSpPr>
          <p:nvPr>
            <p:ph type="sldNum" sz="quarter" idx="12"/>
          </p:nvPr>
        </p:nvSpPr>
        <p:spPr/>
        <p:txBody>
          <a:bodyPr>
            <a:normAutofit fontScale="85000" lnSpcReduction="20000"/>
          </a:bodyPr>
          <a:lstStyle/>
          <a:p>
            <a:pPr>
              <a:defRPr/>
            </a:pPr>
            <a:fld id="{A3231438-CECE-4CE5-8EAE-0CD987D63147}" type="slidenum">
              <a:rPr lang="en-US"/>
              <a:pPr>
                <a:defRPr/>
              </a:pPr>
              <a:t>13</a:t>
            </a:fld>
            <a:endParaRPr lang="en-US" dirty="0"/>
          </a:p>
        </p:txBody>
      </p:sp>
      <p:sp>
        <p:nvSpPr>
          <p:cNvPr id="38918" name="Date Placeholder 2"/>
          <p:cNvSpPr txBox="1">
            <a:spLocks/>
          </p:cNvSpPr>
          <p:nvPr/>
        </p:nvSpPr>
        <p:spPr bwMode="auto">
          <a:xfrm>
            <a:off x="8229600" y="6248400"/>
            <a:ext cx="9906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38919" name="Footer Placeholder 3"/>
          <p:cNvSpPr>
            <a:spLocks noGrp="1"/>
          </p:cNvSpPr>
          <p:nvPr>
            <p:ph type="ftr" sz="quarter" idx="11"/>
          </p:nvPr>
        </p:nvSpPr>
        <p:spPr bwMode="auto">
          <a:xfrm>
            <a:off x="381000" y="6248400"/>
            <a:ext cx="7620000" cy="365125"/>
          </a:xfrm>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a:t>
            </a:r>
            <a:r>
              <a:rPr lang="en-US" dirty="0" smtClean="0"/>
              <a:t>NNSSIL </a:t>
            </a:r>
            <a:r>
              <a:rPr lang="en-US" dirty="0"/>
              <a:t>by Center on Innovation &amp; Improvement and Council of Chief State School Officers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p:cNvGraphicFramePr/>
          <p:nvPr/>
        </p:nvGraphicFramePr>
        <p:xfrm>
          <a:off x="457200" y="1600200"/>
          <a:ext cx="83820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0962" name="Rectangle 2"/>
          <p:cNvSpPr>
            <a:spLocks noGrp="1" noChangeArrowheads="1"/>
          </p:cNvSpPr>
          <p:nvPr>
            <p:ph type="title"/>
          </p:nvPr>
        </p:nvSpPr>
        <p:spPr>
          <a:xfrm>
            <a:off x="533400" y="0"/>
            <a:ext cx="8610600" cy="1447800"/>
          </a:xfrm>
        </p:spPr>
        <p:txBody>
          <a:bodyPr/>
          <a:lstStyle/>
          <a:p>
            <a:r>
              <a:rPr lang="en-US" sz="4000" dirty="0" smtClean="0"/>
              <a:t>STRATEGIES: SUPPORT KEY LEADER ACTIONS Cont.</a:t>
            </a:r>
          </a:p>
        </p:txBody>
      </p:sp>
      <p:sp>
        <p:nvSpPr>
          <p:cNvPr id="12" name="Slide Number Placeholder 4"/>
          <p:cNvSpPr>
            <a:spLocks noGrp="1"/>
          </p:cNvSpPr>
          <p:nvPr>
            <p:ph type="sldNum" sz="quarter" idx="12"/>
          </p:nvPr>
        </p:nvSpPr>
        <p:spPr/>
        <p:txBody>
          <a:bodyPr>
            <a:normAutofit fontScale="85000" lnSpcReduction="20000"/>
          </a:bodyPr>
          <a:lstStyle/>
          <a:p>
            <a:pPr>
              <a:defRPr/>
            </a:pPr>
            <a:fld id="{6906E207-F7F6-443E-A01A-D567C61B0B5C}" type="slidenum">
              <a:rPr lang="en-US"/>
              <a:pPr>
                <a:defRPr/>
              </a:pPr>
              <a:t>14</a:t>
            </a:fld>
            <a:endParaRPr lang="en-US" dirty="0"/>
          </a:p>
        </p:txBody>
      </p:sp>
      <p:sp>
        <p:nvSpPr>
          <p:cNvPr id="40964" name="Date Placeholder 2"/>
          <p:cNvSpPr txBox="1">
            <a:spLocks/>
          </p:cNvSpPr>
          <p:nvPr/>
        </p:nvSpPr>
        <p:spPr bwMode="auto">
          <a:xfrm>
            <a:off x="8229600" y="6248400"/>
            <a:ext cx="9906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40965" name="Footer Placeholder 3"/>
          <p:cNvSpPr>
            <a:spLocks noGrp="1"/>
          </p:cNvSpPr>
          <p:nvPr>
            <p:ph type="ftr" sz="quarter" idx="11"/>
          </p:nvPr>
        </p:nvSpPr>
        <p:spPr bwMode="auto">
          <a:xfrm>
            <a:off x="304800" y="6248400"/>
            <a:ext cx="7696200" cy="365125"/>
          </a:xfrm>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a:t>
            </a:r>
            <a:r>
              <a:rPr lang="en-US" dirty="0" smtClean="0"/>
              <a:t>NNSSIL </a:t>
            </a:r>
            <a:r>
              <a:rPr lang="en-US" dirty="0"/>
              <a:t>by Center on Innovation &amp; Improvement and Council of Chief State School Officers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609600" y="0"/>
            <a:ext cx="8229600" cy="1447800"/>
          </a:xfrm>
        </p:spPr>
        <p:txBody>
          <a:bodyPr/>
          <a:lstStyle/>
          <a:p>
            <a:r>
              <a:rPr lang="en-US" sz="4000" dirty="0" smtClean="0"/>
              <a:t>STRATEGIES: SUPPORT KEY LEADER ACTIONS Cont.</a:t>
            </a:r>
          </a:p>
        </p:txBody>
      </p:sp>
      <p:graphicFrame>
        <p:nvGraphicFramePr>
          <p:cNvPr id="10" name="Content Placeholder 9"/>
          <p:cNvGraphicFramePr>
            <a:graphicFrameLocks noGrp="1"/>
          </p:cNvGraphicFramePr>
          <p:nvPr>
            <p:ph sz="quarter" idx="1"/>
          </p:nvPr>
        </p:nvGraphicFramePr>
        <p:xfrm>
          <a:off x="228600" y="1676400"/>
          <a:ext cx="86868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3011" name="Date Placeholder 2"/>
          <p:cNvSpPr txBox="1">
            <a:spLocks/>
          </p:cNvSpPr>
          <p:nvPr/>
        </p:nvSpPr>
        <p:spPr bwMode="auto">
          <a:xfrm>
            <a:off x="8077200" y="6264275"/>
            <a:ext cx="9906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43012" name="Footer Placeholder 3"/>
          <p:cNvSpPr>
            <a:spLocks noGrp="1"/>
          </p:cNvSpPr>
          <p:nvPr>
            <p:ph type="ftr" sz="quarter" idx="11"/>
          </p:nvPr>
        </p:nvSpPr>
        <p:spPr bwMode="auto">
          <a:xfrm>
            <a:off x="304800" y="6248400"/>
            <a:ext cx="7696200" cy="365125"/>
          </a:xfrm>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a:t>
            </a:r>
            <a:r>
              <a:rPr lang="en-US" dirty="0" smtClean="0"/>
              <a:t>NNSSIL </a:t>
            </a:r>
            <a:r>
              <a:rPr lang="en-US" dirty="0"/>
              <a:t>by Center on Innovation &amp; Improvement and Council of Chief State School Officers</a:t>
            </a:r>
          </a:p>
        </p:txBody>
      </p:sp>
      <p:sp>
        <p:nvSpPr>
          <p:cNvPr id="14" name="Slide Number Placeholder 4"/>
          <p:cNvSpPr>
            <a:spLocks noGrp="1"/>
          </p:cNvSpPr>
          <p:nvPr>
            <p:ph type="sldNum" sz="quarter" idx="12"/>
          </p:nvPr>
        </p:nvSpPr>
        <p:spPr/>
        <p:txBody>
          <a:bodyPr>
            <a:normAutofit fontScale="85000" lnSpcReduction="20000"/>
          </a:bodyPr>
          <a:lstStyle/>
          <a:p>
            <a:pPr>
              <a:defRPr/>
            </a:pPr>
            <a:fld id="{83FC5225-0E5F-4980-8EF5-E68B74D747E7}" type="slidenum">
              <a:rPr lang="en-US"/>
              <a:pPr>
                <a:defRPr/>
              </a:pPr>
              <a:t>15</a:t>
            </a:fld>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609600" y="1600200"/>
          <a:ext cx="80772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609600" y="76200"/>
            <a:ext cx="8077200" cy="1143000"/>
          </a:xfrm>
          <a:solidFill>
            <a:schemeClr val="accent1"/>
          </a:solidFill>
        </p:spPr>
        <p:txBody>
          <a:bodyPr>
            <a:noAutofit/>
          </a:bodyPr>
          <a:lstStyle/>
          <a:p>
            <a:pPr fontAlgn="auto">
              <a:spcAft>
                <a:spcPts val="0"/>
              </a:spcAft>
              <a:defRPr/>
            </a:pPr>
            <a:r>
              <a:rPr lang="en-US" sz="4000" cap="small" dirty="0" smtClean="0">
                <a:solidFill>
                  <a:schemeClr val="bg1"/>
                </a:solidFill>
              </a:rPr>
              <a:t>STRATEGIES: CREATE CONDITIONS FOR SUCCESS*</a:t>
            </a:r>
            <a:endParaRPr lang="en-US" sz="4000" cap="small" dirty="0">
              <a:solidFill>
                <a:schemeClr val="bg1"/>
              </a:solidFill>
            </a:endParaRPr>
          </a:p>
        </p:txBody>
      </p:sp>
      <p:sp>
        <p:nvSpPr>
          <p:cNvPr id="45059" name="TextBox 4"/>
          <p:cNvSpPr txBox="1">
            <a:spLocks noChangeArrowheads="1"/>
          </p:cNvSpPr>
          <p:nvPr/>
        </p:nvSpPr>
        <p:spPr bwMode="auto">
          <a:xfrm>
            <a:off x="152400" y="6019800"/>
            <a:ext cx="8610600" cy="276225"/>
          </a:xfrm>
          <a:prstGeom prst="rect">
            <a:avLst/>
          </a:prstGeom>
          <a:noFill/>
          <a:ln w="9525">
            <a:noFill/>
            <a:miter lim="800000"/>
            <a:headEnd/>
            <a:tailEnd/>
          </a:ln>
        </p:spPr>
        <p:txBody>
          <a:bodyPr>
            <a:spAutoFit/>
          </a:bodyPr>
          <a:lstStyle/>
          <a:p>
            <a:r>
              <a:rPr lang="en-US" sz="1200" b="1" i="1" dirty="0">
                <a:latin typeface="Tw Cen MT" pitchFamily="34" charset="0"/>
              </a:rPr>
              <a:t>* Adapted from presentation by Carlas McCauley, U.S. Department of Education for webinar series hosted by CII and CCSSO. January 28, 2010.</a:t>
            </a:r>
          </a:p>
        </p:txBody>
      </p:sp>
      <p:sp>
        <p:nvSpPr>
          <p:cNvPr id="45060" name="Date Placeholder 8"/>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45061" name="Footer Placeholder 3"/>
          <p:cNvSpPr>
            <a:spLocks noGrp="1"/>
          </p:cNvSpPr>
          <p:nvPr>
            <p:ph type="ftr" sz="quarter" idx="11"/>
          </p:nvPr>
        </p:nvSpPr>
        <p:spPr bwMode="auto">
          <a:xfrm>
            <a:off x="381000" y="6248400"/>
            <a:ext cx="7620000" cy="365125"/>
          </a:xfrm>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a:t>
            </a:r>
            <a:r>
              <a:rPr lang="en-US" dirty="0" smtClean="0"/>
              <a:t>NNSSIL </a:t>
            </a:r>
            <a:r>
              <a:rPr lang="en-US" dirty="0"/>
              <a:t>by Center on Innovation &amp; Improvement and Council of Chief State School Officers</a:t>
            </a:r>
          </a:p>
        </p:txBody>
      </p:sp>
      <p:sp>
        <p:nvSpPr>
          <p:cNvPr id="12" name="Slide Number Placeholder 4"/>
          <p:cNvSpPr>
            <a:spLocks noGrp="1"/>
          </p:cNvSpPr>
          <p:nvPr>
            <p:ph type="sldNum" sz="quarter" idx="12"/>
          </p:nvPr>
        </p:nvSpPr>
        <p:spPr/>
        <p:txBody>
          <a:bodyPr>
            <a:normAutofit fontScale="85000" lnSpcReduction="20000"/>
          </a:bodyPr>
          <a:lstStyle/>
          <a:p>
            <a:pPr>
              <a:defRPr/>
            </a:pPr>
            <a:fld id="{2B9A915A-1993-4937-8B12-24A66EAAFF9E}" type="slidenum">
              <a:rPr lang="en-US"/>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156575" cy="1066800"/>
          </a:xfrm>
        </p:spPr>
        <p:txBody>
          <a:bodyPr>
            <a:noAutofit/>
          </a:bodyPr>
          <a:lstStyle/>
          <a:p>
            <a:pPr fontAlgn="auto">
              <a:spcAft>
                <a:spcPts val="0"/>
              </a:spcAft>
              <a:defRPr/>
            </a:pPr>
            <a:r>
              <a:rPr lang="en-US" sz="4000" cap="small" dirty="0" smtClean="0">
                <a:solidFill>
                  <a:schemeClr val="tx1"/>
                </a:solidFill>
              </a:rPr>
              <a:t>STRATEGIES: CREATE CONDITIONS FOR SUCCESS</a:t>
            </a:r>
            <a:endParaRPr lang="en-US" dirty="0">
              <a:solidFill>
                <a:schemeClr val="tx1"/>
              </a:solidFill>
            </a:endParaRPr>
          </a:p>
        </p:txBody>
      </p:sp>
      <p:graphicFrame>
        <p:nvGraphicFramePr>
          <p:cNvPr id="8" name="Content Placeholder 7"/>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normAutofit fontScale="85000" lnSpcReduction="20000"/>
          </a:bodyPr>
          <a:lstStyle/>
          <a:p>
            <a:pPr>
              <a:defRPr/>
            </a:pPr>
            <a:fld id="{D6EAF7FB-A7AE-40AB-B1D3-36751AF35DE4}" type="slidenum">
              <a:rPr lang="en-US"/>
              <a:pPr>
                <a:defRPr/>
              </a:pPr>
              <a:t>17</a:t>
            </a:fld>
            <a:endParaRPr lang="en-US" dirty="0"/>
          </a:p>
        </p:txBody>
      </p:sp>
      <p:sp>
        <p:nvSpPr>
          <p:cNvPr id="47108" name="Date Placeholder 2"/>
          <p:cNvSpPr txBox="1">
            <a:spLocks/>
          </p:cNvSpPr>
          <p:nvPr/>
        </p:nvSpPr>
        <p:spPr bwMode="auto">
          <a:xfrm>
            <a:off x="8153400" y="6264275"/>
            <a:ext cx="9906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47109" name="Footer Placeholder 3"/>
          <p:cNvSpPr>
            <a:spLocks noGrp="1"/>
          </p:cNvSpPr>
          <p:nvPr>
            <p:ph type="ftr" sz="quarter" idx="11"/>
          </p:nvPr>
        </p:nvSpPr>
        <p:spPr bwMode="auto">
          <a:xfrm>
            <a:off x="381000" y="6248400"/>
            <a:ext cx="7620000" cy="365125"/>
          </a:xfrm>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a:t>
            </a:r>
            <a:r>
              <a:rPr lang="en-US" dirty="0" smtClean="0"/>
              <a:t>NNSSIL </a:t>
            </a:r>
            <a:r>
              <a:rPr lang="en-US" dirty="0"/>
              <a:t>by Center on Innovation &amp; Improvement and Council of Chief State School Officers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533400" y="76200"/>
            <a:ext cx="8153400" cy="1143000"/>
          </a:xfrm>
        </p:spPr>
        <p:txBody>
          <a:bodyPr/>
          <a:lstStyle/>
          <a:p>
            <a:r>
              <a:rPr lang="en-US" sz="4000" dirty="0" smtClean="0"/>
              <a:t>TURNAROUND LEADER RECRUITMENT AND SELECTION</a:t>
            </a:r>
          </a:p>
        </p:txBody>
      </p:sp>
      <p:graphicFrame>
        <p:nvGraphicFramePr>
          <p:cNvPr id="9" name="Content Placeholder 8"/>
          <p:cNvGraphicFramePr>
            <a:graphicFrameLocks noGrp="1"/>
          </p:cNvGraphicFramePr>
          <p:nvPr>
            <p:ph sz="quarter" idx="1"/>
          </p:nvPr>
        </p:nvGraphicFramePr>
        <p:xfrm>
          <a:off x="533400" y="1524000"/>
          <a:ext cx="81534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9155" name="Date Placeholder 2"/>
          <p:cNvSpPr txBox="1">
            <a:spLocks/>
          </p:cNvSpPr>
          <p:nvPr/>
        </p:nvSpPr>
        <p:spPr bwMode="auto">
          <a:xfrm>
            <a:off x="8153400" y="6264275"/>
            <a:ext cx="9906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49156" name="Footer Placeholder 3"/>
          <p:cNvSpPr>
            <a:spLocks noGrp="1"/>
          </p:cNvSpPr>
          <p:nvPr>
            <p:ph type="ftr" sz="quarter" idx="11"/>
          </p:nvPr>
        </p:nvSpPr>
        <p:spPr bwMode="auto">
          <a:xfrm>
            <a:off x="381000" y="6248400"/>
            <a:ext cx="7620000" cy="365125"/>
          </a:xfrm>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a:t>
            </a:r>
            <a:r>
              <a:rPr lang="en-US" dirty="0" smtClean="0"/>
              <a:t>NNSSIL </a:t>
            </a:r>
            <a:r>
              <a:rPr lang="en-US" dirty="0"/>
              <a:t>by Center on Innovation &amp; Improvement and Council of Chief State School Officers</a:t>
            </a:r>
          </a:p>
        </p:txBody>
      </p:sp>
      <p:sp>
        <p:nvSpPr>
          <p:cNvPr id="5"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D654AF9D-0282-4E53-9516-141FB0B2A3D7}" type="slidenum">
              <a:rPr lang="en-US" sz="1400" b="1">
                <a:solidFill>
                  <a:srgbClr val="FFFFFF"/>
                </a:solidFill>
                <a:latin typeface="+mn-lt"/>
              </a:rPr>
              <a:pPr algn="ctr" fontAlgn="auto">
                <a:spcBef>
                  <a:spcPts val="0"/>
                </a:spcBef>
                <a:spcAft>
                  <a:spcPts val="0"/>
                </a:spcAft>
                <a:defRPr/>
              </a:pPr>
              <a:t>18</a:t>
            </a:fld>
            <a:endParaRPr lang="en-US" sz="1400" b="1" dirty="0">
              <a:solidFill>
                <a:srgbClr val="FFFFFF"/>
              </a:solidFill>
              <a:latin typeface="+mn-lt"/>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533400" y="228600"/>
            <a:ext cx="8232775" cy="990600"/>
          </a:xfrm>
        </p:spPr>
        <p:txBody>
          <a:bodyPr/>
          <a:lstStyle/>
          <a:p>
            <a:r>
              <a:rPr lang="en-US" sz="3600" dirty="0" smtClean="0"/>
              <a:t>TURNAROUND LEADERS – WHO ARE THEY AND WHERE DO WE FIND THEM?</a:t>
            </a:r>
          </a:p>
        </p:txBody>
      </p:sp>
      <p:graphicFrame>
        <p:nvGraphicFramePr>
          <p:cNvPr id="7" name="Content Placeholder 7"/>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1203" name="Date Placeholder 2"/>
          <p:cNvSpPr txBox="1">
            <a:spLocks/>
          </p:cNvSpPr>
          <p:nvPr/>
        </p:nvSpPr>
        <p:spPr bwMode="auto">
          <a:xfrm>
            <a:off x="8153400" y="6264275"/>
            <a:ext cx="9906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51204" name="Footer Placeholder 3"/>
          <p:cNvSpPr>
            <a:spLocks noGrp="1"/>
          </p:cNvSpPr>
          <p:nvPr>
            <p:ph type="ftr" sz="quarter" idx="11"/>
          </p:nvPr>
        </p:nvSpPr>
        <p:spPr bwMode="auto">
          <a:xfrm>
            <a:off x="381000" y="6248400"/>
            <a:ext cx="7620000" cy="365125"/>
          </a:xfrm>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a:t>
            </a:r>
            <a:r>
              <a:rPr lang="en-US" dirty="0" smtClean="0"/>
              <a:t>NNSSIL </a:t>
            </a:r>
            <a:r>
              <a:rPr lang="en-US" dirty="0"/>
              <a:t>by Center on Innovation &amp; Improvement and Council of Chief State School Officers</a:t>
            </a:r>
          </a:p>
        </p:txBody>
      </p:sp>
      <p:sp>
        <p:nvSpPr>
          <p:cNvPr id="5"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073C7837-9F40-4A35-9536-961F34E6E3C2}" type="slidenum">
              <a:rPr lang="en-US" sz="1400" b="1">
                <a:solidFill>
                  <a:srgbClr val="FFFFFF"/>
                </a:solidFill>
                <a:latin typeface="+mn-lt"/>
              </a:rPr>
              <a:pPr algn="ctr" fontAlgn="auto">
                <a:spcBef>
                  <a:spcPts val="0"/>
                </a:spcBef>
                <a:spcAft>
                  <a:spcPts val="0"/>
                </a:spcAft>
                <a:defRPr/>
              </a:pPr>
              <a:t>19</a:t>
            </a:fld>
            <a:endParaRPr lang="en-US" sz="1400" b="1" dirty="0">
              <a:solidFill>
                <a:srgbClr val="FFFFFF"/>
              </a:solidFill>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idx="4294967295"/>
          </p:nvPr>
        </p:nvSpPr>
        <p:spPr>
          <a:xfrm>
            <a:off x="609600" y="152400"/>
            <a:ext cx="8153400" cy="1219200"/>
          </a:xfrm>
        </p:spPr>
        <p:txBody>
          <a:bodyPr>
            <a:normAutofit fontScale="90000"/>
          </a:bodyPr>
          <a:lstStyle/>
          <a:p>
            <a:pPr algn="ctr" fontAlgn="auto">
              <a:spcAft>
                <a:spcPts val="0"/>
              </a:spcAft>
              <a:defRPr/>
            </a:pPr>
            <a:r>
              <a:rPr lang="en-US" sz="4000" b="1" dirty="0" smtClean="0"/>
              <a:t>National Network of State School Improvement Leaders (NNSSIL)</a:t>
            </a:r>
          </a:p>
        </p:txBody>
      </p:sp>
      <p:sp>
        <p:nvSpPr>
          <p:cNvPr id="16386" name="Rectangle 3"/>
          <p:cNvSpPr>
            <a:spLocks noGrp="1"/>
          </p:cNvSpPr>
          <p:nvPr>
            <p:ph type="body" idx="4294967295"/>
          </p:nvPr>
        </p:nvSpPr>
        <p:spPr>
          <a:xfrm>
            <a:off x="609600" y="1524000"/>
            <a:ext cx="8153400" cy="1524000"/>
          </a:xfrm>
        </p:spPr>
        <p:txBody>
          <a:bodyPr/>
          <a:lstStyle/>
          <a:p>
            <a:pPr fontAlgn="t">
              <a:lnSpc>
                <a:spcPct val="90000"/>
              </a:lnSpc>
              <a:buFont typeface="Wingdings" pitchFamily="2" charset="2"/>
              <a:buNone/>
            </a:pPr>
            <a:r>
              <a:rPr lang="en-US" sz="2800" b="1" u="sng" dirty="0" smtClean="0"/>
              <a:t>Mission</a:t>
            </a:r>
          </a:p>
          <a:p>
            <a:pPr fontAlgn="t">
              <a:lnSpc>
                <a:spcPct val="90000"/>
              </a:lnSpc>
              <a:buFont typeface="Wingdings" pitchFamily="2" charset="2"/>
              <a:buNone/>
            </a:pPr>
            <a:r>
              <a:rPr lang="en-US" sz="2500" b="1" i="1" dirty="0" smtClean="0"/>
              <a:t>	</a:t>
            </a:r>
            <a:r>
              <a:rPr lang="en-US" sz="2000" b="1" i="1" dirty="0" smtClean="0"/>
              <a:t>To provide collegial support among state leaders of school improvement to build, utilize and disseminate a robust body of knowledge of professional practices leading to systemic educational change.</a:t>
            </a:r>
          </a:p>
          <a:p>
            <a:pPr fontAlgn="t">
              <a:lnSpc>
                <a:spcPct val="90000"/>
              </a:lnSpc>
              <a:buFont typeface="Wingdings" pitchFamily="2" charset="2"/>
              <a:buNone/>
            </a:pPr>
            <a:endParaRPr lang="en-US" sz="2000" b="1" i="1" dirty="0" smtClean="0"/>
          </a:p>
        </p:txBody>
      </p:sp>
      <p:pic>
        <p:nvPicPr>
          <p:cNvPr id="16387" name="Picture 4" descr="USMap"/>
          <p:cNvPicPr>
            <a:picLocks noChangeAspect="1" noChangeArrowheads="1"/>
          </p:cNvPicPr>
          <p:nvPr/>
        </p:nvPicPr>
        <p:blipFill>
          <a:blip r:embed="rId3" cstate="print"/>
          <a:srcRect/>
          <a:stretch>
            <a:fillRect/>
          </a:stretch>
        </p:blipFill>
        <p:spPr bwMode="auto">
          <a:xfrm>
            <a:off x="5029200" y="3200400"/>
            <a:ext cx="3581400" cy="2044700"/>
          </a:xfrm>
          <a:prstGeom prst="rect">
            <a:avLst/>
          </a:prstGeom>
          <a:noFill/>
          <a:ln w="9525">
            <a:noFill/>
            <a:miter lim="800000"/>
            <a:headEnd/>
            <a:tailEnd/>
          </a:ln>
        </p:spPr>
      </p:pic>
      <p:sp>
        <p:nvSpPr>
          <p:cNvPr id="16388" name="Text Box 5"/>
          <p:cNvSpPr txBox="1">
            <a:spLocks noChangeArrowheads="1"/>
          </p:cNvSpPr>
          <p:nvPr/>
        </p:nvSpPr>
        <p:spPr bwMode="auto">
          <a:xfrm>
            <a:off x="609600" y="3200400"/>
            <a:ext cx="3902075" cy="2347913"/>
          </a:xfrm>
          <a:prstGeom prst="rect">
            <a:avLst/>
          </a:prstGeom>
          <a:noFill/>
          <a:ln w="9525">
            <a:noFill/>
            <a:miter lim="800000"/>
            <a:headEnd/>
            <a:tailEnd/>
          </a:ln>
        </p:spPr>
        <p:txBody>
          <a:bodyPr>
            <a:spAutoFit/>
          </a:bodyPr>
          <a:lstStyle/>
          <a:p>
            <a:r>
              <a:rPr lang="en-US" sz="2800" b="1" u="sng" dirty="0">
                <a:latin typeface="Tw Cen MT" pitchFamily="34" charset="0"/>
              </a:rPr>
              <a:t>Membership</a:t>
            </a:r>
          </a:p>
          <a:p>
            <a:pPr>
              <a:buClr>
                <a:schemeClr val="hlink"/>
              </a:buClr>
              <a:buFont typeface="Wingdings" pitchFamily="2" charset="2"/>
              <a:buChar char="¨"/>
            </a:pPr>
            <a:r>
              <a:rPr lang="en-US" sz="2000" b="1" i="1" dirty="0">
                <a:latin typeface="Tw Cen MT" pitchFamily="34" charset="0"/>
              </a:rPr>
              <a:t>  50+ SEAs and territories</a:t>
            </a:r>
          </a:p>
          <a:p>
            <a:pPr>
              <a:buClr>
                <a:schemeClr val="hlink"/>
              </a:buClr>
              <a:buFont typeface="Wingdings" pitchFamily="2" charset="2"/>
              <a:buChar char="¨"/>
            </a:pPr>
            <a:r>
              <a:rPr lang="en-US" sz="2000" b="1" i="1" dirty="0">
                <a:latin typeface="Tw Cen MT" pitchFamily="34" charset="0"/>
              </a:rPr>
              <a:t>  16 Regional Comprehensive</a:t>
            </a:r>
          </a:p>
          <a:p>
            <a:pPr>
              <a:buClr>
                <a:schemeClr val="hlink"/>
              </a:buClr>
              <a:buFont typeface="Wingdings" pitchFamily="2" charset="2"/>
              <a:buNone/>
            </a:pPr>
            <a:r>
              <a:rPr lang="en-US" sz="2000" b="1" i="1" dirty="0">
                <a:latin typeface="Tw Cen MT" pitchFamily="34" charset="0"/>
              </a:rPr>
              <a:t>       Centers (RCCs)</a:t>
            </a:r>
          </a:p>
          <a:p>
            <a:pPr>
              <a:buClr>
                <a:schemeClr val="hlink"/>
              </a:buClr>
              <a:buFont typeface="Wingdings" pitchFamily="2" charset="2"/>
              <a:buChar char="¨"/>
            </a:pPr>
            <a:r>
              <a:rPr lang="en-US" sz="2000" b="1" i="1" dirty="0">
                <a:latin typeface="Tw Cen MT" pitchFamily="34" charset="0"/>
              </a:rPr>
              <a:t>  CII &amp; CCSSO as administrative</a:t>
            </a:r>
          </a:p>
          <a:p>
            <a:pPr>
              <a:buClr>
                <a:schemeClr val="hlink"/>
              </a:buClr>
              <a:buFont typeface="Wingdings" pitchFamily="2" charset="2"/>
              <a:buNone/>
            </a:pPr>
            <a:r>
              <a:rPr lang="en-US" sz="2000" b="1" i="1" dirty="0">
                <a:latin typeface="Tw Cen MT" pitchFamily="34" charset="0"/>
              </a:rPr>
              <a:t>       partners</a:t>
            </a:r>
          </a:p>
          <a:p>
            <a:endParaRPr lang="en-US" sz="2000" i="1" dirty="0">
              <a:latin typeface="Tw Cen MT" pitchFamily="34" charset="0"/>
            </a:endParaRPr>
          </a:p>
        </p:txBody>
      </p:sp>
      <p:sp>
        <p:nvSpPr>
          <p:cNvPr id="16389" name="Text Box 6"/>
          <p:cNvSpPr txBox="1">
            <a:spLocks noChangeArrowheads="1"/>
          </p:cNvSpPr>
          <p:nvPr/>
        </p:nvSpPr>
        <p:spPr bwMode="auto">
          <a:xfrm>
            <a:off x="1066800" y="5410200"/>
            <a:ext cx="7239000" cy="457200"/>
          </a:xfrm>
          <a:prstGeom prst="rect">
            <a:avLst/>
          </a:prstGeom>
          <a:noFill/>
          <a:ln w="9525">
            <a:noFill/>
            <a:miter lim="800000"/>
            <a:headEnd/>
            <a:tailEnd/>
          </a:ln>
        </p:spPr>
        <p:txBody>
          <a:bodyPr>
            <a:spAutoFit/>
          </a:bodyPr>
          <a:lstStyle/>
          <a:p>
            <a:pPr>
              <a:spcBef>
                <a:spcPct val="50000"/>
              </a:spcBef>
            </a:pPr>
            <a:r>
              <a:rPr lang="en-US" sz="2400" b="1" dirty="0">
                <a:latin typeface="Tw Cen MT" pitchFamily="34" charset="0"/>
              </a:rPr>
              <a:t>For more information: http://www.centerii.org/leaders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fontAlgn="auto">
              <a:spcAft>
                <a:spcPts val="0"/>
              </a:spcAft>
              <a:defRPr/>
            </a:pPr>
            <a:r>
              <a:rPr lang="en-US" dirty="0" smtClean="0"/>
              <a:t>STRATEGIES: LEVERAGE FOCUSED STAFF DISMISSALS</a:t>
            </a:r>
            <a:endParaRPr lang="en-US" dirty="0"/>
          </a:p>
        </p:txBody>
      </p:sp>
      <p:sp>
        <p:nvSpPr>
          <p:cNvPr id="53250" name="Date Placeholder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53251"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3F1C35D4-B8EE-450A-9916-45742F0A46CD}" type="slidenum">
              <a:rPr lang="en-US"/>
              <a:pPr>
                <a:defRPr/>
              </a:pPr>
              <a:t>20</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fontAlgn="auto">
              <a:spcAft>
                <a:spcPts val="0"/>
              </a:spcAft>
              <a:defRPr/>
            </a:pPr>
            <a:r>
              <a:rPr lang="en-US" dirty="0" smtClean="0"/>
              <a:t>STRATEGIES: STATE AND DISTRICT ROLE IN FOCUSED STAFF DISMISSALS</a:t>
            </a:r>
            <a:endParaRPr lang="en-US" dirty="0"/>
          </a:p>
        </p:txBody>
      </p:sp>
      <p:sp>
        <p:nvSpPr>
          <p:cNvPr id="55298" name="Date Placeholder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55299"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80B5CD2F-9879-49ED-80B5-AC5224F9FF4A}" type="slidenum">
              <a:rPr lang="en-US"/>
              <a:pPr>
                <a:defRPr/>
              </a:pPr>
              <a:t>21</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fontAlgn="auto">
              <a:spcAft>
                <a:spcPts val="0"/>
              </a:spcAft>
              <a:defRPr/>
            </a:pPr>
            <a:r>
              <a:rPr lang="en-US" dirty="0" smtClean="0"/>
              <a:t>STRATEGIES: STAFF DISMISSAL PROCESS</a:t>
            </a:r>
            <a:endParaRPr lang="en-US" dirty="0"/>
          </a:p>
        </p:txBody>
      </p:sp>
      <p:sp>
        <p:nvSpPr>
          <p:cNvPr id="57346" name="Date Placeholder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57347"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79D7D814-CDB8-4526-ADCE-0EB23EABA5AB}" type="slidenum">
              <a:rPr lang="en-US"/>
              <a:pPr>
                <a:defRPr/>
              </a:pPr>
              <a:t>22</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a:xfrm>
            <a:off x="76200" y="228600"/>
            <a:ext cx="9067800" cy="990600"/>
          </a:xfrm>
        </p:spPr>
        <p:txBody>
          <a:bodyPr/>
          <a:lstStyle/>
          <a:p>
            <a:r>
              <a:rPr lang="en-US" sz="3600" dirty="0" smtClean="0">
                <a:solidFill>
                  <a:schemeClr val="tx1"/>
                </a:solidFill>
              </a:rPr>
              <a:t>STRATEGIES: STATE ROLE IN TURNAROUND</a:t>
            </a:r>
          </a:p>
        </p:txBody>
      </p:sp>
      <p:sp>
        <p:nvSpPr>
          <p:cNvPr id="59394" name="Date Placeholder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59395"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284C6018-C87B-48B7-B4DE-73E5D0643090}" type="slidenum">
              <a:rPr lang="en-US"/>
              <a:pPr>
                <a:defRPr/>
              </a:pPr>
              <a:t>23</a:t>
            </a:fld>
            <a:endParaRPr lang="en-US" dirty="0"/>
          </a:p>
        </p:txBody>
      </p:sp>
      <p:graphicFrame>
        <p:nvGraphicFramePr>
          <p:cNvPr id="7" name="Content Placeholder 6"/>
          <p:cNvGraphicFramePr>
            <a:graphicFrameLocks noGrp="1"/>
          </p:cNvGraphicFramePr>
          <p:nvPr>
            <p:ph sz="quarter" idx="1"/>
          </p:nvPr>
        </p:nvGraphicFramePr>
        <p:xfrm>
          <a:off x="457200" y="1600200"/>
          <a:ext cx="85344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220200" cy="1066800"/>
          </a:xfrm>
        </p:spPr>
        <p:txBody>
          <a:bodyPr>
            <a:normAutofit fontScale="90000"/>
          </a:bodyPr>
          <a:lstStyle/>
          <a:p>
            <a:pPr fontAlgn="auto">
              <a:spcAft>
                <a:spcPts val="0"/>
              </a:spcAft>
              <a:defRPr/>
            </a:pPr>
            <a:r>
              <a:rPr lang="en-US" sz="4000" dirty="0" smtClean="0"/>
              <a:t>STRATEGIES: DISTRICT ROLE IN A TURNAROUND</a:t>
            </a:r>
            <a:endParaRPr lang="en-US" sz="4000" dirty="0"/>
          </a:p>
        </p:txBody>
      </p:sp>
      <p:graphicFrame>
        <p:nvGraphicFramePr>
          <p:cNvPr id="8" name="Content Placeholder 7"/>
          <p:cNvGraphicFramePr>
            <a:graphicFrameLocks noGrp="1"/>
          </p:cNvGraphicFramePr>
          <p:nvPr>
            <p:ph sz="quarter" idx="1"/>
          </p:nvPr>
        </p:nvGraphicFramePr>
        <p:xfrm>
          <a:off x="612648" y="1600200"/>
          <a:ext cx="81534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1443" name="Date Placeholder 2"/>
          <p:cNvSpPr txBox="1">
            <a:spLocks/>
          </p:cNvSpPr>
          <p:nvPr/>
        </p:nvSpPr>
        <p:spPr bwMode="auto">
          <a:xfrm>
            <a:off x="8153400" y="6492875"/>
            <a:ext cx="9906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61444" name="Footer Placeholder 3"/>
          <p:cNvSpPr>
            <a:spLocks noGrp="1"/>
          </p:cNvSpPr>
          <p:nvPr>
            <p:ph type="ftr" sz="quarter" idx="11"/>
          </p:nvPr>
        </p:nvSpPr>
        <p:spPr bwMode="auto">
          <a:xfrm>
            <a:off x="228600" y="6492875"/>
            <a:ext cx="7772400" cy="365125"/>
          </a:xfrm>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sp>
        <p:nvSpPr>
          <p:cNvPr id="9" name="Slide Number Placeholder 4"/>
          <p:cNvSpPr>
            <a:spLocks noGrp="1"/>
          </p:cNvSpPr>
          <p:nvPr>
            <p:ph type="sldNum" sz="quarter" idx="12"/>
          </p:nvPr>
        </p:nvSpPr>
        <p:spPr/>
        <p:txBody>
          <a:bodyPr>
            <a:normAutofit fontScale="85000" lnSpcReduction="20000"/>
          </a:bodyPr>
          <a:lstStyle/>
          <a:p>
            <a:pPr>
              <a:defRPr/>
            </a:pPr>
            <a:fld id="{C5CAE349-7833-4552-BB36-E89A725E5902}" type="slidenum">
              <a:rPr lang="en-US"/>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612775" y="228600"/>
            <a:ext cx="8153400" cy="990600"/>
          </a:xfrm>
        </p:spPr>
        <p:txBody>
          <a:bodyPr>
            <a:normAutofit/>
          </a:bodyPr>
          <a:lstStyle/>
          <a:p>
            <a:pPr fontAlgn="auto">
              <a:spcAft>
                <a:spcPts val="0"/>
              </a:spcAft>
              <a:defRPr/>
            </a:pPr>
            <a:r>
              <a:rPr lang="en-US" sz="4000" cap="small" dirty="0" smtClean="0">
                <a:solidFill>
                  <a:schemeClr val="tx1"/>
                </a:solidFill>
              </a:rPr>
              <a:t>SIG TIMELINE</a:t>
            </a:r>
            <a:endParaRPr lang="en-US" sz="4000" cap="small" dirty="0">
              <a:solidFill>
                <a:schemeClr val="tx1"/>
              </a:solidFill>
            </a:endParaRPr>
          </a:p>
        </p:txBody>
      </p:sp>
      <p:sp>
        <p:nvSpPr>
          <p:cNvPr id="36869" name="Slide Number Placeholder 4"/>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normAutofit fontScale="85000" lnSpcReduction="20000"/>
          </a:bodyPr>
          <a:lstStyle/>
          <a:p>
            <a:pPr>
              <a:defRPr/>
            </a:pPr>
            <a:fld id="{9AD0CEE2-AF19-4965-8395-EC4211CDE3F4}" type="slidenum">
              <a:rPr lang="en-US"/>
              <a:pPr>
                <a:defRPr/>
              </a:pPr>
              <a:t>25</a:t>
            </a:fld>
            <a:endParaRPr lang="en-US" dirty="0"/>
          </a:p>
        </p:txBody>
      </p:sp>
      <p:sp>
        <p:nvSpPr>
          <p:cNvPr id="63492" name="Date Placeholder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63493" name="Footer Placeholder 3"/>
          <p:cNvSpPr>
            <a:spLocks noGrp="1"/>
          </p:cNvSpPr>
          <p:nvPr>
            <p:ph type="ftr" sz="quarter" idx="11"/>
          </p:nvPr>
        </p:nvSpPr>
        <p:spPr bwMode="auto">
          <a:xfrm>
            <a:off x="152400" y="6248400"/>
            <a:ext cx="7848600" cy="365125"/>
          </a:xfrm>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2775" y="228600"/>
            <a:ext cx="8153400" cy="990600"/>
          </a:xfrm>
        </p:spPr>
        <p:txBody>
          <a:bodyPr>
            <a:normAutofit/>
          </a:bodyPr>
          <a:lstStyle/>
          <a:p>
            <a:pPr fontAlgn="auto">
              <a:spcAft>
                <a:spcPts val="0"/>
              </a:spcAft>
              <a:defRPr/>
            </a:pPr>
            <a:r>
              <a:rPr lang="en-US" cap="small" dirty="0" smtClean="0"/>
              <a:t>Turnaround Timeline</a:t>
            </a:r>
            <a:endParaRPr lang="en-US" cap="small" dirty="0"/>
          </a:p>
        </p:txBody>
      </p:sp>
      <p:sp>
        <p:nvSpPr>
          <p:cNvPr id="36869" name="Slide Number Placeholder 4"/>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normAutofit fontScale="85000" lnSpcReduction="20000"/>
          </a:bodyPr>
          <a:lstStyle/>
          <a:p>
            <a:pPr>
              <a:defRPr/>
            </a:pPr>
            <a:fld id="{35E1282C-AE7E-4D31-9B52-AD8AC8C478E8}" type="slidenum">
              <a:rPr lang="en-US"/>
              <a:pPr>
                <a:defRPr/>
              </a:pPr>
              <a:t>26</a:t>
            </a:fld>
            <a:endParaRPr lang="en-US" dirty="0"/>
          </a:p>
        </p:txBody>
      </p:sp>
      <p:sp>
        <p:nvSpPr>
          <p:cNvPr id="65539" name="Date Placeholder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65540" name="Footer Placeholder 3"/>
          <p:cNvSpPr>
            <a:spLocks noGrp="1"/>
          </p:cNvSpPr>
          <p:nvPr>
            <p:ph type="ftr" sz="quarter" idx="11"/>
          </p:nvPr>
        </p:nvSpPr>
        <p:spPr bwMode="auto">
          <a:xfrm>
            <a:off x="152400" y="6248400"/>
            <a:ext cx="7848600" cy="365125"/>
          </a:xfrm>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graphicFrame>
        <p:nvGraphicFramePr>
          <p:cNvPr id="9" name="Content Placeholder 5"/>
          <p:cNvGraphicFramePr>
            <a:graphicFrameLocks noGrp="1"/>
          </p:cNvGraphicFramePr>
          <p:nvPr>
            <p:ph sz="quarter" idx="1"/>
          </p:nvPr>
        </p:nvGraphicFramePr>
        <p:xfrm>
          <a:off x="228600" y="1600200"/>
          <a:ext cx="87630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a:xfrm>
            <a:off x="612775" y="228600"/>
            <a:ext cx="8153400" cy="990600"/>
          </a:xfrm>
        </p:spPr>
        <p:txBody>
          <a:bodyPr/>
          <a:lstStyle/>
          <a:p>
            <a:r>
              <a:rPr lang="en-US" dirty="0" smtClean="0"/>
              <a:t>PITFALLS TO AVOID</a:t>
            </a:r>
          </a:p>
        </p:txBody>
      </p:sp>
      <p:sp>
        <p:nvSpPr>
          <p:cNvPr id="67586" name="Date Placeholder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67587"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02728497-811F-43C6-AD20-17314185DD34}" type="slidenum">
              <a:rPr lang="en-US"/>
              <a:pPr>
                <a:defRPr/>
              </a:pPr>
              <a:t>27</a:t>
            </a:fld>
            <a:endParaRPr lang="en-US" dirty="0"/>
          </a:p>
        </p:txBody>
      </p:sp>
      <p:graphicFrame>
        <p:nvGraphicFramePr>
          <p:cNvPr id="9" name="Content Placeholder 6"/>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a:xfrm>
            <a:off x="612775" y="228600"/>
            <a:ext cx="8153400" cy="990600"/>
          </a:xfrm>
        </p:spPr>
        <p:txBody>
          <a:bodyPr/>
          <a:lstStyle/>
          <a:p>
            <a:r>
              <a:rPr lang="en-US" dirty="0" smtClean="0"/>
              <a:t>GUIDING QUESTIONS</a:t>
            </a:r>
          </a:p>
        </p:txBody>
      </p:sp>
      <p:sp>
        <p:nvSpPr>
          <p:cNvPr id="69634" name="Date Placeholder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69635"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122BEFBF-5F30-44A0-B606-1E35A6E35CEB}" type="slidenum">
              <a:rPr lang="en-US"/>
              <a:pPr>
                <a:defRPr/>
              </a:pPr>
              <a:t>28</a:t>
            </a:fld>
            <a:endParaRPr lang="en-US" dirty="0"/>
          </a:p>
        </p:txBody>
      </p:sp>
      <p:sp>
        <p:nvSpPr>
          <p:cNvPr id="6" name="Content Placeholder 5"/>
          <p:cNvSpPr>
            <a:spLocks noGrp="1"/>
          </p:cNvSpPr>
          <p:nvPr>
            <p:ph sz="quarter" idx="1"/>
          </p:nvPr>
        </p:nvSpPr>
        <p:spPr>
          <a:xfrm>
            <a:off x="612775" y="1600200"/>
            <a:ext cx="8153400" cy="4724400"/>
          </a:xfrm>
        </p:spPr>
        <p:txBody>
          <a:bodyPr>
            <a:normAutofit fontScale="92500" lnSpcReduction="10000"/>
          </a:bodyPr>
          <a:lstStyle/>
          <a:p>
            <a:pPr marL="320040" indent="-320040" fontAlgn="auto">
              <a:spcAft>
                <a:spcPts val="0"/>
              </a:spcAft>
              <a:buFont typeface="Wingdings"/>
              <a:buChar char=""/>
              <a:defRPr/>
            </a:pPr>
            <a:r>
              <a:rPr lang="en-US" dirty="0" smtClean="0"/>
              <a:t>What role will the district take to actively prioritize and support turnaround of the low-achieving school?</a:t>
            </a:r>
          </a:p>
          <a:p>
            <a:pPr marL="320040" indent="-320040" fontAlgn="auto">
              <a:spcAft>
                <a:spcPts val="0"/>
              </a:spcAft>
              <a:buFont typeface="Wingdings"/>
              <a:buChar char=""/>
              <a:defRPr/>
            </a:pPr>
            <a:r>
              <a:rPr lang="en-US" dirty="0" smtClean="0"/>
              <a:t>How will you recruit and select a skilled turnaround leader?</a:t>
            </a:r>
          </a:p>
          <a:p>
            <a:pPr marL="320040" indent="-320040" fontAlgn="auto">
              <a:spcAft>
                <a:spcPts val="0"/>
              </a:spcAft>
              <a:buFont typeface="Wingdings"/>
              <a:buChar char=""/>
              <a:defRPr/>
            </a:pPr>
            <a:r>
              <a:rPr lang="en-US" dirty="0" smtClean="0"/>
              <a:t>What policies need to change to prioritize teacher recruitment and hiring for schools engaged in a turnaround effort?</a:t>
            </a:r>
          </a:p>
          <a:p>
            <a:pPr marL="320040" indent="-320040" fontAlgn="auto">
              <a:spcAft>
                <a:spcPts val="0"/>
              </a:spcAft>
              <a:buFont typeface="Wingdings"/>
              <a:buChar char=""/>
              <a:defRPr/>
            </a:pPr>
            <a:r>
              <a:rPr lang="en-US" dirty="0" smtClean="0"/>
              <a:t>What state and district policies and standard operating procedures impede turnaround efforts?</a:t>
            </a:r>
          </a:p>
          <a:p>
            <a:pPr marL="320040" indent="-320040" fontAlgn="auto">
              <a:spcAft>
                <a:spcPts val="0"/>
              </a:spcAft>
              <a:buFont typeface="Wingdings"/>
              <a:buChar char=""/>
              <a:defRPr/>
            </a:pPr>
            <a:r>
              <a:rPr lang="en-US" dirty="0" smtClean="0"/>
              <a:t>How will you track implementation of effective instructional practices as an early indicator of progress?</a:t>
            </a:r>
          </a:p>
          <a:p>
            <a:pPr marL="320040" indent="-320040" fontAlgn="auto">
              <a:spcAft>
                <a:spcPts val="0"/>
              </a:spcAft>
              <a:buFont typeface="Wingdings"/>
              <a:buChar char=""/>
              <a:defRPr/>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612775" y="228600"/>
            <a:ext cx="8153400" cy="990600"/>
          </a:xfrm>
        </p:spPr>
        <p:txBody>
          <a:bodyPr/>
          <a:lstStyle/>
          <a:p>
            <a:r>
              <a:rPr lang="en-US" dirty="0" smtClean="0"/>
              <a:t>RESOURCES</a:t>
            </a:r>
          </a:p>
        </p:txBody>
      </p:sp>
      <p:sp>
        <p:nvSpPr>
          <p:cNvPr id="71682" name="Date Placeholder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71683"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BE250C35-B696-4A09-8AC1-AE85DDB9B8E0}" type="slidenum">
              <a:rPr lang="en-US"/>
              <a:pPr>
                <a:defRPr/>
              </a:pPr>
              <a:t>29</a:t>
            </a:fld>
            <a:endParaRPr lang="en-US" dirty="0"/>
          </a:p>
        </p:txBody>
      </p:sp>
      <p:sp>
        <p:nvSpPr>
          <p:cNvPr id="6" name="Content Placeholder 5"/>
          <p:cNvSpPr>
            <a:spLocks/>
          </p:cNvSpPr>
          <p:nvPr/>
        </p:nvSpPr>
        <p:spPr bwMode="auto">
          <a:xfrm>
            <a:off x="612775" y="1600200"/>
            <a:ext cx="8153400" cy="4953000"/>
          </a:xfrm>
          <a:prstGeom prst="rect">
            <a:avLst/>
          </a:prstGeom>
          <a:noFill/>
          <a:ln w="9525">
            <a:noFill/>
            <a:miter lim="800000"/>
            <a:headEnd/>
            <a:tailEnd/>
          </a:ln>
        </p:spPr>
        <p:txBody>
          <a:bodyPr/>
          <a:lstStyle/>
          <a:p>
            <a:pPr marL="319088" indent="-319088">
              <a:lnSpc>
                <a:spcPct val="80000"/>
              </a:lnSpc>
              <a:spcBef>
                <a:spcPct val="5000"/>
              </a:spcBef>
              <a:spcAft>
                <a:spcPct val="5000"/>
              </a:spcAft>
              <a:buClr>
                <a:schemeClr val="accent2"/>
              </a:buClr>
              <a:buSzPct val="60000"/>
              <a:buFont typeface="Wingdings" pitchFamily="2" charset="2"/>
              <a:buNone/>
            </a:pPr>
            <a:r>
              <a:rPr lang="en-US" dirty="0">
                <a:latin typeface="Tw Cen MT" pitchFamily="34" charset="0"/>
              </a:rPr>
              <a:t>Brinson, D., &amp; Rhim, L. (2009). </a:t>
            </a:r>
            <a:r>
              <a:rPr lang="en-US" i="1" dirty="0">
                <a:latin typeface="Tw Cen MT" pitchFamily="34" charset="0"/>
              </a:rPr>
              <a:t>Breaking the habit of low performance</a:t>
            </a:r>
            <a:r>
              <a:rPr lang="en-US" dirty="0">
                <a:latin typeface="Tw Cen MT" pitchFamily="34" charset="0"/>
              </a:rPr>
              <a:t>. Lincoln, IL: Center on Innovation &amp; Improvement. Retrieved from </a:t>
            </a:r>
            <a:r>
              <a:rPr lang="en-US" u="sng" dirty="0">
                <a:latin typeface="Tw Cen MT" pitchFamily="34" charset="0"/>
                <a:hlinkClick r:id="rId3"/>
              </a:rPr>
              <a:t>http://www.centerii.org/survey</a:t>
            </a:r>
            <a:endParaRPr lang="en-US" dirty="0">
              <a:latin typeface="Tw Cen MT" pitchFamily="34" charset="0"/>
            </a:endParaRPr>
          </a:p>
          <a:p>
            <a:pPr marL="319088" indent="-319088">
              <a:lnSpc>
                <a:spcPct val="80000"/>
              </a:lnSpc>
              <a:spcBef>
                <a:spcPct val="5000"/>
              </a:spcBef>
              <a:spcAft>
                <a:spcPct val="5000"/>
              </a:spcAft>
              <a:buClr>
                <a:schemeClr val="accent2"/>
              </a:buClr>
              <a:buSzPct val="60000"/>
              <a:buFont typeface="Wingdings" pitchFamily="2" charset="2"/>
              <a:buNone/>
            </a:pPr>
            <a:r>
              <a:rPr lang="en-US" dirty="0">
                <a:latin typeface="Tw Cen MT" pitchFamily="34" charset="0"/>
              </a:rPr>
              <a:t>Brinson, D., Kowal, J., &amp; Hassel, B. (with Rhim, L., &amp; Valsing, E.). (2008). </a:t>
            </a:r>
            <a:r>
              <a:rPr lang="en-US" i="1" dirty="0">
                <a:latin typeface="Tw Cen MT" pitchFamily="34" charset="0"/>
              </a:rPr>
              <a:t>School turnarounds: actions and results.</a:t>
            </a:r>
            <a:r>
              <a:rPr lang="en-US" dirty="0">
                <a:latin typeface="Tw Cen MT" pitchFamily="34" charset="0"/>
              </a:rPr>
              <a:t> Lincoln, IL: Public Impact, Academic Development Institute. Retrieved from </a:t>
            </a:r>
            <a:r>
              <a:rPr lang="en-US" u="sng" dirty="0">
                <a:latin typeface="Tw Cen MT" pitchFamily="34" charset="0"/>
                <a:hlinkClick r:id="rId3"/>
              </a:rPr>
              <a:t>http://www.centerii.org/survey</a:t>
            </a:r>
            <a:endParaRPr lang="en-US" i="1" dirty="0">
              <a:latin typeface="Tw Cen MT" pitchFamily="34" charset="0"/>
            </a:endParaRPr>
          </a:p>
          <a:p>
            <a:pPr marL="319088" indent="-319088">
              <a:lnSpc>
                <a:spcPct val="80000"/>
              </a:lnSpc>
              <a:spcBef>
                <a:spcPct val="5000"/>
              </a:spcBef>
              <a:spcAft>
                <a:spcPct val="5000"/>
              </a:spcAft>
              <a:buClr>
                <a:schemeClr val="accent2"/>
              </a:buClr>
              <a:buSzPct val="60000"/>
              <a:buFont typeface="Wingdings" pitchFamily="2" charset="2"/>
              <a:buNone/>
            </a:pPr>
            <a:r>
              <a:rPr lang="en-US" dirty="0">
                <a:latin typeface="Tw Cen MT" pitchFamily="34" charset="0"/>
              </a:rPr>
              <a:t>The Center for Comprehensive School Reform and Improvement. (2009). </a:t>
            </a:r>
            <a:r>
              <a:rPr lang="en-US" i="1" dirty="0">
                <a:latin typeface="Tw Cen MT" pitchFamily="34" charset="0"/>
              </a:rPr>
              <a:t>School restructuring: What works when? A guide for education leaders.</a:t>
            </a:r>
            <a:r>
              <a:rPr lang="en-US" dirty="0">
                <a:latin typeface="Tw Cen MT" pitchFamily="34" charset="0"/>
              </a:rPr>
              <a:t> Washington, DC: Learning Points Associates. Retrieved from </a:t>
            </a:r>
            <a:r>
              <a:rPr lang="en-US" dirty="0">
                <a:latin typeface="Tw Cen MT" pitchFamily="34" charset="0"/>
                <a:hlinkClick r:id="rId4"/>
              </a:rPr>
              <a:t>http://www.centerforcsri.org/files/School_Restructuring_Guide.pdf</a:t>
            </a:r>
            <a:endParaRPr lang="en-US" dirty="0">
              <a:latin typeface="Tw Cen MT" pitchFamily="34" charset="0"/>
            </a:endParaRPr>
          </a:p>
          <a:p>
            <a:pPr marL="319088" indent="-319088">
              <a:spcBef>
                <a:spcPct val="5000"/>
              </a:spcBef>
              <a:spcAft>
                <a:spcPct val="5000"/>
              </a:spcAft>
            </a:pPr>
            <a:r>
              <a:rPr lang="en-US" dirty="0">
                <a:latin typeface="Tw Cen MT" pitchFamily="34" charset="0"/>
              </a:rPr>
              <a:t>Herman, R., Dawson, P., Dee, T., Greene, J., Maynard, R., Redding, S., &amp; Darwin, M. (2008). </a:t>
            </a:r>
            <a:r>
              <a:rPr lang="en-US" i="1" dirty="0">
                <a:latin typeface="Tw Cen MT" pitchFamily="34" charset="0"/>
              </a:rPr>
              <a:t>Turning around chronically low-performing schools: A practice guide.</a:t>
            </a:r>
            <a:r>
              <a:rPr lang="en-US" dirty="0">
                <a:latin typeface="Tw Cen MT" pitchFamily="34" charset="0"/>
              </a:rPr>
              <a:t> (NCEE #2008-4020). Washington, DC: National Center for Education Evaluation and Regional Assistance, Institute of Education Sciences, U.S. Department of Education. Retrieved from </a:t>
            </a:r>
            <a:r>
              <a:rPr lang="en-US" dirty="0">
                <a:latin typeface="Tw Cen MT" pitchFamily="34" charset="0"/>
                <a:hlinkClick r:id="rId5"/>
              </a:rPr>
              <a:t>http://ies.ed.gov/ncee/wwc/publications/practiceguides</a:t>
            </a:r>
            <a:endParaRPr lang="en-US" dirty="0">
              <a:latin typeface="Tw Cen MT" pitchFamily="34" charset="0"/>
            </a:endParaRPr>
          </a:p>
          <a:p>
            <a:pPr marL="319088" indent="-319088">
              <a:spcBef>
                <a:spcPct val="5000"/>
              </a:spcBef>
              <a:spcAft>
                <a:spcPct val="5000"/>
              </a:spcAft>
            </a:pPr>
            <a:r>
              <a:rPr lang="en-US" dirty="0">
                <a:latin typeface="Tw Cen MT" pitchFamily="34" charset="0"/>
              </a:rPr>
              <a:t>Hess, F. H. (2010).</a:t>
            </a:r>
            <a:r>
              <a:rPr lang="en-US" i="1" dirty="0">
                <a:latin typeface="Tw Cen MT" pitchFamily="34" charset="0"/>
              </a:rPr>
              <a:t> Cages of their own design: Five strategies to help education leaders break free. </a:t>
            </a:r>
            <a:r>
              <a:rPr lang="en-US" dirty="0">
                <a:latin typeface="Tw Cen MT" pitchFamily="34" charset="0"/>
              </a:rPr>
              <a:t>Washington, DC:</a:t>
            </a:r>
            <a:r>
              <a:rPr lang="en-US" i="1" dirty="0">
                <a:latin typeface="Tw Cen MT" pitchFamily="34" charset="0"/>
              </a:rPr>
              <a:t> </a:t>
            </a:r>
            <a:r>
              <a:rPr lang="en-US" dirty="0">
                <a:latin typeface="Tw Cen MT" pitchFamily="34" charset="0"/>
              </a:rPr>
              <a:t>American Enterprise Institute for Public Policy Research.</a:t>
            </a:r>
            <a:r>
              <a:rPr lang="en-US" i="1" dirty="0">
                <a:latin typeface="Tw Cen MT" pitchFamily="34" charset="0"/>
              </a:rPr>
              <a:t> </a:t>
            </a:r>
            <a:r>
              <a:rPr lang="en-US" dirty="0">
                <a:latin typeface="Tw Cen MT" pitchFamily="34" charset="0"/>
              </a:rPr>
              <a:t>Retrieved from </a:t>
            </a:r>
            <a:r>
              <a:rPr lang="en-US" dirty="0">
                <a:latin typeface="Tw Cen MT" pitchFamily="34" charset="0"/>
                <a:hlinkClick r:id="rId6"/>
              </a:rPr>
              <a:t>http://</a:t>
            </a:r>
            <a:r>
              <a:rPr lang="en-US" dirty="0" smtClean="0">
                <a:latin typeface="Tw Cen MT" pitchFamily="34" charset="0"/>
                <a:hlinkClick r:id="rId6"/>
              </a:rPr>
              <a:t>www.aei.org</a:t>
            </a:r>
            <a:endParaRPr lang="en-US" dirty="0">
              <a:latin typeface="Tw Cen MT"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0" y="76200"/>
            <a:ext cx="9144000" cy="1295400"/>
          </a:xfrm>
        </p:spPr>
        <p:txBody>
          <a:bodyPr>
            <a:noAutofit/>
          </a:bodyPr>
          <a:lstStyle/>
          <a:p>
            <a:pPr fontAlgn="auto">
              <a:spcAft>
                <a:spcPts val="0"/>
              </a:spcAft>
              <a:defRPr/>
            </a:pPr>
            <a:r>
              <a:rPr lang="en-US" sz="1600" b="1" dirty="0" smtClean="0"/>
              <a:t>COMPREHENSIVE TECHNICAL ASSISTANCE CENTERS</a:t>
            </a:r>
            <a:r>
              <a:rPr lang="en-US" sz="1600" b="1" i="1" dirty="0" smtClean="0"/>
              <a:t/>
            </a:r>
            <a:br>
              <a:rPr lang="en-US" sz="1600" b="1" i="1" dirty="0" smtClean="0"/>
            </a:br>
            <a:r>
              <a:rPr lang="en-US" sz="1600" cap="none" dirty="0" smtClean="0"/>
              <a:t>The U.S. Department of education supports a system of “comprehensive technical assistance centers” consisting of 16 regional centers and five national content centers. These centers provide technical assistance primarily to state education agencies, with the regional centers directly serving the states in their regions and the content centers providing expertise, materials, and tools to aid the regional centers in their work. </a:t>
            </a:r>
            <a:endParaRPr lang="en-US" dirty="0"/>
          </a:p>
        </p:txBody>
      </p:sp>
      <p:sp>
        <p:nvSpPr>
          <p:cNvPr id="18434" name="Content Placeholder 9"/>
          <p:cNvSpPr>
            <a:spLocks noGrp="1"/>
          </p:cNvSpPr>
          <p:nvPr>
            <p:ph type="subTitle" idx="1"/>
          </p:nvPr>
        </p:nvSpPr>
        <p:spPr>
          <a:xfrm>
            <a:off x="0" y="1447800"/>
            <a:ext cx="5029200" cy="5287963"/>
          </a:xfrm>
        </p:spPr>
        <p:txBody>
          <a:bodyPr/>
          <a:lstStyle/>
          <a:p>
            <a:r>
              <a:rPr lang="en-US" sz="1600" b="1" i="1" dirty="0" smtClean="0"/>
              <a:t>NATIONAL CONTENT CENTERS</a:t>
            </a:r>
          </a:p>
          <a:p>
            <a:pPr algn="just">
              <a:spcBef>
                <a:spcPct val="0"/>
              </a:spcBef>
            </a:pPr>
            <a:r>
              <a:rPr lang="en-US" sz="1600" dirty="0" smtClean="0"/>
              <a:t>Assessment and Accountability Comprehensive Center</a:t>
            </a:r>
          </a:p>
          <a:p>
            <a:pPr>
              <a:spcBef>
                <a:spcPct val="0"/>
              </a:spcBef>
            </a:pPr>
            <a:r>
              <a:rPr lang="en-US" sz="1600" b="1" dirty="0" smtClean="0"/>
              <a:t>Center on Innovation &amp; Improvement</a:t>
            </a:r>
          </a:p>
          <a:p>
            <a:pPr>
              <a:spcBef>
                <a:spcPct val="0"/>
              </a:spcBef>
            </a:pPr>
            <a:r>
              <a:rPr lang="en-US" sz="1600" dirty="0" smtClean="0"/>
              <a:t>Center on Instruction</a:t>
            </a:r>
          </a:p>
          <a:p>
            <a:pPr>
              <a:spcBef>
                <a:spcPct val="0"/>
              </a:spcBef>
            </a:pPr>
            <a:r>
              <a:rPr lang="en-US" sz="1600" dirty="0" smtClean="0"/>
              <a:t>National Comprehensive Center for Teacher Quality</a:t>
            </a:r>
          </a:p>
          <a:p>
            <a:pPr>
              <a:spcBef>
                <a:spcPct val="0"/>
              </a:spcBef>
            </a:pPr>
            <a:r>
              <a:rPr lang="en-US" sz="1600" dirty="0" smtClean="0"/>
              <a:t>National High School Center</a:t>
            </a:r>
          </a:p>
          <a:p>
            <a:endParaRPr lang="en-US" sz="1400" dirty="0" smtClean="0"/>
          </a:p>
          <a:p>
            <a:pPr algn="ctr"/>
            <a:r>
              <a:rPr lang="en-US" sz="1800" b="1" dirty="0" smtClean="0"/>
              <a:t>For directory of the centers </a:t>
            </a:r>
          </a:p>
          <a:p>
            <a:pPr algn="ctr"/>
            <a:r>
              <a:rPr lang="en-US" sz="1800" b="1" dirty="0" smtClean="0"/>
              <a:t>see:  </a:t>
            </a:r>
            <a:r>
              <a:rPr lang="en-US" sz="1800" b="1" u="sng" dirty="0" smtClean="0">
                <a:hlinkClick r:id="rId3"/>
              </a:rPr>
              <a:t>www.centerii.org</a:t>
            </a:r>
            <a:endParaRPr lang="en-US" sz="1800" b="1" u="sng" dirty="0" smtClean="0"/>
          </a:p>
          <a:p>
            <a:pPr algn="ctr"/>
            <a:endParaRPr lang="en-US" sz="1800" b="1" u="sng" dirty="0" smtClean="0"/>
          </a:p>
          <a:p>
            <a:pPr algn="ctr"/>
            <a:endParaRPr lang="en-US" sz="1800" b="1" u="sng" dirty="0" smtClean="0"/>
          </a:p>
          <a:p>
            <a:pPr algn="ctr"/>
            <a:endParaRPr lang="en-US" sz="1800" b="1" u="sng" dirty="0" smtClean="0"/>
          </a:p>
          <a:p>
            <a:endParaRPr lang="en-US" sz="1800" b="1" u="sng" dirty="0" smtClean="0"/>
          </a:p>
          <a:p>
            <a:endParaRPr lang="en-US" sz="1800" b="1" u="sng" dirty="0" smtClean="0"/>
          </a:p>
          <a:p>
            <a:endParaRPr lang="en-US" sz="1600" dirty="0" smtClean="0"/>
          </a:p>
          <a:p>
            <a:endParaRPr lang="en-US" sz="1200" dirty="0" smtClean="0"/>
          </a:p>
        </p:txBody>
      </p:sp>
      <p:sp>
        <p:nvSpPr>
          <p:cNvPr id="18437" name="Content Placeholder 10"/>
          <p:cNvSpPr>
            <a:spLocks noGrp="1"/>
          </p:cNvSpPr>
          <p:nvPr>
            <p:ph sz="quarter" idx="4294967295"/>
          </p:nvPr>
        </p:nvSpPr>
        <p:spPr>
          <a:xfrm>
            <a:off x="4997450" y="1524000"/>
            <a:ext cx="4146550" cy="4572000"/>
          </a:xfrm>
        </p:spPr>
        <p:txBody>
          <a:bodyPr/>
          <a:lstStyle/>
          <a:p>
            <a:pPr>
              <a:buFont typeface="Wingdings" pitchFamily="2" charset="2"/>
              <a:buNone/>
            </a:pPr>
            <a:r>
              <a:rPr lang="en-US" sz="1600" b="1" i="1" dirty="0" smtClean="0"/>
              <a:t>REGIONAL COMPREHENSIVE CENTERS</a:t>
            </a:r>
          </a:p>
          <a:p>
            <a:pPr>
              <a:spcBef>
                <a:spcPct val="0"/>
              </a:spcBef>
            </a:pPr>
            <a:r>
              <a:rPr lang="en-US" sz="1600" dirty="0" smtClean="0"/>
              <a:t>Alaska Comprehensive Center </a:t>
            </a:r>
          </a:p>
          <a:p>
            <a:pPr>
              <a:spcBef>
                <a:spcPct val="0"/>
              </a:spcBef>
            </a:pPr>
            <a:r>
              <a:rPr lang="en-US" sz="1600" dirty="0" smtClean="0"/>
              <a:t>Appalachia Region Comprehensive Center </a:t>
            </a:r>
          </a:p>
          <a:p>
            <a:pPr>
              <a:spcBef>
                <a:spcPct val="0"/>
              </a:spcBef>
            </a:pPr>
            <a:r>
              <a:rPr lang="en-US" sz="1600" dirty="0" smtClean="0"/>
              <a:t>California Comprehensive Center </a:t>
            </a:r>
          </a:p>
          <a:p>
            <a:pPr>
              <a:spcBef>
                <a:spcPct val="0"/>
              </a:spcBef>
            </a:pPr>
            <a:r>
              <a:rPr lang="en-US" sz="1600" dirty="0" smtClean="0"/>
              <a:t>Florida &amp; Islands Comprehensive Center </a:t>
            </a:r>
          </a:p>
          <a:p>
            <a:pPr>
              <a:spcBef>
                <a:spcPct val="0"/>
              </a:spcBef>
            </a:pPr>
            <a:r>
              <a:rPr lang="en-US" sz="1600" dirty="0" smtClean="0"/>
              <a:t>Great Lakes East Comprehensive Center </a:t>
            </a:r>
          </a:p>
          <a:p>
            <a:pPr>
              <a:spcBef>
                <a:spcPct val="0"/>
              </a:spcBef>
            </a:pPr>
            <a:r>
              <a:rPr lang="en-US" sz="1600" dirty="0" smtClean="0"/>
              <a:t>Great Lakes West Region Comprehensive Center </a:t>
            </a:r>
          </a:p>
          <a:p>
            <a:pPr>
              <a:spcBef>
                <a:spcPct val="0"/>
              </a:spcBef>
            </a:pPr>
            <a:r>
              <a:rPr lang="en-US" sz="1600" dirty="0" smtClean="0"/>
              <a:t>The Mid-Atlantic Comprehensive Center </a:t>
            </a:r>
          </a:p>
          <a:p>
            <a:pPr>
              <a:spcBef>
                <a:spcPct val="0"/>
              </a:spcBef>
            </a:pPr>
            <a:r>
              <a:rPr lang="en-US" sz="1600" dirty="0" smtClean="0"/>
              <a:t>Mid-Continent Comprehensive Center </a:t>
            </a:r>
          </a:p>
          <a:p>
            <a:pPr>
              <a:spcBef>
                <a:spcPct val="0"/>
              </a:spcBef>
            </a:pPr>
            <a:r>
              <a:rPr lang="en-US" sz="1600" dirty="0" smtClean="0"/>
              <a:t>New England Comprehensive </a:t>
            </a:r>
          </a:p>
          <a:p>
            <a:pPr>
              <a:spcBef>
                <a:spcPct val="0"/>
              </a:spcBef>
            </a:pPr>
            <a:r>
              <a:rPr lang="en-US" sz="1600" dirty="0" smtClean="0"/>
              <a:t>New York Comprehensive </a:t>
            </a:r>
          </a:p>
          <a:p>
            <a:pPr>
              <a:spcBef>
                <a:spcPct val="0"/>
              </a:spcBef>
            </a:pPr>
            <a:r>
              <a:rPr lang="en-US" sz="1600" dirty="0" smtClean="0"/>
              <a:t>North Central Comprehensive Center </a:t>
            </a:r>
          </a:p>
          <a:p>
            <a:pPr>
              <a:spcBef>
                <a:spcPct val="0"/>
              </a:spcBef>
            </a:pPr>
            <a:r>
              <a:rPr lang="en-US" sz="1600" dirty="0" smtClean="0"/>
              <a:t>Northwest Regional Comprehensive </a:t>
            </a:r>
          </a:p>
          <a:p>
            <a:pPr>
              <a:spcBef>
                <a:spcPct val="0"/>
              </a:spcBef>
            </a:pPr>
            <a:r>
              <a:rPr lang="en-US" sz="1600" dirty="0" smtClean="0"/>
              <a:t>Pacific Comprehensive Center </a:t>
            </a:r>
          </a:p>
          <a:p>
            <a:pPr>
              <a:spcBef>
                <a:spcPct val="0"/>
              </a:spcBef>
            </a:pPr>
            <a:r>
              <a:rPr lang="en-US" sz="1600" dirty="0" smtClean="0"/>
              <a:t>Southeast Comprehensive </a:t>
            </a:r>
          </a:p>
          <a:p>
            <a:pPr>
              <a:spcBef>
                <a:spcPct val="0"/>
              </a:spcBef>
            </a:pPr>
            <a:r>
              <a:rPr lang="en-US" sz="1600" dirty="0" smtClean="0"/>
              <a:t>Southwest Comprehensive Center </a:t>
            </a:r>
          </a:p>
          <a:p>
            <a:pPr>
              <a:spcBef>
                <a:spcPct val="0"/>
              </a:spcBef>
            </a:pPr>
            <a:r>
              <a:rPr lang="en-US" sz="1600" dirty="0" smtClean="0"/>
              <a:t>Texas Comprehensive Center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a:xfrm>
            <a:off x="612775" y="228600"/>
            <a:ext cx="8153400" cy="990600"/>
          </a:xfrm>
        </p:spPr>
        <p:txBody>
          <a:bodyPr/>
          <a:lstStyle/>
          <a:p>
            <a:r>
              <a:rPr lang="en-US" dirty="0" smtClean="0"/>
              <a:t>RESOURCES</a:t>
            </a:r>
          </a:p>
        </p:txBody>
      </p:sp>
      <p:sp>
        <p:nvSpPr>
          <p:cNvPr id="73730" name="Date Placeholder 2"/>
          <p:cNvSpPr>
            <a:spLocks noGrp="1"/>
          </p:cNvSpPr>
          <p:nvPr>
            <p:ph type="dt" sz="quarter" idx="10"/>
          </p:nvPr>
        </p:nvSpPr>
        <p:spPr bwMode="auto">
          <a:xfrm>
            <a:off x="8153400" y="6492875"/>
            <a:ext cx="990600" cy="365125"/>
          </a:xfrm>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73731" name="Footer Placeholder 3"/>
          <p:cNvSpPr>
            <a:spLocks noGrp="1"/>
          </p:cNvSpPr>
          <p:nvPr>
            <p:ph type="ftr" sz="quarter" idx="11"/>
          </p:nvPr>
        </p:nvSpPr>
        <p:spPr bwMode="auto">
          <a:xfrm>
            <a:off x="152400" y="6492875"/>
            <a:ext cx="7772400" cy="365125"/>
          </a:xfrm>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D2A75798-E798-4FA6-BDEA-E6D55F8EE12D}" type="slidenum">
              <a:rPr lang="en-US"/>
              <a:pPr>
                <a:defRPr/>
              </a:pPr>
              <a:t>30</a:t>
            </a:fld>
            <a:endParaRPr lang="en-US" dirty="0"/>
          </a:p>
        </p:txBody>
      </p:sp>
      <p:sp>
        <p:nvSpPr>
          <p:cNvPr id="73735" name="Content Placeholder 5"/>
          <p:cNvSpPr>
            <a:spLocks/>
          </p:cNvSpPr>
          <p:nvPr/>
        </p:nvSpPr>
        <p:spPr bwMode="auto">
          <a:xfrm>
            <a:off x="612775" y="1524000"/>
            <a:ext cx="8150225" cy="4572000"/>
          </a:xfrm>
          <a:prstGeom prst="rect">
            <a:avLst/>
          </a:prstGeom>
          <a:noFill/>
          <a:ln w="9525">
            <a:noFill/>
            <a:miter lim="800000"/>
            <a:headEnd/>
            <a:tailEnd/>
          </a:ln>
        </p:spPr>
        <p:txBody>
          <a:bodyPr/>
          <a:lstStyle/>
          <a:p>
            <a:pPr marL="319088" indent="-319088">
              <a:lnSpc>
                <a:spcPct val="80000"/>
              </a:lnSpc>
              <a:spcBef>
                <a:spcPct val="5000"/>
              </a:spcBef>
              <a:spcAft>
                <a:spcPct val="5000"/>
              </a:spcAft>
              <a:buClr>
                <a:schemeClr val="accent2"/>
              </a:buClr>
              <a:buSzPct val="60000"/>
              <a:buFont typeface="Wingdings" pitchFamily="2" charset="2"/>
              <a:buNone/>
            </a:pPr>
            <a:r>
              <a:rPr lang="en-US" dirty="0" smtClean="0">
                <a:latin typeface="Tw Cen MT" pitchFamily="34" charset="0"/>
              </a:rPr>
              <a:t>Kowal, J., Hassel, E. A., &amp; Hassel, B. C. (2009). </a:t>
            </a:r>
            <a:r>
              <a:rPr lang="en-US" i="1" dirty="0" smtClean="0">
                <a:latin typeface="Tw Cen MT" pitchFamily="34" charset="0"/>
              </a:rPr>
              <a:t>Successful school turnarounds: Seven steps for district leaders. </a:t>
            </a:r>
            <a:r>
              <a:rPr lang="en-US" dirty="0" smtClean="0">
                <a:latin typeface="Tw Cen MT" pitchFamily="34" charset="0"/>
              </a:rPr>
              <a:t>Washington, DC: The Center for Comprehensive School Reform and Improvement. Issue brief retrieved from </a:t>
            </a:r>
            <a:r>
              <a:rPr lang="en-US" dirty="0" smtClean="0">
                <a:latin typeface="Tw Cen MT" pitchFamily="34" charset="0"/>
                <a:hlinkClick r:id="rId3"/>
              </a:rPr>
              <a:t>http://centerforcsri.org/files/CenterIssueBriefSept09.pdf</a:t>
            </a:r>
            <a:r>
              <a:rPr lang="en-US" dirty="0" smtClean="0">
                <a:latin typeface="Tw Cen MT" pitchFamily="34" charset="0"/>
              </a:rPr>
              <a:t> </a:t>
            </a:r>
          </a:p>
          <a:p>
            <a:pPr marL="319088" indent="-319088">
              <a:lnSpc>
                <a:spcPct val="80000"/>
              </a:lnSpc>
              <a:spcBef>
                <a:spcPct val="5000"/>
              </a:spcBef>
              <a:spcAft>
                <a:spcPct val="5000"/>
              </a:spcAft>
              <a:buClr>
                <a:schemeClr val="accent2"/>
              </a:buClr>
              <a:buSzPct val="60000"/>
              <a:buFont typeface="Wingdings" pitchFamily="2" charset="2"/>
              <a:buNone/>
            </a:pPr>
            <a:r>
              <a:rPr lang="en-US" dirty="0" smtClean="0">
                <a:latin typeface="Tw Cen MT" pitchFamily="34" charset="0"/>
              </a:rPr>
              <a:t>	Webcast retrieved from: </a:t>
            </a:r>
            <a:r>
              <a:rPr lang="en-US" dirty="0" smtClean="0">
                <a:latin typeface="Tw Cen MT" pitchFamily="34" charset="0"/>
                <a:hlinkClick r:id="rId4"/>
              </a:rPr>
              <a:t>http://www.centerforcsri.org/webcasts/school-turnarounds/</a:t>
            </a:r>
            <a:endParaRPr lang="en-US" dirty="0" smtClean="0">
              <a:latin typeface="Tw Cen MT" pitchFamily="34" charset="0"/>
            </a:endParaRPr>
          </a:p>
          <a:p>
            <a:pPr marL="319088" indent="-319088">
              <a:lnSpc>
                <a:spcPct val="80000"/>
              </a:lnSpc>
              <a:spcBef>
                <a:spcPts val="700"/>
              </a:spcBef>
              <a:buClr>
                <a:schemeClr val="accent2"/>
              </a:buClr>
              <a:buSzPct val="60000"/>
              <a:buFont typeface="Wingdings" pitchFamily="2" charset="2"/>
              <a:buNone/>
              <a:tabLst>
                <a:tab pos="347663" algn="l"/>
              </a:tabLst>
            </a:pPr>
            <a:r>
              <a:rPr lang="en-US" dirty="0" smtClean="0">
                <a:latin typeface="Tw Cen MT" pitchFamily="34" charset="0"/>
              </a:rPr>
              <a:t>Lane</a:t>
            </a:r>
            <a:r>
              <a:rPr lang="en-US" dirty="0">
                <a:latin typeface="Tw Cen MT" pitchFamily="34" charset="0"/>
              </a:rPr>
              <a:t>, B. (2009). </a:t>
            </a:r>
            <a:r>
              <a:rPr lang="en-US" i="1" dirty="0">
                <a:latin typeface="Tw Cen MT" pitchFamily="34" charset="0"/>
              </a:rPr>
              <a:t>Exploring the pathway to rapid district improvement.</a:t>
            </a:r>
            <a:r>
              <a:rPr lang="en-US" dirty="0">
                <a:latin typeface="Tw Cen MT" pitchFamily="34" charset="0"/>
              </a:rPr>
              <a:t> Lincoln, IL: Center on Innovation and Improvement.  Retrieved from </a:t>
            </a:r>
            <a:r>
              <a:rPr lang="en-US" u="sng" dirty="0">
                <a:latin typeface="Tw Cen MT" pitchFamily="34" charset="0"/>
                <a:hlinkClick r:id="rId5"/>
              </a:rPr>
              <a:t>http://www.centerii.org/survey</a:t>
            </a:r>
            <a:r>
              <a:rPr lang="en-US" dirty="0">
                <a:latin typeface="Tw Cen MT" pitchFamily="34" charset="0"/>
              </a:rPr>
              <a:t> </a:t>
            </a:r>
          </a:p>
          <a:p>
            <a:pPr marL="319088" indent="-319088">
              <a:lnSpc>
                <a:spcPct val="80000"/>
              </a:lnSpc>
              <a:spcBef>
                <a:spcPts val="700"/>
              </a:spcBef>
              <a:buClr>
                <a:schemeClr val="accent2"/>
              </a:buClr>
              <a:buSzPct val="60000"/>
              <a:buFont typeface="Wingdings" pitchFamily="2" charset="2"/>
              <a:buNone/>
              <a:tabLst>
                <a:tab pos="347663" algn="l"/>
              </a:tabLst>
            </a:pPr>
            <a:r>
              <a:rPr lang="en-US" dirty="0">
                <a:latin typeface="Tw Cen MT" pitchFamily="34" charset="0"/>
              </a:rPr>
              <a:t>New Leaders for New Schools. (2009, October) </a:t>
            </a:r>
            <a:r>
              <a:rPr lang="en-US" i="1" dirty="0">
                <a:latin typeface="Tw Cen MT" pitchFamily="34" charset="0"/>
              </a:rPr>
              <a:t>Principal effectiveness: A new principalship to drive student achievement, teacher effectiveness, and school turnarounds.  </a:t>
            </a:r>
            <a:r>
              <a:rPr lang="en-US" dirty="0">
                <a:latin typeface="Tw Cen MT" pitchFamily="34" charset="0"/>
              </a:rPr>
              <a:t>NY: Author. Retrieved from </a:t>
            </a:r>
            <a:r>
              <a:rPr lang="en-US" dirty="0">
                <a:latin typeface="Tw Cen MT" pitchFamily="34" charset="0"/>
                <a:hlinkClick r:id="rId6"/>
              </a:rPr>
              <a:t>http://www.nlns.org/uef.jsp</a:t>
            </a:r>
            <a:endParaRPr lang="en-US" dirty="0">
              <a:latin typeface="Tw Cen MT" pitchFamily="34" charset="0"/>
            </a:endParaRPr>
          </a:p>
          <a:p>
            <a:pPr marL="319088" indent="-319088">
              <a:lnSpc>
                <a:spcPct val="80000"/>
              </a:lnSpc>
              <a:spcBef>
                <a:spcPts val="700"/>
              </a:spcBef>
              <a:buClr>
                <a:schemeClr val="accent2"/>
              </a:buClr>
              <a:buSzPct val="60000"/>
              <a:buFont typeface="Wingdings" pitchFamily="2" charset="2"/>
              <a:buNone/>
              <a:tabLst>
                <a:tab pos="347663" algn="l"/>
              </a:tabLst>
            </a:pPr>
            <a:r>
              <a:rPr lang="en-US" dirty="0">
                <a:latin typeface="Tw Cen MT" pitchFamily="34" charset="0"/>
              </a:rPr>
              <a:t>The New Teacher Project. (2009, December ). </a:t>
            </a:r>
            <a:r>
              <a:rPr lang="en-US" i="1" dirty="0">
                <a:latin typeface="Tw Cen MT" pitchFamily="34" charset="0"/>
              </a:rPr>
              <a:t>Human capital reform in Cincinnati public schools: Strengthening teacher effectiveness and support. </a:t>
            </a:r>
            <a:r>
              <a:rPr lang="en-US" dirty="0">
                <a:latin typeface="Tw Cen MT" pitchFamily="34" charset="0"/>
              </a:rPr>
              <a:t>Brooklyn, NY: Author. Retrieved from </a:t>
            </a:r>
            <a:r>
              <a:rPr lang="en-US" dirty="0">
                <a:latin typeface="Tw Cen MT" pitchFamily="34" charset="0"/>
                <a:hlinkClick r:id="rId7"/>
              </a:rPr>
              <a:t>http://www.tntp.org/</a:t>
            </a:r>
            <a:endParaRPr lang="en-US" dirty="0">
              <a:latin typeface="Tw Cen MT" pitchFamily="34" charset="0"/>
            </a:endParaRPr>
          </a:p>
          <a:p>
            <a:pPr marL="319088" indent="-319088">
              <a:lnSpc>
                <a:spcPct val="80000"/>
              </a:lnSpc>
              <a:spcBef>
                <a:spcPts val="600"/>
              </a:spcBef>
              <a:buClr>
                <a:schemeClr val="accent2"/>
              </a:buClr>
              <a:buSzPct val="60000"/>
              <a:buFont typeface="Wingdings" pitchFamily="2" charset="2"/>
              <a:buNone/>
              <a:tabLst>
                <a:tab pos="347663" algn="l"/>
              </a:tabLst>
            </a:pPr>
            <a:r>
              <a:rPr lang="en-US" dirty="0">
                <a:latin typeface="Tw Cen MT" pitchFamily="34" charset="0"/>
              </a:rPr>
              <a:t>Perlman, C. L., &amp; Redding, S. (Eds). (2010).</a:t>
            </a:r>
            <a:r>
              <a:rPr lang="en-US" i="1" dirty="0">
                <a:latin typeface="Tw Cen MT" pitchFamily="34" charset="0"/>
              </a:rPr>
              <a:t> Handbook on effective implementation of school improvement grants. </a:t>
            </a:r>
            <a:r>
              <a:rPr lang="en-US" dirty="0">
                <a:latin typeface="Tw Cen MT" pitchFamily="34" charset="0"/>
              </a:rPr>
              <a:t>Lincoln, IL: Center on Innovation &amp; Improvement. Retrieved from </a:t>
            </a:r>
            <a:r>
              <a:rPr lang="en-US" u="sng" dirty="0">
                <a:latin typeface="Tw Cen MT" pitchFamily="34" charset="0"/>
                <a:hlinkClick r:id="rId5"/>
              </a:rPr>
              <a:t>http://www.centerii.org/survey</a:t>
            </a:r>
            <a:endParaRPr lang="en-US" dirty="0">
              <a:latin typeface="Tw Cen MT" pitchFamily="34" charset="0"/>
            </a:endParaRPr>
          </a:p>
          <a:p>
            <a:pPr marL="319088" indent="-319088">
              <a:spcBef>
                <a:spcPct val="5000"/>
              </a:spcBef>
              <a:spcAft>
                <a:spcPct val="5000"/>
              </a:spcAft>
              <a:tabLst>
                <a:tab pos="347663" algn="l"/>
              </a:tabLst>
            </a:pPr>
            <a:r>
              <a:rPr lang="en-US" dirty="0">
                <a:latin typeface="Tw Cen MT" pitchFamily="34" charset="0"/>
              </a:rPr>
              <a:t>Public Impact. (2007). </a:t>
            </a:r>
            <a:r>
              <a:rPr lang="en-US" i="1" dirty="0">
                <a:latin typeface="Tw Cen MT" pitchFamily="34" charset="0"/>
              </a:rPr>
              <a:t>School turnarounds: A review of the cross-sector evidence on dramatic organizational improvement. </a:t>
            </a:r>
            <a:r>
              <a:rPr lang="en-US" dirty="0">
                <a:latin typeface="Tw Cen MT" pitchFamily="34" charset="0"/>
              </a:rPr>
              <a:t>Lincoln, IL: Public Impact, Academic Development Institute. Retrieved from </a:t>
            </a:r>
            <a:r>
              <a:rPr lang="en-US" u="sng" dirty="0">
                <a:latin typeface="Tw Cen MT" pitchFamily="34" charset="0"/>
                <a:hlinkClick r:id="rId5"/>
              </a:rPr>
              <a:t>http://</a:t>
            </a:r>
            <a:r>
              <a:rPr lang="en-US" u="sng" dirty="0" smtClean="0">
                <a:latin typeface="Tw Cen MT" pitchFamily="34" charset="0"/>
                <a:hlinkClick r:id="rId5"/>
              </a:rPr>
              <a:t>www.centerii.org/survey</a:t>
            </a:r>
            <a:endParaRPr lang="en-US" dirty="0">
              <a:latin typeface="Tw Cen MT"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idx="4294967295"/>
          </p:nvPr>
        </p:nvSpPr>
        <p:spPr>
          <a:xfrm>
            <a:off x="612775" y="228600"/>
            <a:ext cx="8153400" cy="990600"/>
          </a:xfrm>
        </p:spPr>
        <p:txBody>
          <a:bodyPr/>
          <a:lstStyle/>
          <a:p>
            <a:r>
              <a:rPr lang="en-US" dirty="0" smtClean="0"/>
              <a:t>RESOURCES</a:t>
            </a:r>
          </a:p>
        </p:txBody>
      </p:sp>
      <p:sp>
        <p:nvSpPr>
          <p:cNvPr id="86019" name="Date Placeholder 2"/>
          <p:cNvSpPr txBox="1">
            <a:spLocks noGrp="1"/>
          </p:cNvSpPr>
          <p:nvPr/>
        </p:nvSpPr>
        <p:spPr bwMode="auto">
          <a:xfrm>
            <a:off x="8077200" y="6248400"/>
            <a:ext cx="9906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86020" name="Footer Placeholder 3"/>
          <p:cNvSpPr txBox="1">
            <a:spLocks noGrp="1"/>
          </p:cNvSpPr>
          <p:nvPr/>
        </p:nvSpPr>
        <p:spPr bwMode="auto">
          <a:xfrm>
            <a:off x="152400" y="6248400"/>
            <a:ext cx="7772400" cy="365125"/>
          </a:xfrm>
          <a:prstGeom prst="rect">
            <a:avLst/>
          </a:prstGeom>
          <a:noFill/>
          <a:ln w="9525">
            <a:noFill/>
            <a:miter lim="800000"/>
            <a:headEnd/>
            <a:tailEnd/>
          </a:ln>
        </p:spPr>
        <p:txBody>
          <a:bodyPr anchor="ctr"/>
          <a:lstStyle/>
          <a:p>
            <a:pPr algn="r"/>
            <a:r>
              <a:rPr lang="en-US" sz="1400" dirty="0">
                <a:solidFill>
                  <a:schemeClr val="tx2"/>
                </a:solidFill>
                <a:latin typeface="Tw Cen MT" pitchFamily="34" charset="0"/>
              </a:rPr>
              <a:t>Prepared for NNSSIL by Center on Innovation &amp; Improvement and Council of Chief State School Officers</a:t>
            </a:r>
          </a:p>
        </p:txBody>
      </p:sp>
      <p:sp>
        <p:nvSpPr>
          <p:cNvPr id="5"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3ECB0D00-6D57-4045-B155-5F4909733137}" type="slidenum">
              <a:rPr lang="en-US" sz="1400" b="1">
                <a:solidFill>
                  <a:srgbClr val="FFFFFF"/>
                </a:solidFill>
                <a:latin typeface="+mn-lt"/>
              </a:rPr>
              <a:pPr algn="ctr" fontAlgn="auto">
                <a:spcBef>
                  <a:spcPts val="0"/>
                </a:spcBef>
                <a:spcAft>
                  <a:spcPts val="0"/>
                </a:spcAft>
                <a:defRPr/>
              </a:pPr>
              <a:t>31</a:t>
            </a:fld>
            <a:endParaRPr lang="en-US" sz="1400" b="1" dirty="0">
              <a:solidFill>
                <a:srgbClr val="FFFFFF"/>
              </a:solidFill>
              <a:latin typeface="+mn-lt"/>
            </a:endParaRPr>
          </a:p>
        </p:txBody>
      </p:sp>
      <p:sp>
        <p:nvSpPr>
          <p:cNvPr id="86024" name="Content Placeholder 5"/>
          <p:cNvSpPr>
            <a:spLocks/>
          </p:cNvSpPr>
          <p:nvPr/>
        </p:nvSpPr>
        <p:spPr bwMode="auto">
          <a:xfrm>
            <a:off x="612775" y="1524000"/>
            <a:ext cx="8150225" cy="4724400"/>
          </a:xfrm>
          <a:prstGeom prst="rect">
            <a:avLst/>
          </a:prstGeom>
          <a:noFill/>
          <a:ln w="9525">
            <a:noFill/>
            <a:miter lim="800000"/>
            <a:headEnd/>
            <a:tailEnd/>
          </a:ln>
        </p:spPr>
        <p:txBody>
          <a:bodyPr/>
          <a:lstStyle/>
          <a:p>
            <a:pPr marL="319088" indent="-319088">
              <a:lnSpc>
                <a:spcPct val="80000"/>
              </a:lnSpc>
              <a:spcBef>
                <a:spcPct val="5000"/>
              </a:spcBef>
              <a:spcAft>
                <a:spcPct val="5000"/>
              </a:spcAft>
              <a:buClr>
                <a:schemeClr val="accent2"/>
              </a:buClr>
              <a:buSzPct val="60000"/>
              <a:tabLst>
                <a:tab pos="347663" algn="l"/>
              </a:tabLst>
            </a:pPr>
            <a:r>
              <a:rPr lang="en-US" dirty="0" smtClean="0">
                <a:latin typeface="Tw Cen MT" pitchFamily="34" charset="0"/>
              </a:rPr>
              <a:t>Public Impact. (2008). </a:t>
            </a:r>
            <a:r>
              <a:rPr lang="en-US" i="1" dirty="0" smtClean="0">
                <a:latin typeface="Tw Cen MT" pitchFamily="34" charset="0"/>
              </a:rPr>
              <a:t>School turnaround leaders: Competencies for success.</a:t>
            </a:r>
            <a:r>
              <a:rPr lang="en-US" dirty="0" smtClean="0">
                <a:latin typeface="Tw Cen MT" pitchFamily="34" charset="0"/>
              </a:rPr>
              <a:t> Chapel Hill, NC: Author. Retrieved from </a:t>
            </a:r>
            <a:r>
              <a:rPr lang="en-US" dirty="0" smtClean="0">
                <a:latin typeface="Tw Cen MT" pitchFamily="34" charset="0"/>
                <a:hlinkClick r:id="rId3"/>
              </a:rPr>
              <a:t>http://www.publicimpact.com/act-strategically-when-schools-fail/competencies-for-turnaround-success</a:t>
            </a:r>
            <a:endParaRPr lang="en-US" dirty="0" smtClean="0">
              <a:latin typeface="Tw Cen MT" pitchFamily="34" charset="0"/>
            </a:endParaRPr>
          </a:p>
          <a:p>
            <a:pPr marL="319088" indent="-319088">
              <a:lnSpc>
                <a:spcPct val="80000"/>
              </a:lnSpc>
              <a:spcBef>
                <a:spcPct val="5000"/>
              </a:spcBef>
              <a:spcAft>
                <a:spcPct val="5000"/>
              </a:spcAft>
              <a:buClr>
                <a:schemeClr val="accent2"/>
              </a:buClr>
              <a:buSzPct val="60000"/>
              <a:buFont typeface="Wingdings" pitchFamily="2" charset="2"/>
              <a:buNone/>
              <a:tabLst>
                <a:tab pos="347663" algn="l"/>
              </a:tabLst>
            </a:pPr>
            <a:r>
              <a:rPr lang="en-US" dirty="0" smtClean="0">
                <a:latin typeface="Tw Cen MT" pitchFamily="34" charset="0"/>
              </a:rPr>
              <a:t>Public </a:t>
            </a:r>
            <a:r>
              <a:rPr lang="en-US" dirty="0">
                <a:latin typeface="Tw Cen MT" pitchFamily="34" charset="0"/>
              </a:rPr>
              <a:t>Impact. (2009, August). </a:t>
            </a:r>
            <a:r>
              <a:rPr lang="en-US" i="1" dirty="0">
                <a:latin typeface="Tw Cen MT" pitchFamily="34" charset="0"/>
              </a:rPr>
              <a:t>Try, try, again: How to triple the number of fixed failing schools without getting any better at fixing schools.</a:t>
            </a:r>
            <a:r>
              <a:rPr lang="en-US" dirty="0">
                <a:latin typeface="Tw Cen MT" pitchFamily="34" charset="0"/>
              </a:rPr>
              <a:t> [PowerPoint presentation]. Chapel Hill, NC: Author. Retrieved from </a:t>
            </a:r>
            <a:r>
              <a:rPr lang="en-US" dirty="0">
                <a:latin typeface="Tw Cen MT" pitchFamily="34" charset="0"/>
                <a:hlinkClick r:id="rId4"/>
              </a:rPr>
              <a:t>http://www.publicimpact.com/try-try-again/</a:t>
            </a:r>
            <a:endParaRPr lang="en-US" dirty="0">
              <a:latin typeface="Tw Cen MT" pitchFamily="34" charset="0"/>
            </a:endParaRPr>
          </a:p>
          <a:p>
            <a:pPr marL="319088" indent="-319088">
              <a:lnSpc>
                <a:spcPct val="80000"/>
              </a:lnSpc>
              <a:spcBef>
                <a:spcPct val="5000"/>
              </a:spcBef>
              <a:spcAft>
                <a:spcPct val="5000"/>
              </a:spcAft>
              <a:buClr>
                <a:schemeClr val="accent2"/>
              </a:buClr>
              <a:buSzPct val="60000"/>
              <a:buFont typeface="Wingdings" pitchFamily="2" charset="2"/>
              <a:buNone/>
              <a:tabLst>
                <a:tab pos="347663" algn="l"/>
              </a:tabLst>
            </a:pPr>
            <a:r>
              <a:rPr lang="en-US" dirty="0">
                <a:latin typeface="Tw Cen MT" pitchFamily="34" charset="0"/>
              </a:rPr>
              <a:t>Redding, S. (2010).</a:t>
            </a:r>
            <a:r>
              <a:rPr lang="en-US" i="1" dirty="0">
                <a:latin typeface="Tw Cen MT" pitchFamily="34" charset="0"/>
              </a:rPr>
              <a:t> Selecting the intervention model and partners. </a:t>
            </a:r>
            <a:r>
              <a:rPr lang="en-US" dirty="0">
                <a:latin typeface="Tw Cen MT" pitchFamily="34" charset="0"/>
              </a:rPr>
              <a:t>Lincoln, IL:</a:t>
            </a:r>
            <a:r>
              <a:rPr lang="en-US" i="1" dirty="0">
                <a:latin typeface="Tw Cen MT" pitchFamily="34" charset="0"/>
              </a:rPr>
              <a:t> </a:t>
            </a:r>
            <a:r>
              <a:rPr lang="en-US" dirty="0">
                <a:latin typeface="Tw Cen MT" pitchFamily="34" charset="0"/>
              </a:rPr>
              <a:t>Center on Innovation &amp; Improvement. Retrieved from </a:t>
            </a:r>
            <a:r>
              <a:rPr lang="en-US" dirty="0">
                <a:latin typeface="Tw Cen MT" pitchFamily="34" charset="0"/>
                <a:hlinkClick r:id="rId5"/>
              </a:rPr>
              <a:t>http://www.centerii.org/survey/</a:t>
            </a:r>
            <a:endParaRPr lang="en-US" dirty="0">
              <a:latin typeface="Tw Cen MT" pitchFamily="34" charset="0"/>
            </a:endParaRPr>
          </a:p>
          <a:p>
            <a:pPr marL="319088" indent="-319088">
              <a:spcBef>
                <a:spcPct val="5000"/>
              </a:spcBef>
              <a:spcAft>
                <a:spcPct val="5000"/>
              </a:spcAft>
              <a:tabLst>
                <a:tab pos="347663" algn="l"/>
              </a:tabLst>
            </a:pPr>
            <a:r>
              <a:rPr lang="en-US" dirty="0">
                <a:latin typeface="Tw Cen MT" pitchFamily="34" charset="0"/>
              </a:rPr>
              <a:t>Redding, S., &amp; Walberg, H. (Eds.). (2008).</a:t>
            </a:r>
            <a:r>
              <a:rPr lang="en-US" i="1" dirty="0">
                <a:latin typeface="Tw Cen MT" pitchFamily="34" charset="0"/>
              </a:rPr>
              <a:t> Handbook on statewide systems of support. </a:t>
            </a:r>
            <a:r>
              <a:rPr lang="en-US" dirty="0">
                <a:latin typeface="Tw Cen MT" pitchFamily="34" charset="0"/>
              </a:rPr>
              <a:t>Lincoln, IL: Center on Innovation &amp; Improvement. Retrieved from </a:t>
            </a:r>
            <a:r>
              <a:rPr lang="en-US" dirty="0">
                <a:latin typeface="Tw Cen MT" pitchFamily="34" charset="0"/>
                <a:hlinkClick r:id="rId5"/>
              </a:rPr>
              <a:t>http://www.centerii.org/survey/</a:t>
            </a:r>
            <a:endParaRPr lang="en-US" i="1" dirty="0">
              <a:latin typeface="Tw Cen MT" pitchFamily="34" charset="0"/>
            </a:endParaRPr>
          </a:p>
          <a:p>
            <a:pPr marL="319088" indent="-319088">
              <a:lnSpc>
                <a:spcPct val="80000"/>
              </a:lnSpc>
              <a:spcBef>
                <a:spcPct val="5000"/>
              </a:spcBef>
              <a:spcAft>
                <a:spcPct val="5000"/>
              </a:spcAft>
              <a:buClr>
                <a:schemeClr val="accent2"/>
              </a:buClr>
              <a:buSzPct val="60000"/>
              <a:buFont typeface="Wingdings" pitchFamily="2" charset="2"/>
              <a:buNone/>
              <a:tabLst>
                <a:tab pos="347663" algn="l"/>
              </a:tabLst>
            </a:pPr>
            <a:r>
              <a:rPr lang="en-US" i="1" dirty="0">
                <a:latin typeface="Tw Cen MT" pitchFamily="34" charset="0"/>
              </a:rPr>
              <a:t>Steiner, L. (2009). Performance-based dismissals: cross-sector lessons for school turnarounds</a:t>
            </a:r>
            <a:r>
              <a:rPr lang="en-US" dirty="0">
                <a:latin typeface="Tw Cen MT" pitchFamily="34" charset="0"/>
              </a:rPr>
              <a:t>. Lincoln, IL: Center on Innovation &amp; Improvement. Retrieved from </a:t>
            </a:r>
            <a:r>
              <a:rPr lang="en-US" dirty="0">
                <a:latin typeface="Tw Cen MT" pitchFamily="34" charset="0"/>
                <a:hlinkClick r:id="rId5"/>
              </a:rPr>
              <a:t>http://www.centerii.org/survey/</a:t>
            </a:r>
            <a:endParaRPr lang="en-US" dirty="0">
              <a:latin typeface="Tw Cen MT" pitchFamily="34" charset="0"/>
            </a:endParaRPr>
          </a:p>
          <a:p>
            <a:pPr marL="319088" indent="-319088">
              <a:lnSpc>
                <a:spcPct val="80000"/>
              </a:lnSpc>
              <a:spcBef>
                <a:spcPct val="5000"/>
              </a:spcBef>
              <a:spcAft>
                <a:spcPct val="5000"/>
              </a:spcAft>
              <a:buClr>
                <a:schemeClr val="accent2"/>
              </a:buClr>
              <a:buSzPct val="60000"/>
              <a:buFont typeface="Wingdings" pitchFamily="2" charset="2"/>
              <a:buNone/>
              <a:tabLst>
                <a:tab pos="347663" algn="l"/>
              </a:tabLst>
            </a:pPr>
            <a:r>
              <a:rPr lang="en-US" dirty="0">
                <a:latin typeface="Tw Cen MT" pitchFamily="34" charset="0"/>
              </a:rPr>
              <a:t>Walberg, H. J. (Ed.). (2007). </a:t>
            </a:r>
            <a:r>
              <a:rPr lang="en-US" i="1" dirty="0">
                <a:latin typeface="Tw Cen MT" pitchFamily="34" charset="0"/>
              </a:rPr>
              <a:t>Handbook on restructuring and substantial school improvement.</a:t>
            </a:r>
            <a:r>
              <a:rPr lang="en-US" dirty="0">
                <a:latin typeface="Tw Cen MT" pitchFamily="34" charset="0"/>
              </a:rPr>
              <a:t> Lincoln, IL: Center on Innovation and Improvement. Retrieved from </a:t>
            </a:r>
            <a:r>
              <a:rPr lang="en-US" dirty="0">
                <a:latin typeface="Tw Cen MT" pitchFamily="34" charset="0"/>
                <a:hlinkClick r:id="rId5"/>
              </a:rPr>
              <a:t>http://www.centerii.org/survey/</a:t>
            </a:r>
            <a:endParaRPr lang="en-US" dirty="0">
              <a:latin typeface="Tw Cen MT"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ChangeArrowheads="1"/>
          </p:cNvSpPr>
          <p:nvPr>
            <p:ph type="title"/>
          </p:nvPr>
        </p:nvSpPr>
        <p:spPr>
          <a:xfrm>
            <a:off x="609600" y="228600"/>
            <a:ext cx="8305800" cy="1143000"/>
          </a:xfrm>
        </p:spPr>
        <p:txBody>
          <a:bodyPr/>
          <a:lstStyle/>
          <a:p>
            <a:r>
              <a:rPr lang="en-US" sz="4000" dirty="0" smtClean="0"/>
              <a:t>FURTHER QUESTIONS….</a:t>
            </a:r>
          </a:p>
        </p:txBody>
      </p:sp>
      <p:sp>
        <p:nvSpPr>
          <p:cNvPr id="75778" name="Rectangle 3"/>
          <p:cNvSpPr>
            <a:spLocks noGrp="1" noChangeArrowheads="1"/>
          </p:cNvSpPr>
          <p:nvPr>
            <p:ph sz="quarter" idx="1"/>
          </p:nvPr>
        </p:nvSpPr>
        <p:spPr>
          <a:xfrm>
            <a:off x="762000" y="2057400"/>
            <a:ext cx="7391400" cy="4572000"/>
          </a:xfrm>
        </p:spPr>
        <p:txBody>
          <a:bodyPr/>
          <a:lstStyle/>
          <a:p>
            <a:pPr algn="ctr">
              <a:spcBef>
                <a:spcPts val="600"/>
              </a:spcBef>
              <a:buFont typeface="Wingdings" pitchFamily="2" charset="2"/>
              <a:buNone/>
              <a:tabLst>
                <a:tab pos="347663" algn="l"/>
              </a:tabLst>
            </a:pPr>
            <a:endParaRPr lang="en-US" sz="4800" dirty="0" smtClean="0">
              <a:solidFill>
                <a:schemeClr val="accent1"/>
              </a:solidFill>
            </a:endParaRPr>
          </a:p>
          <a:p>
            <a:pPr algn="ctr">
              <a:spcBef>
                <a:spcPts val="600"/>
              </a:spcBef>
              <a:buFont typeface="Wingdings" pitchFamily="2" charset="2"/>
              <a:buNone/>
              <a:tabLst>
                <a:tab pos="347663" algn="l"/>
              </a:tabLst>
            </a:pPr>
            <a:r>
              <a:rPr lang="en-US" sz="6000" dirty="0" smtClean="0">
                <a:solidFill>
                  <a:schemeClr val="accent1"/>
                </a:solidFill>
              </a:rPr>
              <a:t>www.centerii.org</a:t>
            </a:r>
          </a:p>
          <a:p>
            <a:pPr algn="ctr">
              <a:lnSpc>
                <a:spcPct val="120000"/>
              </a:lnSpc>
              <a:spcBef>
                <a:spcPts val="600"/>
              </a:spcBef>
              <a:buFont typeface="Wingdings" pitchFamily="2" charset="2"/>
              <a:buNone/>
              <a:tabLst>
                <a:tab pos="347663" algn="l"/>
              </a:tabLst>
            </a:pPr>
            <a:endParaRPr lang="en-US" sz="3200" dirty="0" smtClean="0">
              <a:solidFill>
                <a:schemeClr val="accent1"/>
              </a:solidFill>
            </a:endParaRPr>
          </a:p>
          <a:p>
            <a:pPr algn="ctr">
              <a:lnSpc>
                <a:spcPct val="120000"/>
              </a:lnSpc>
              <a:spcBef>
                <a:spcPts val="600"/>
              </a:spcBef>
              <a:buFont typeface="Wingdings" pitchFamily="2" charset="2"/>
              <a:buNone/>
              <a:tabLst>
                <a:tab pos="347663" algn="l"/>
              </a:tabLst>
            </a:pPr>
            <a:endParaRPr lang="en-US" sz="3200" dirty="0" smtClean="0">
              <a:solidFill>
                <a:schemeClr val="accent1"/>
              </a:solidFill>
            </a:endParaRPr>
          </a:p>
          <a:p>
            <a:pPr algn="ctr">
              <a:lnSpc>
                <a:spcPct val="120000"/>
              </a:lnSpc>
              <a:spcBef>
                <a:spcPts val="600"/>
              </a:spcBef>
              <a:buFont typeface="Wingdings" pitchFamily="2" charset="2"/>
              <a:buNone/>
              <a:tabLst>
                <a:tab pos="347663" algn="l"/>
              </a:tabLst>
            </a:pPr>
            <a:r>
              <a:rPr lang="en-US" sz="2000" dirty="0" smtClean="0"/>
              <a:t> </a:t>
            </a:r>
          </a:p>
        </p:txBody>
      </p:sp>
      <p:sp>
        <p:nvSpPr>
          <p:cNvPr id="75779" name="Rectangle 9"/>
          <p:cNvSpPr>
            <a:spLocks noChangeArrowheads="1"/>
          </p:cNvSpPr>
          <p:nvPr/>
        </p:nvSpPr>
        <p:spPr bwMode="auto">
          <a:xfrm>
            <a:off x="609600" y="4114800"/>
            <a:ext cx="8001000" cy="1795463"/>
          </a:xfrm>
          <a:prstGeom prst="rect">
            <a:avLst/>
          </a:prstGeom>
          <a:noFill/>
          <a:ln w="9525">
            <a:noFill/>
            <a:miter lim="800000"/>
            <a:headEnd/>
            <a:tailEnd/>
          </a:ln>
        </p:spPr>
        <p:txBody>
          <a:bodyPr>
            <a:spAutoFit/>
          </a:bodyPr>
          <a:lstStyle/>
          <a:p>
            <a:pPr algn="ctr">
              <a:lnSpc>
                <a:spcPct val="120000"/>
              </a:lnSpc>
              <a:spcBef>
                <a:spcPts val="600"/>
              </a:spcBef>
              <a:tabLst>
                <a:tab pos="347663" algn="l"/>
              </a:tabLst>
            </a:pPr>
            <a:r>
              <a:rPr lang="en-US" dirty="0">
                <a:solidFill>
                  <a:schemeClr val="accent1"/>
                </a:solidFill>
                <a:latin typeface="Tw Cen MT" pitchFamily="34" charset="0"/>
              </a:rPr>
              <a:t>Webinar citation:</a:t>
            </a:r>
          </a:p>
          <a:p>
            <a:pPr>
              <a:tabLst>
                <a:tab pos="347663" algn="l"/>
              </a:tabLst>
            </a:pPr>
            <a:r>
              <a:rPr lang="en-US" b="1" dirty="0">
                <a:latin typeface="Tw Cen MT" pitchFamily="34" charset="0"/>
              </a:rPr>
              <a:t>Center on Innovation &amp; Improvement (Writer, Producer), &amp; Council of Chief State School Officers (Producer). (2010, March). </a:t>
            </a:r>
            <a:r>
              <a:rPr lang="en-US" b="1" i="1" dirty="0">
                <a:latin typeface="Tw Cen MT" pitchFamily="34" charset="0"/>
              </a:rPr>
              <a:t>School Improvement Grant (SIG) intervention models: The turnaround model.</a:t>
            </a:r>
            <a:r>
              <a:rPr lang="en-US" b="1" dirty="0">
                <a:latin typeface="Tw Cen MT" pitchFamily="34" charset="0"/>
              </a:rPr>
              <a:t> [audiovisual recording]. Prepared for the National Network of State School Improvement Leaders. Lincoln, IL: Center on Innovation &amp; Improvement. Retrieved from http://www.centerii.org/</a:t>
            </a:r>
          </a:p>
        </p:txBody>
      </p:sp>
      <p:sp>
        <p:nvSpPr>
          <p:cNvPr id="75780" name="Date Placeholder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75781" name="Footer Placeholder 3"/>
          <p:cNvSpPr>
            <a:spLocks noGrp="1"/>
          </p:cNvSpPr>
          <p:nvPr>
            <p:ph type="ftr" sz="quarter" idx="11"/>
          </p:nvPr>
        </p:nvSpPr>
        <p:spPr bwMode="auto">
          <a:xfrm>
            <a:off x="0" y="6248400"/>
            <a:ext cx="8001000" cy="365125"/>
          </a:xfrm>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sp>
        <p:nvSpPr>
          <p:cNvPr id="5"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22AF8F6B-A54D-4A40-9C99-AB8D011D3E1A}" type="slidenum">
              <a:rPr lang="en-US" sz="1400" b="1">
                <a:solidFill>
                  <a:srgbClr val="FFFFFF"/>
                </a:solidFill>
                <a:latin typeface="+mn-lt"/>
              </a:rPr>
              <a:pPr algn="ctr" fontAlgn="auto">
                <a:spcBef>
                  <a:spcPts val="0"/>
                </a:spcBef>
                <a:spcAft>
                  <a:spcPts val="0"/>
                </a:spcAft>
                <a:defRPr/>
              </a:pPr>
              <a:t>32</a:t>
            </a:fld>
            <a:endParaRPr lang="en-US" sz="1400" b="1" dirty="0">
              <a:solidFill>
                <a:srgbClr val="FFFFFF"/>
              </a:solidFill>
              <a:latin typeface="+mn-lt"/>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p:txBody>
          <a:bodyPr/>
          <a:lstStyle/>
          <a:p>
            <a:pPr algn="ctr"/>
            <a:r>
              <a:rPr lang="en-US" b="1" dirty="0" smtClean="0"/>
              <a:t>Featured Presenter</a:t>
            </a:r>
          </a:p>
        </p:txBody>
      </p:sp>
      <p:pic>
        <p:nvPicPr>
          <p:cNvPr id="20482" name="Picture 4" descr="Lauren"/>
          <p:cNvPicPr>
            <a:picLocks noGrp="1" noChangeAspect="1" noChangeArrowheads="1"/>
          </p:cNvPicPr>
          <p:nvPr>
            <p:ph type="body" idx="4294967295"/>
          </p:nvPr>
        </p:nvPicPr>
        <p:blipFill>
          <a:blip r:embed="rId3" cstate="print"/>
          <a:srcRect/>
          <a:stretch>
            <a:fillRect/>
          </a:stretch>
        </p:blipFill>
        <p:spPr>
          <a:xfrm>
            <a:off x="2514600" y="1371600"/>
            <a:ext cx="4359275" cy="3268663"/>
          </a:xfrm>
        </p:spPr>
      </p:pic>
      <p:sp>
        <p:nvSpPr>
          <p:cNvPr id="20483" name="Text Box 5"/>
          <p:cNvSpPr txBox="1">
            <a:spLocks noChangeArrowheads="1"/>
          </p:cNvSpPr>
          <p:nvPr/>
        </p:nvSpPr>
        <p:spPr bwMode="auto">
          <a:xfrm>
            <a:off x="381000" y="4724400"/>
            <a:ext cx="8229600" cy="1066800"/>
          </a:xfrm>
          <a:prstGeom prst="rect">
            <a:avLst/>
          </a:prstGeom>
          <a:noFill/>
          <a:ln w="9525">
            <a:noFill/>
            <a:miter lim="800000"/>
            <a:headEnd/>
            <a:tailEnd/>
          </a:ln>
        </p:spPr>
        <p:txBody>
          <a:bodyPr>
            <a:spAutoFit/>
          </a:bodyPr>
          <a:lstStyle/>
          <a:p>
            <a:pPr algn="ctr"/>
            <a:r>
              <a:rPr lang="en-US" sz="2400" b="1" dirty="0">
                <a:latin typeface="Tw Cen MT" pitchFamily="34" charset="0"/>
              </a:rPr>
              <a:t>Lauren Morando Rhim  </a:t>
            </a:r>
          </a:p>
          <a:p>
            <a:pPr algn="ctr"/>
            <a:r>
              <a:rPr lang="en-US" sz="2000" b="1" dirty="0">
                <a:latin typeface="Tw Cen MT" pitchFamily="34" charset="0"/>
              </a:rPr>
              <a:t>Member, Scientific Council, Center on Innovation &amp; Improvement </a:t>
            </a:r>
          </a:p>
          <a:p>
            <a:pPr algn="ctr"/>
            <a:r>
              <a:rPr lang="en-US" sz="2000" b="1" dirty="0">
                <a:latin typeface="Tw Cen MT" pitchFamily="34" charset="0"/>
              </a:rPr>
              <a:t>and Education Consultant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81000" y="457200"/>
            <a:ext cx="8458200" cy="5410200"/>
          </a:xfrm>
          <a:prstGeom prst="rect">
            <a:avLst/>
          </a:prstGeom>
        </p:spPr>
        <p:txBody>
          <a:bodyPr anchor="b">
            <a:normAutofit/>
          </a:bodyPr>
          <a:lstStyle/>
          <a:p>
            <a:pPr algn="ctr" fontAlgn="auto">
              <a:spcAft>
                <a:spcPts val="0"/>
              </a:spcAft>
              <a:defRPr/>
            </a:pPr>
            <a:r>
              <a:rPr lang="en-US" sz="4800" i="1" cap="all" dirty="0">
                <a:solidFill>
                  <a:schemeClr val="tx2"/>
                </a:solidFill>
                <a:latin typeface="+mj-lt"/>
                <a:ea typeface="+mj-ea"/>
                <a:cs typeface="+mj-cs"/>
              </a:rPr>
              <a:t>The Turnaround model</a:t>
            </a:r>
          </a:p>
          <a:p>
            <a:pPr algn="ctr" fontAlgn="auto">
              <a:spcAft>
                <a:spcPts val="0"/>
              </a:spcAft>
              <a:defRPr/>
            </a:pPr>
            <a:r>
              <a:rPr lang="en-US" sz="4400" i="1" cap="all" dirty="0">
                <a:solidFill>
                  <a:schemeClr val="tx2"/>
                </a:solidFill>
                <a:latin typeface="+mj-lt"/>
                <a:ea typeface="+mj-ea"/>
                <a:cs typeface="+mj-cs"/>
              </a:rPr>
              <a:t/>
            </a:r>
            <a:br>
              <a:rPr lang="en-US" sz="4400" i="1" cap="all" dirty="0">
                <a:solidFill>
                  <a:schemeClr val="tx2"/>
                </a:solidFill>
                <a:latin typeface="+mj-lt"/>
                <a:ea typeface="+mj-ea"/>
                <a:cs typeface="+mj-cs"/>
              </a:rPr>
            </a:br>
            <a:r>
              <a:rPr lang="en-US" sz="4400" cap="all" dirty="0">
                <a:solidFill>
                  <a:schemeClr val="tx2"/>
                </a:solidFill>
                <a:latin typeface="+mj-lt"/>
                <a:ea typeface="+mj-ea"/>
                <a:cs typeface="+mj-cs"/>
              </a:rPr>
              <a:t/>
            </a:r>
            <a:br>
              <a:rPr lang="en-US" sz="4400" cap="all" dirty="0">
                <a:solidFill>
                  <a:schemeClr val="tx2"/>
                </a:solidFill>
                <a:latin typeface="+mj-lt"/>
                <a:ea typeface="+mj-ea"/>
                <a:cs typeface="+mj-cs"/>
              </a:rPr>
            </a:br>
            <a:r>
              <a:rPr lang="en-US" sz="4400" cap="all" dirty="0">
                <a:solidFill>
                  <a:schemeClr val="tx2"/>
                </a:solidFill>
                <a:latin typeface="+mj-lt"/>
                <a:ea typeface="+mj-ea"/>
                <a:cs typeface="+mj-cs"/>
              </a:rPr>
              <a:t/>
            </a:r>
            <a:br>
              <a:rPr lang="en-US" sz="4400" cap="all" dirty="0">
                <a:solidFill>
                  <a:schemeClr val="tx2"/>
                </a:solidFill>
                <a:latin typeface="+mj-lt"/>
                <a:ea typeface="+mj-ea"/>
                <a:cs typeface="+mj-cs"/>
              </a:rPr>
            </a:br>
            <a:endParaRPr lang="en-US" sz="4400" cap="all" dirty="0">
              <a:solidFill>
                <a:schemeClr val="tx2"/>
              </a:solidFill>
              <a:latin typeface="+mj-lt"/>
              <a:ea typeface="+mj-ea"/>
              <a:cs typeface="+mj-cs"/>
            </a:endParaRPr>
          </a:p>
        </p:txBody>
      </p:sp>
      <p:sp>
        <p:nvSpPr>
          <p:cNvPr id="22530" name="Rectangle 5"/>
          <p:cNvSpPr>
            <a:spLocks noChangeArrowheads="1"/>
          </p:cNvSpPr>
          <p:nvPr/>
        </p:nvSpPr>
        <p:spPr bwMode="auto">
          <a:xfrm>
            <a:off x="457200" y="533400"/>
            <a:ext cx="8305800" cy="461963"/>
          </a:xfrm>
          <a:prstGeom prst="rect">
            <a:avLst/>
          </a:prstGeom>
          <a:noFill/>
          <a:ln w="9525">
            <a:noFill/>
            <a:miter lim="800000"/>
            <a:headEnd/>
            <a:tailEnd/>
          </a:ln>
        </p:spPr>
        <p:txBody>
          <a:bodyPr>
            <a:spAutoFit/>
          </a:bodyPr>
          <a:lstStyle/>
          <a:p>
            <a:r>
              <a:rPr lang="en-US" sz="2400" dirty="0">
                <a:latin typeface="Tw Cen MT" pitchFamily="34" charset="0"/>
              </a:rPr>
              <a:t> </a:t>
            </a:r>
          </a:p>
        </p:txBody>
      </p:sp>
      <p:sp>
        <p:nvSpPr>
          <p:cNvPr id="7" name="Subtitle 2"/>
          <p:cNvSpPr txBox="1">
            <a:spLocks/>
          </p:cNvSpPr>
          <p:nvPr/>
        </p:nvSpPr>
        <p:spPr>
          <a:xfrm>
            <a:off x="2362200" y="6049963"/>
            <a:ext cx="6705600" cy="685800"/>
          </a:xfrm>
          <a:prstGeom prst="rect">
            <a:avLst/>
          </a:prstGeom>
        </p:spPr>
        <p:txBody>
          <a:bodyPr anchor="ctr">
            <a:normAutofit fontScale="77500" lnSpcReduction="20000"/>
          </a:bodyPr>
          <a:lstStyle/>
          <a:p>
            <a:pPr fontAlgn="auto">
              <a:spcBef>
                <a:spcPts val="700"/>
              </a:spcBef>
              <a:spcAft>
                <a:spcPts val="0"/>
              </a:spcAft>
              <a:buClr>
                <a:schemeClr val="accent2"/>
              </a:buClr>
              <a:buSzPct val="60000"/>
              <a:buFont typeface="Wingdings"/>
              <a:buNone/>
              <a:defRPr/>
            </a:pPr>
            <a:r>
              <a:rPr lang="en-US" sz="2600" dirty="0">
                <a:solidFill>
                  <a:srgbClr val="FFFFFF"/>
                </a:solidFill>
                <a:latin typeface="+mn-lt"/>
              </a:rPr>
              <a:t>Lauren Morando Rhim</a:t>
            </a:r>
          </a:p>
          <a:p>
            <a:pPr fontAlgn="auto">
              <a:spcBef>
                <a:spcPts val="700"/>
              </a:spcBef>
              <a:spcAft>
                <a:spcPts val="0"/>
              </a:spcAft>
              <a:buClr>
                <a:schemeClr val="accent2"/>
              </a:buClr>
              <a:buSzPct val="60000"/>
              <a:buFont typeface="Wingdings"/>
              <a:buNone/>
              <a:defRPr/>
            </a:pPr>
            <a:r>
              <a:rPr lang="en-US" sz="2600" dirty="0">
                <a:solidFill>
                  <a:srgbClr val="FFFFFF"/>
                </a:solidFill>
                <a:latin typeface="+mn-lt"/>
              </a:rPr>
              <a:t>LMR Consulting</a:t>
            </a:r>
          </a:p>
        </p:txBody>
      </p:sp>
      <p:sp>
        <p:nvSpPr>
          <p:cNvPr id="22532" name="TextBox 7"/>
          <p:cNvSpPr txBox="1">
            <a:spLocks noChangeArrowheads="1"/>
          </p:cNvSpPr>
          <p:nvPr/>
        </p:nvSpPr>
        <p:spPr bwMode="auto">
          <a:xfrm>
            <a:off x="228600" y="6248400"/>
            <a:ext cx="1447800" cy="366713"/>
          </a:xfrm>
          <a:prstGeom prst="rect">
            <a:avLst/>
          </a:prstGeom>
          <a:noFill/>
          <a:ln w="9525">
            <a:noFill/>
            <a:miter lim="800000"/>
            <a:headEnd/>
            <a:tailEnd/>
          </a:ln>
        </p:spPr>
        <p:txBody>
          <a:bodyPr>
            <a:spAutoFit/>
          </a:bodyPr>
          <a:lstStyle/>
          <a:p>
            <a:r>
              <a:rPr lang="en-US" dirty="0">
                <a:latin typeface="Tw Cen MT" pitchFamily="34" charset="0"/>
              </a:rPr>
              <a:t>March 2010</a:t>
            </a:r>
          </a:p>
        </p:txBody>
      </p:sp>
      <p:pic>
        <p:nvPicPr>
          <p:cNvPr id="22533" name="Picture 8" descr="CenterII logo.gif"/>
          <p:cNvPicPr>
            <a:picLocks noChangeAspect="1"/>
          </p:cNvPicPr>
          <p:nvPr/>
        </p:nvPicPr>
        <p:blipFill>
          <a:blip r:embed="rId3" cstate="print"/>
          <a:srcRect/>
          <a:stretch>
            <a:fillRect/>
          </a:stretch>
        </p:blipFill>
        <p:spPr bwMode="auto">
          <a:xfrm>
            <a:off x="5334000" y="6019800"/>
            <a:ext cx="3810000"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5"/>
          <p:cNvSpPr>
            <a:spLocks noGrp="1"/>
          </p:cNvSpPr>
          <p:nvPr>
            <p:ph type="title"/>
          </p:nvPr>
        </p:nvSpPr>
        <p:spPr>
          <a:xfrm>
            <a:off x="612775" y="228600"/>
            <a:ext cx="8153400" cy="990600"/>
          </a:xfrm>
        </p:spPr>
        <p:txBody>
          <a:bodyPr/>
          <a:lstStyle/>
          <a:p>
            <a:r>
              <a:rPr lang="en-US" sz="4000" dirty="0" smtClean="0"/>
              <a:t>WEBINAR OVERVIEW</a:t>
            </a:r>
          </a:p>
        </p:txBody>
      </p:sp>
      <p:sp>
        <p:nvSpPr>
          <p:cNvPr id="24578" name="Date Placeholder 7"/>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24579"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40FB77F9-738C-4B08-A6A6-6BBDE793BB98}" type="slidenum">
              <a:rPr lang="en-US"/>
              <a:pPr>
                <a:defRPr/>
              </a:pPr>
              <a:t>6</a:t>
            </a:fld>
            <a:endParaRPr lang="en-US" dirty="0"/>
          </a:p>
        </p:txBody>
      </p:sp>
      <p:graphicFrame>
        <p:nvGraphicFramePr>
          <p:cNvPr id="10" name="Content Placeholder 9"/>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533400" y="228600"/>
            <a:ext cx="8763000" cy="990600"/>
          </a:xfrm>
        </p:spPr>
        <p:txBody>
          <a:bodyPr/>
          <a:lstStyle/>
          <a:p>
            <a:r>
              <a:rPr lang="en-US" sz="4000" dirty="0" smtClean="0"/>
              <a:t>DEFINITION: SCHOOL CHANGE STRATEGIES</a:t>
            </a:r>
          </a:p>
        </p:txBody>
      </p:sp>
      <p:sp>
        <p:nvSpPr>
          <p:cNvPr id="26626" name="Date Placeholder 5"/>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26627"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474A86D1-26C8-4E8B-9462-3043C30869CD}" type="slidenum">
              <a:rPr lang="en-US"/>
              <a:pPr>
                <a:defRPr/>
              </a:pPr>
              <a:t>7</a:t>
            </a:fld>
            <a:endParaRPr lang="en-US" dirty="0"/>
          </a:p>
        </p:txBody>
      </p:sp>
      <p:graphicFrame>
        <p:nvGraphicFramePr>
          <p:cNvPr id="7" name="Content Placeholder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8229600" cy="4144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609600" y="228600"/>
            <a:ext cx="8156575" cy="990600"/>
          </a:xfrm>
        </p:spPr>
        <p:txBody>
          <a:bodyPr>
            <a:normAutofit fontScale="90000"/>
          </a:bodyPr>
          <a:lstStyle/>
          <a:p>
            <a:pPr fontAlgn="auto">
              <a:spcAft>
                <a:spcPts val="0"/>
              </a:spcAft>
              <a:defRPr/>
            </a:pPr>
            <a:r>
              <a:rPr lang="en-US" dirty="0" smtClean="0"/>
              <a:t>DEFINITION: </a:t>
            </a:r>
            <a:r>
              <a:rPr lang="en-US" dirty="0" smtClean="0">
                <a:solidFill>
                  <a:schemeClr val="tx1"/>
                </a:solidFill>
              </a:rPr>
              <a:t>TURNAROUND MODEL</a:t>
            </a:r>
            <a:endParaRPr lang="en-US" dirty="0">
              <a:solidFill>
                <a:schemeClr val="tx1"/>
              </a:solidFill>
            </a:endParaRPr>
          </a:p>
        </p:txBody>
      </p:sp>
      <p:sp>
        <p:nvSpPr>
          <p:cNvPr id="5" name="Rectangle 4"/>
          <p:cNvSpPr/>
          <p:nvPr/>
        </p:nvSpPr>
        <p:spPr>
          <a:xfrm>
            <a:off x="457200" y="5791200"/>
            <a:ext cx="8077200" cy="5334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endParaRPr lang="en-US" dirty="0">
              <a:solidFill>
                <a:srgbClr val="FFFFFF"/>
              </a:solidFill>
            </a:endParaRPr>
          </a:p>
        </p:txBody>
      </p:sp>
      <p:sp>
        <p:nvSpPr>
          <p:cNvPr id="28678" name="Date Placeholder 9"/>
          <p:cNvSpPr>
            <a:spLocks noGrp="1"/>
          </p:cNvSpPr>
          <p:nvPr>
            <p:ph type="dt" sz="quarter" idx="10"/>
          </p:nvPr>
        </p:nvSpPr>
        <p:spPr bwMode="auto">
          <a:xfrm>
            <a:off x="8077200" y="6416675"/>
            <a:ext cx="990600" cy="365125"/>
          </a:xfrm>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28679" name="Footer Placeholder 3"/>
          <p:cNvSpPr>
            <a:spLocks noGrp="1"/>
          </p:cNvSpPr>
          <p:nvPr>
            <p:ph type="ftr" sz="quarter" idx="11"/>
          </p:nvPr>
        </p:nvSpPr>
        <p:spPr bwMode="auto">
          <a:xfrm>
            <a:off x="152400" y="6416675"/>
            <a:ext cx="7772400" cy="365125"/>
          </a:xfrm>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sp>
        <p:nvSpPr>
          <p:cNvPr id="7" name="Slide Number Placeholder 4"/>
          <p:cNvSpPr>
            <a:spLocks noGrp="1"/>
          </p:cNvSpPr>
          <p:nvPr>
            <p:ph type="sldNum" sz="quarter" idx="12"/>
          </p:nvPr>
        </p:nvSpPr>
        <p:spPr/>
        <p:txBody>
          <a:bodyPr>
            <a:normAutofit fontScale="85000" lnSpcReduction="20000"/>
          </a:bodyPr>
          <a:lstStyle/>
          <a:p>
            <a:pPr>
              <a:defRPr/>
            </a:pPr>
            <a:fld id="{55E24A17-2DC8-462D-B3A4-9244C85EB4F6}" type="slidenum">
              <a:rPr lang="en-US"/>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612775" y="228600"/>
            <a:ext cx="8153400" cy="990600"/>
          </a:xfrm>
        </p:spPr>
        <p:txBody>
          <a:bodyPr/>
          <a:lstStyle/>
          <a:p>
            <a:r>
              <a:rPr lang="en-US" dirty="0" smtClean="0"/>
              <a:t>THEORY OF ACTION</a:t>
            </a:r>
          </a:p>
        </p:txBody>
      </p:sp>
      <p:sp>
        <p:nvSpPr>
          <p:cNvPr id="30722" name="Date Placeholder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dirty="0"/>
              <a:t>3/5/2010</a:t>
            </a:r>
          </a:p>
        </p:txBody>
      </p:sp>
      <p:sp>
        <p:nvSpPr>
          <p:cNvPr id="30723"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3D4EF5DB-6209-4E03-BB95-3ACA235FD745}" type="slidenum">
              <a:rPr lang="en-US"/>
              <a:pPr>
                <a:defRPr/>
              </a:pPr>
              <a:t>9</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Median</Template>
  <TotalTime>1614</TotalTime>
  <Words>2566</Words>
  <Application>Microsoft Office PowerPoint</Application>
  <PresentationFormat>On-screen Show (4:3)</PresentationFormat>
  <Paragraphs>379</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Median</vt:lpstr>
      <vt:lpstr>Slide 1</vt:lpstr>
      <vt:lpstr>National Network of State School Improvement Leaders (NNSSIL)</vt:lpstr>
      <vt:lpstr>COMPREHENSIVE TECHNICAL ASSISTANCE CENTERS The U.S. Department of education supports a system of “comprehensive technical assistance centers” consisting of 16 regional centers and five national content centers. These centers provide technical assistance primarily to state education agencies, with the regional centers directly serving the states in their regions and the content centers providing expertise, materials, and tools to aid the regional centers in their work. </vt:lpstr>
      <vt:lpstr>Featured Presenter</vt:lpstr>
      <vt:lpstr>Slide 5</vt:lpstr>
      <vt:lpstr>WEBINAR OVERVIEW</vt:lpstr>
      <vt:lpstr>DEFINITION: SCHOOL CHANGE STRATEGIES</vt:lpstr>
      <vt:lpstr>DEFINITION: TURNAROUND MODEL</vt:lpstr>
      <vt:lpstr>THEORY OF ACTION</vt:lpstr>
      <vt:lpstr>STRATEGIES: KEY COMPONENTS</vt:lpstr>
      <vt:lpstr>STRATEGIES: HIRE BASED ON SPECIFIC ABILITIES</vt:lpstr>
      <vt:lpstr>STRATEGIES: SEEK TURNAROUND LEADERS WITH SPECIFIC COMPETENCIES</vt:lpstr>
      <vt:lpstr>STRATEGIES: SUPPORT KEY LEADER ACTIONS</vt:lpstr>
      <vt:lpstr>STRATEGIES: SUPPORT KEY LEADER ACTIONS Cont.</vt:lpstr>
      <vt:lpstr>STRATEGIES: SUPPORT KEY LEADER ACTIONS Cont.</vt:lpstr>
      <vt:lpstr>STRATEGIES: CREATE CONDITIONS FOR SUCCESS*</vt:lpstr>
      <vt:lpstr>STRATEGIES: CREATE CONDITIONS FOR SUCCESS</vt:lpstr>
      <vt:lpstr>TURNAROUND LEADER RECRUITMENT AND SELECTION</vt:lpstr>
      <vt:lpstr>TURNAROUND LEADERS – WHO ARE THEY AND WHERE DO WE FIND THEM?</vt:lpstr>
      <vt:lpstr>STRATEGIES: LEVERAGE FOCUSED STAFF DISMISSALS</vt:lpstr>
      <vt:lpstr>STRATEGIES: STATE AND DISTRICT ROLE IN FOCUSED STAFF DISMISSALS</vt:lpstr>
      <vt:lpstr>STRATEGIES: STAFF DISMISSAL PROCESS</vt:lpstr>
      <vt:lpstr>STRATEGIES: STATE ROLE IN TURNAROUND</vt:lpstr>
      <vt:lpstr>STRATEGIES: DISTRICT ROLE IN A TURNAROUND</vt:lpstr>
      <vt:lpstr>SIG TIMELINE</vt:lpstr>
      <vt:lpstr>Turnaround Timeline</vt:lpstr>
      <vt:lpstr>PITFALLS TO AVOID</vt:lpstr>
      <vt:lpstr>GUIDING QUESTIONS</vt:lpstr>
      <vt:lpstr>RESOURCES</vt:lpstr>
      <vt:lpstr>RESOURCES</vt:lpstr>
      <vt:lpstr>RESOURCES</vt:lpstr>
      <vt:lpstr>FURTHER QUESTIONS….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Lauren Rhim</dc:creator>
  <cp:lastModifiedBy>Nina de las Alas</cp:lastModifiedBy>
  <cp:revision>102</cp:revision>
  <dcterms:created xsi:type="dcterms:W3CDTF">2010-03-01T05:12:05Z</dcterms:created>
  <dcterms:modified xsi:type="dcterms:W3CDTF">2010-03-12T12:56:28Z</dcterms:modified>
</cp:coreProperties>
</file>