
<file path=[Content_Types].xml><?xml version="1.0" encoding="utf-8"?>
<Types xmlns="http://schemas.openxmlformats.org/package/2006/content-types">
  <Override PartName="/ppt/notesSlides/notesSlide2.xml" ContentType="application/vnd.openxmlformats-officedocument.presentationml.notesSlide+xml"/>
  <Override PartName="/ppt/diagrams/colors22.xml" ContentType="application/vnd.openxmlformats-officedocument.drawingml.diagramColors+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notesSlides/notesSlide27.xml" ContentType="application/vnd.openxmlformats-officedocument.presentationml.notesSlide+xml"/>
  <Override PartName="/ppt/diagrams/quickStyle28.xml" ContentType="application/vnd.openxmlformats-officedocument.drawingml.diagramStyle+xml"/>
  <Override PartName="/ppt/diagrams/drawing29.xml" ContentType="application/vnd.ms-office.drawingml.diagramDrawing+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diagrams/quickStyle17.xml" ContentType="application/vnd.openxmlformats-officedocument.drawingml.diagramStyle+xml"/>
  <Override PartName="/ppt/diagrams/drawing18.xml" ContentType="application/vnd.ms-office.drawingml.diagramDrawing+xml"/>
  <Override PartName="/ppt/tableStyles.xml" ContentType="application/vnd.openxmlformats-officedocument.presentationml.tableStyles+xml"/>
  <Override PartName="/ppt/diagrams/layout17.xml" ContentType="application/vnd.openxmlformats-officedocument.drawingml.diagramLayout+xml"/>
  <Override PartName="/ppt/diagrams/layout28.xml" ContentType="application/vnd.openxmlformats-officedocument.drawingml.diagramLayout+xml"/>
  <Override PartName="/ppt/notesSlides/notesSlide30.xml" ContentType="application/vnd.openxmlformats-officedocument.presentationml.notesSlide+xml"/>
  <Override PartName="/ppt/diagrams/quickStyle31.xml" ContentType="application/vnd.openxmlformats-officedocument.drawingml.diagramStyle+xml"/>
  <Override PartName="/ppt/diagrams/drawing32.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quickStyle20.xml" ContentType="application/vnd.openxmlformats-officedocument.drawingml.diagramStyle+xml"/>
  <Override PartName="/ppt/diagrams/drawing21.xml" ContentType="application/vnd.ms-office.drawingml.diagramDrawing+xml"/>
  <Override PartName="/ppt/diagrams/colors27.xml" ContentType="application/vnd.openxmlformats-officedocument.drawingml.diagramColors+xml"/>
  <Override PartName="/ppt/diagrams/data29.xml" ContentType="application/vnd.openxmlformats-officedocument.drawingml.diagramData+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drawing3.xml" ContentType="application/vnd.ms-office.drawingml.diagramDrawing+xml"/>
  <Override PartName="/ppt/diagrams/layout20.xml" ContentType="application/vnd.openxmlformats-officedocument.drawingml.diagramLayout+xml"/>
  <Override PartName="/ppt/theme/theme2.xml" ContentType="application/vnd.openxmlformats-officedocument.theme+xml"/>
  <Override PartName="/ppt/diagrams/quickStyle3.xml" ContentType="application/vnd.openxmlformats-officedocument.drawingml.diagramStyle+xml"/>
  <Override PartName="/ppt/diagrams/colors30.xml" ContentType="application/vnd.openxmlformats-officedocument.drawingml.diagramColors+xml"/>
  <Override PartName="/ppt/diagrams/data32.xml" ContentType="application/vnd.openxmlformats-officedocument.drawingml.diagramData+xml"/>
  <Override PartName="/ppt/slides/slide33.xml" ContentType="application/vnd.openxmlformats-officedocument.presentationml.slide+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diagrams/quickStyle25.xml" ContentType="application/vnd.openxmlformats-officedocument.drawingml.diagramStyle+xml"/>
  <Override PartName="/ppt/diagrams/drawing26.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rawing8.xml" ContentType="application/vnd.ms-office.drawingml.diagramDrawing+xml"/>
  <Override PartName="/ppt/notesSlides/notesSlide20.xml" ContentType="application/vnd.openxmlformats-officedocument.presentationml.notesSlide+xml"/>
  <Override PartName="/ppt/diagrams/layout25.xml" ContentType="application/vnd.openxmlformats-officedocument.drawingml.diagramLayout+xml"/>
  <Override PartName="/ppt/diagrams/colors28.xml" ContentType="application/vnd.openxmlformats-officedocument.drawingml.diagramColors+xml"/>
  <Override PartName="/ppt/notesSlides/notesSlide31.xml" ContentType="application/vnd.openxmlformats-officedocument.presentationml.notesSlide+xml"/>
  <Override PartName="/ppt/diagrams/quickStyle32.xml" ContentType="application/vnd.openxmlformats-officedocument.drawingml.diagramStyle+xml"/>
  <Override PartName="/ppt/diagrams/drawing3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layout32.xml" ContentType="application/vnd.openxmlformats-officedocument.drawingml.diagramLayout+xml"/>
  <Override PartName="/ppt/notesSlides/notesSlide4.xml" ContentType="application/vnd.openxmlformats-officedocument.presentationml.notesSlide+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diagrams/colors3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notesSlides/notesSlide29.xml" ContentType="application/vnd.openxmlformats-officedocument.presentationml.notesSlide+xml"/>
  <Override PartName="/ppt/diagrams/data33.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Override PartName="/ppt/notesSlides/notesSlide18.xml" ContentType="application/vnd.openxmlformats-officedocument.presentationml.notesSlide+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diagrams/quickStyle26.xml" ContentType="application/vnd.openxmlformats-officedocument.drawingml.diagramStyle+xml"/>
  <Override PartName="/ppt/diagrams/drawing27.xml" ContentType="application/vnd.ms-office.drawingml.diagramDrawing+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notesSlides/notesSlide32.xml" ContentType="application/vnd.openxmlformats-officedocument.presentationml.notesSlide+xml"/>
  <Override PartName="/ppt/diagrams/quickStyle33.xml" ContentType="application/vnd.openxmlformats-officedocument.drawingml.diagramStyle+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drawing9.xml" ContentType="application/vnd.ms-office.drawingml.diagramDrawing+xml"/>
  <Override PartName="/ppt/diagrams/layout15.xml" ContentType="application/vnd.openxmlformats-officedocument.drawingml.diagramLayout+xml"/>
  <Override PartName="/ppt/notesSlides/notesSlide21.xml" ContentType="application/vnd.openxmlformats-officedocument.presentationml.notesSlide+xml"/>
  <Override PartName="/ppt/diagrams/quickStyle22.xml" ContentType="application/vnd.openxmlformats-officedocument.drawingml.diagramStyle+xml"/>
  <Override PartName="/ppt/diagrams/drawing23.xml" ContentType="application/vnd.ms-office.drawingml.diagramDrawing+xml"/>
  <Override PartName="/ppt/diagrams/layout26.xml" ContentType="application/vnd.openxmlformats-officedocument.drawingml.diagramLayout+xml"/>
  <Override PartName="/ppt/diagrams/colors29.xml" ContentType="application/vnd.openxmlformats-officedocument.drawingml.diagramColors+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diagrams/drawing30.xml" ContentType="application/vnd.ms-office.drawingml.diagramDrawing+xml"/>
  <Override PartName="/ppt/diagrams/layout33.xml" ContentType="application/vnd.openxmlformats-officedocument.drawingml.diagramLayout+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slides/slide28.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diagrams/colors3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notesSlides/notesSlide19.xml" ContentType="application/vnd.openxmlformats-officedocument.presentationml.notesSlide+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ata30.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notesSlides/notesSlide15.xml" ContentType="application/vnd.openxmlformats-officedocument.presentationml.notesSlide+xml"/>
  <Override PartName="/ppt/diagrams/quickStyle16.xml" ContentType="application/vnd.openxmlformats-officedocument.drawingml.diagramStyle+xml"/>
  <Override PartName="/ppt/diagrams/drawing17.xml" ContentType="application/vnd.ms-office.drawingml.diagramDrawing+xml"/>
  <Override PartName="/ppt/notesSlides/notesSlide26.xml" ContentType="application/vnd.openxmlformats-officedocument.presentationml.notesSlide+xml"/>
  <Override PartName="/ppt/diagrams/quickStyle27.xml" ContentType="application/vnd.openxmlformats-officedocument.drawingml.diagramStyle+xml"/>
  <Override PartName="/ppt/diagrams/drawing28.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notesSlides/notesSlide22.xml" ContentType="application/vnd.openxmlformats-officedocument.presentationml.notesSlide+xml"/>
  <Override PartName="/ppt/diagrams/layout27.xml" ContentType="application/vnd.openxmlformats-officedocument.drawingml.diagramLayout+xml"/>
  <Override PartName="/ppt/notesSlides/notesSlide33.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notesSlides/notesSlide6.xml" ContentType="application/vnd.openxmlformats-officedocument.presentationml.notesSlide+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diagrams/quickStyle30.xml" ContentType="application/vnd.openxmlformats-officedocument.drawingml.diagramStyle+xml"/>
  <Override PartName="/ppt/diagrams/drawing3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diagrams/colors33.xml" ContentType="application/vnd.openxmlformats-officedocument.drawingml.diagramColors+xml"/>
  <Override PartName="/ppt/slides/slide29.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theme/theme1.xml" ContentType="application/vnd.openxmlformats-officedocument.theme+xml"/>
  <Override PartName="/ppt/diagrams/data31.xml" ContentType="application/vnd.openxmlformats-officedocument.drawingml.diagramData+xml"/>
  <Override PartName="/ppt/slides/slide32.xml" ContentType="application/vnd.openxmlformats-officedocument.presentationml.slide+xml"/>
  <Override PartName="/ppt/diagrams/data20.xml" ContentType="application/vnd.openxmlformats-officedocument.drawingml.diagramData+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diagrams/quickStyle24.xml" ContentType="application/vnd.openxmlformats-officedocument.drawingml.diagramStyle+xml"/>
  <Override PartName="/ppt/diagrams/drawing25.xml" ContentType="application/vnd.ms-office.drawingml.diagramDrawing+xml"/>
  <Override PartName="/ppt/diagrams/colors8.xml" ContentType="application/vnd.openxmlformats-officedocument.drawingml.diagramColors+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drawing14.xml" ContentType="application/vnd.ms-office.drawingml.diagramDrawing+xml"/>
  <Override PartName="/ppt/diagrams/drawing7.xml" ContentType="application/vnd.ms-office.drawingml.diagramDrawing+xml"/>
  <Override PartName="/ppt/diagrams/layout13.xml" ContentType="application/vnd.openxmlformats-officedocument.drawingml.diagramLayout+xml"/>
  <Override PartName="/ppt/diagrams/layout24.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notesSlides/notesSlide3.xml" ContentType="application/vnd.openxmlformats-officedocument.presentationml.notesSlide+xml"/>
  <Override PartName="/ppt/diagrams/colors12.xml" ContentType="application/vnd.openxmlformats-officedocument.drawingml.diagramColors+xml"/>
  <Override PartName="/ppt/diagrams/colors23.xml" ContentType="application/vnd.openxmlformats-officedocument.drawingml.diagramColors+xml"/>
  <Override PartName="/ppt/diagrams/data25.xml" ContentType="application/vnd.openxmlformats-officedocument.drawingml.diagramData+xml"/>
  <Override PartName="/ppt/slides/slide26.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diagrams/drawing19.xml" ContentType="application/vnd.ms-office.drawingml.diagramDrawing+xml"/>
  <Override PartName="/ppt/notesSlides/notesSlide28.xml" ContentType="application/vnd.openxmlformats-officedocument.presentationml.notesSlide+xml"/>
  <Override PartName="/ppt/diagrams/quickStyle29.xml" ContentType="application/vnd.openxmlformats-officedocument.drawingml.diagramStyle+xml"/>
  <Override PartName="/ppt/diagrams/quickStyle18.xml" ContentType="application/vnd.openxmlformats-officedocument.drawingml.diagramStyle+xml"/>
  <Override PartName="/ppt/diagrams/layout29.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309" r:id="rId2"/>
    <p:sldId id="310" r:id="rId3"/>
    <p:sldId id="311" r:id="rId4"/>
    <p:sldId id="312" r:id="rId5"/>
    <p:sldId id="296" r:id="rId6"/>
    <p:sldId id="331" r:id="rId7"/>
    <p:sldId id="285" r:id="rId8"/>
    <p:sldId id="323" r:id="rId9"/>
    <p:sldId id="337" r:id="rId10"/>
    <p:sldId id="351" r:id="rId11"/>
    <p:sldId id="339" r:id="rId12"/>
    <p:sldId id="340" r:id="rId13"/>
    <p:sldId id="341" r:id="rId14"/>
    <p:sldId id="342" r:id="rId15"/>
    <p:sldId id="348" r:id="rId16"/>
    <p:sldId id="338" r:id="rId17"/>
    <p:sldId id="349" r:id="rId18"/>
    <p:sldId id="302" r:id="rId19"/>
    <p:sldId id="287" r:id="rId20"/>
    <p:sldId id="350" r:id="rId21"/>
    <p:sldId id="315" r:id="rId22"/>
    <p:sldId id="334" r:id="rId23"/>
    <p:sldId id="300" r:id="rId24"/>
    <p:sldId id="352" r:id="rId25"/>
    <p:sldId id="322" r:id="rId26"/>
    <p:sldId id="346" r:id="rId27"/>
    <p:sldId id="336" r:id="rId28"/>
    <p:sldId id="335" r:id="rId29"/>
    <p:sldId id="326" r:id="rId30"/>
    <p:sldId id="278" r:id="rId31"/>
    <p:sldId id="279" r:id="rId32"/>
    <p:sldId id="343" r:id="rId33"/>
    <p:sldId id="347" r:id="rId34"/>
    <p:sldId id="280"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uren Rhim" initials="LR" lastIdx="1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7" autoAdjust="0"/>
    <p:restoredTop sz="67013" autoAdjust="0"/>
  </p:normalViewPr>
  <p:slideViewPr>
    <p:cSldViewPr>
      <p:cViewPr>
        <p:scale>
          <a:sx n="83" d="100"/>
          <a:sy n="83" d="100"/>
        </p:scale>
        <p:origin x="-322" y="-16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52"/>
    </p:cViewPr>
  </p:sorterViewPr>
  <p:notesViewPr>
    <p:cSldViewPr>
      <p:cViewPr>
        <p:scale>
          <a:sx n="75" d="100"/>
          <a:sy n="75" d="100"/>
        </p:scale>
        <p:origin x="-1368" y="35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diagrams/_rels/drawing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0A3568-480A-4890-B8BA-C6F238129B5D}" type="doc">
      <dgm:prSet loTypeId="urn:microsoft.com/office/officeart/2005/8/layout/vList2" loCatId="list" qsTypeId="urn:microsoft.com/office/officeart/2005/8/quickstyle/simple1#1" qsCatId="simple" csTypeId="urn:microsoft.com/office/officeart/2005/8/colors/accent1_2#1" csCatId="accent1"/>
      <dgm:spPr/>
      <dgm:t>
        <a:bodyPr/>
        <a:lstStyle/>
        <a:p>
          <a:endParaRPr lang="en-US"/>
        </a:p>
      </dgm:t>
    </dgm:pt>
    <dgm:pt modelId="{86338AAB-3831-43B9-A1D8-9595ED5DEF0B}">
      <dgm:prSet custT="1"/>
      <dgm:spPr/>
      <dgm:t>
        <a:bodyPr/>
        <a:lstStyle/>
        <a:p>
          <a:pPr algn="ctr" rtl="0"/>
          <a:r>
            <a:rPr lang="en-US" sz="3200" b="1" baseline="0" dirty="0" smtClean="0"/>
            <a:t>National Network of State School Improvement Leaders (NNSSIL)</a:t>
          </a:r>
          <a:endParaRPr lang="en-US" sz="3200" dirty="0"/>
        </a:p>
      </dgm:t>
    </dgm:pt>
    <dgm:pt modelId="{C343D6D2-4482-41C0-AABC-E2BD754EEA35}" type="parTrans" cxnId="{8612A8A4-5737-462A-826F-74664ECAB78E}">
      <dgm:prSet/>
      <dgm:spPr/>
      <dgm:t>
        <a:bodyPr/>
        <a:lstStyle/>
        <a:p>
          <a:endParaRPr lang="en-US"/>
        </a:p>
      </dgm:t>
    </dgm:pt>
    <dgm:pt modelId="{6E6152C4-92D5-4693-912C-3FFC0772537B}" type="sibTrans" cxnId="{8612A8A4-5737-462A-826F-74664ECAB78E}">
      <dgm:prSet/>
      <dgm:spPr/>
      <dgm:t>
        <a:bodyPr/>
        <a:lstStyle/>
        <a:p>
          <a:endParaRPr lang="en-US"/>
        </a:p>
      </dgm:t>
    </dgm:pt>
    <dgm:pt modelId="{7999BAD8-FC14-4016-82D8-4E03271593E0}" type="pres">
      <dgm:prSet presAssocID="{AB0A3568-480A-4890-B8BA-C6F238129B5D}" presName="linear" presStyleCnt="0">
        <dgm:presLayoutVars>
          <dgm:animLvl val="lvl"/>
          <dgm:resizeHandles val="exact"/>
        </dgm:presLayoutVars>
      </dgm:prSet>
      <dgm:spPr/>
      <dgm:t>
        <a:bodyPr/>
        <a:lstStyle/>
        <a:p>
          <a:endParaRPr lang="en-US"/>
        </a:p>
      </dgm:t>
    </dgm:pt>
    <dgm:pt modelId="{98DEC8D3-5348-4BC9-9CD3-5C90594DCC7E}" type="pres">
      <dgm:prSet presAssocID="{86338AAB-3831-43B9-A1D8-9595ED5DEF0B}" presName="parentText" presStyleLbl="node1" presStyleIdx="0" presStyleCnt="1">
        <dgm:presLayoutVars>
          <dgm:chMax val="0"/>
          <dgm:bulletEnabled val="1"/>
        </dgm:presLayoutVars>
      </dgm:prSet>
      <dgm:spPr/>
      <dgm:t>
        <a:bodyPr/>
        <a:lstStyle/>
        <a:p>
          <a:endParaRPr lang="en-US"/>
        </a:p>
      </dgm:t>
    </dgm:pt>
  </dgm:ptLst>
  <dgm:cxnLst>
    <dgm:cxn modelId="{4A0035B9-E887-44A3-B802-799FE1FDFFD4}" type="presOf" srcId="{AB0A3568-480A-4890-B8BA-C6F238129B5D}" destId="{7999BAD8-FC14-4016-82D8-4E03271593E0}" srcOrd="0" destOrd="0" presId="urn:microsoft.com/office/officeart/2005/8/layout/vList2"/>
    <dgm:cxn modelId="{D359D24D-9A67-42A7-ADCA-272CC08B6B13}" type="presOf" srcId="{86338AAB-3831-43B9-A1D8-9595ED5DEF0B}" destId="{98DEC8D3-5348-4BC9-9CD3-5C90594DCC7E}" srcOrd="0" destOrd="0" presId="urn:microsoft.com/office/officeart/2005/8/layout/vList2"/>
    <dgm:cxn modelId="{8612A8A4-5737-462A-826F-74664ECAB78E}" srcId="{AB0A3568-480A-4890-B8BA-C6F238129B5D}" destId="{86338AAB-3831-43B9-A1D8-9595ED5DEF0B}" srcOrd="0" destOrd="0" parTransId="{C343D6D2-4482-41C0-AABC-E2BD754EEA35}" sibTransId="{6E6152C4-92D5-4693-912C-3FFC0772537B}"/>
    <dgm:cxn modelId="{36E1B416-8A4A-4AEB-BA2C-42BD30189D60}" type="presParOf" srcId="{7999BAD8-FC14-4016-82D8-4E03271593E0}" destId="{98DEC8D3-5348-4BC9-9CD3-5C90594DCC7E}"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7C12FA0-E1F2-43C5-A718-102B57B4DF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467CE36-7E16-415F-B2FD-F9626359A86E}">
      <dgm:prSet/>
      <dgm:spPr/>
      <dgm:t>
        <a:bodyPr/>
        <a:lstStyle/>
        <a:p>
          <a:pPr algn="l" rtl="0"/>
          <a:r>
            <a:rPr lang="en-US" dirty="0" smtClean="0"/>
            <a:t>The Change Agent takes actions and interacts with people (within and outside school) to optimize success:</a:t>
          </a:r>
          <a:endParaRPr lang="en-US" dirty="0"/>
        </a:p>
      </dgm:t>
    </dgm:pt>
    <dgm:pt modelId="{BFA0493F-ABB9-4D93-A5BA-07C921DEFE75}" type="parTrans" cxnId="{33F0345C-8B56-40F8-A0D6-646E2D265380}">
      <dgm:prSet/>
      <dgm:spPr/>
      <dgm:t>
        <a:bodyPr/>
        <a:lstStyle/>
        <a:p>
          <a:endParaRPr lang="en-US"/>
        </a:p>
      </dgm:t>
    </dgm:pt>
    <dgm:pt modelId="{574B25B4-1909-4E86-B037-16B3E526017C}" type="sibTrans" cxnId="{33F0345C-8B56-40F8-A0D6-646E2D265380}">
      <dgm:prSet/>
      <dgm:spPr/>
      <dgm:t>
        <a:bodyPr/>
        <a:lstStyle/>
        <a:p>
          <a:endParaRPr lang="en-US"/>
        </a:p>
      </dgm:t>
    </dgm:pt>
    <dgm:pt modelId="{EDFC3290-D133-4124-A874-EB4FE081A680}">
      <dgm:prSet custT="1"/>
      <dgm:spPr/>
      <dgm:t>
        <a:bodyPr/>
        <a:lstStyle/>
        <a:p>
          <a:pPr rtl="0"/>
          <a:r>
            <a:rPr lang="en-US" sz="2800" dirty="0" smtClean="0"/>
            <a:t>Conduct analysis and problem solving</a:t>
          </a:r>
          <a:endParaRPr lang="en-US" sz="2800" dirty="0"/>
        </a:p>
      </dgm:t>
    </dgm:pt>
    <dgm:pt modelId="{5AB49068-5BFC-4A69-8EC2-B2F27D304D24}" type="parTrans" cxnId="{75EAA4C2-65E3-44A0-95C6-A2C7D433E4AC}">
      <dgm:prSet/>
      <dgm:spPr/>
      <dgm:t>
        <a:bodyPr/>
        <a:lstStyle/>
        <a:p>
          <a:endParaRPr lang="en-US"/>
        </a:p>
      </dgm:t>
    </dgm:pt>
    <dgm:pt modelId="{B42EB0F0-CB5B-4C7C-A81A-74E4EF94EF80}" type="sibTrans" cxnId="{75EAA4C2-65E3-44A0-95C6-A2C7D433E4AC}">
      <dgm:prSet/>
      <dgm:spPr/>
      <dgm:t>
        <a:bodyPr/>
        <a:lstStyle/>
        <a:p>
          <a:endParaRPr lang="en-US"/>
        </a:p>
      </dgm:t>
    </dgm:pt>
    <dgm:pt modelId="{39ED16C8-F008-46C2-95CB-66AC3968615F}">
      <dgm:prSet custT="1"/>
      <dgm:spPr/>
      <dgm:t>
        <a:bodyPr/>
        <a:lstStyle/>
        <a:p>
          <a:pPr rtl="0"/>
          <a:r>
            <a:rPr lang="en-US" sz="2800" dirty="0" smtClean="0"/>
            <a:t>Drive for results</a:t>
          </a:r>
          <a:endParaRPr lang="en-US" sz="2800" dirty="0"/>
        </a:p>
      </dgm:t>
    </dgm:pt>
    <dgm:pt modelId="{CADCB6CD-2908-4ECA-97C7-739A194F5A3C}" type="parTrans" cxnId="{F75F0BC3-BEFD-4E23-B4AA-C0CFF88A7A3A}">
      <dgm:prSet/>
      <dgm:spPr/>
      <dgm:t>
        <a:bodyPr/>
        <a:lstStyle/>
        <a:p>
          <a:endParaRPr lang="en-US"/>
        </a:p>
      </dgm:t>
    </dgm:pt>
    <dgm:pt modelId="{E5618E3C-4D99-49C6-9429-90362D664A5D}" type="sibTrans" cxnId="{F75F0BC3-BEFD-4E23-B4AA-C0CFF88A7A3A}">
      <dgm:prSet/>
      <dgm:spPr/>
      <dgm:t>
        <a:bodyPr/>
        <a:lstStyle/>
        <a:p>
          <a:endParaRPr lang="en-US"/>
        </a:p>
      </dgm:t>
    </dgm:pt>
    <dgm:pt modelId="{24CC6C1A-1E4D-49E4-B139-CAED4AD74E5B}">
      <dgm:prSet custT="1"/>
      <dgm:spPr/>
      <dgm:t>
        <a:bodyPr/>
        <a:lstStyle/>
        <a:p>
          <a:pPr rtl="0"/>
          <a:r>
            <a:rPr lang="en-US" sz="2800" dirty="0" smtClean="0">
              <a:solidFill>
                <a:schemeClr val="tx1"/>
              </a:solidFill>
              <a:latin typeface="+mn-lt"/>
              <a:ea typeface="+mn-ea"/>
              <a:cs typeface="+mn-cs"/>
            </a:rPr>
            <a:t>Influence inside and outside the school</a:t>
          </a:r>
          <a:endParaRPr lang="en-US" sz="2800" dirty="0"/>
        </a:p>
      </dgm:t>
    </dgm:pt>
    <dgm:pt modelId="{392CDF16-7330-4C59-AFC6-4AE0C05E95BD}" type="parTrans" cxnId="{0ECD49E2-16E0-490E-A1A3-E2842457F1DA}">
      <dgm:prSet/>
      <dgm:spPr/>
      <dgm:t>
        <a:bodyPr/>
        <a:lstStyle/>
        <a:p>
          <a:endParaRPr lang="en-US"/>
        </a:p>
      </dgm:t>
    </dgm:pt>
    <dgm:pt modelId="{4248C20B-2984-48B2-BE7C-7476A5D33BDA}" type="sibTrans" cxnId="{0ECD49E2-16E0-490E-A1A3-E2842457F1DA}">
      <dgm:prSet/>
      <dgm:spPr/>
      <dgm:t>
        <a:bodyPr/>
        <a:lstStyle/>
        <a:p>
          <a:endParaRPr lang="en-US"/>
        </a:p>
      </dgm:t>
    </dgm:pt>
    <dgm:pt modelId="{55026554-F262-4A2E-9104-059EA07D6766}">
      <dgm:prSet custT="1"/>
      <dgm:spPr/>
      <dgm:t>
        <a:bodyPr/>
        <a:lstStyle/>
        <a:p>
          <a:pPr rtl="0"/>
          <a:r>
            <a:rPr lang="en-US" sz="2800" dirty="0" smtClean="0"/>
            <a:t>Concentrate on early, visible, meaningful wins</a:t>
          </a:r>
          <a:endParaRPr lang="en-US" sz="2800" dirty="0"/>
        </a:p>
      </dgm:t>
    </dgm:pt>
    <dgm:pt modelId="{827D3257-0E48-4BA5-9DDF-6F888E0E4221}" type="parTrans" cxnId="{28768C65-6752-4269-A1E1-10269CBDBCB0}">
      <dgm:prSet/>
      <dgm:spPr/>
      <dgm:t>
        <a:bodyPr/>
        <a:lstStyle/>
        <a:p>
          <a:endParaRPr lang="en-US"/>
        </a:p>
      </dgm:t>
    </dgm:pt>
    <dgm:pt modelId="{B2776E07-3CC1-43AA-ABB5-692E62E25317}" type="sibTrans" cxnId="{28768C65-6752-4269-A1E1-10269CBDBCB0}">
      <dgm:prSet/>
      <dgm:spPr/>
      <dgm:t>
        <a:bodyPr/>
        <a:lstStyle/>
        <a:p>
          <a:endParaRPr lang="en-US"/>
        </a:p>
      </dgm:t>
    </dgm:pt>
    <dgm:pt modelId="{4F27557C-D59F-4852-8E28-D6E512EFE5C3}">
      <dgm:prSet custT="1"/>
      <dgm:spPr/>
      <dgm:t>
        <a:bodyPr/>
        <a:lstStyle/>
        <a:p>
          <a:pPr rtl="0"/>
          <a:r>
            <a:rPr lang="en-US" sz="2800" dirty="0" smtClean="0"/>
            <a:t>Depart from organizational norms</a:t>
          </a:r>
          <a:endParaRPr lang="en-US" sz="2800" dirty="0"/>
        </a:p>
      </dgm:t>
    </dgm:pt>
    <dgm:pt modelId="{48BE0B30-4C13-4727-BE3B-D5BFFD50B40A}" type="parTrans" cxnId="{952C7DBA-63F2-4357-A9F9-1E9EB0843405}">
      <dgm:prSet/>
      <dgm:spPr/>
      <dgm:t>
        <a:bodyPr/>
        <a:lstStyle/>
        <a:p>
          <a:endParaRPr lang="en-US"/>
        </a:p>
      </dgm:t>
    </dgm:pt>
    <dgm:pt modelId="{B7A1EFE8-EE04-4D31-97B6-155581A65E0F}" type="sibTrans" cxnId="{952C7DBA-63F2-4357-A9F9-1E9EB0843405}">
      <dgm:prSet/>
      <dgm:spPr/>
      <dgm:t>
        <a:bodyPr/>
        <a:lstStyle/>
        <a:p>
          <a:endParaRPr lang="en-US"/>
        </a:p>
      </dgm:t>
    </dgm:pt>
    <dgm:pt modelId="{40A96CC2-FF22-47E5-A2C9-B7AC2C8A3620}">
      <dgm:prSet custT="1"/>
      <dgm:spPr/>
      <dgm:t>
        <a:bodyPr/>
        <a:lstStyle/>
        <a:p>
          <a:pPr rtl="0"/>
          <a:r>
            <a:rPr lang="en-US" sz="2800" dirty="0" smtClean="0">
              <a:solidFill>
                <a:schemeClr val="tx1"/>
              </a:solidFill>
              <a:latin typeface="+mn-lt"/>
              <a:ea typeface="+mn-ea"/>
              <a:cs typeface="+mn-cs"/>
            </a:rPr>
            <a:t>Measure, report, and improve change strategies</a:t>
          </a:r>
          <a:endParaRPr lang="en-US" sz="2800" dirty="0"/>
        </a:p>
      </dgm:t>
    </dgm:pt>
    <dgm:pt modelId="{7B2947C1-7CB0-4B98-B7DA-00DBBF637FD0}" type="parTrans" cxnId="{61DFF81D-1C14-438F-A1D8-7C0B9AFE4254}">
      <dgm:prSet/>
      <dgm:spPr/>
      <dgm:t>
        <a:bodyPr/>
        <a:lstStyle/>
        <a:p>
          <a:endParaRPr lang="en-US"/>
        </a:p>
      </dgm:t>
    </dgm:pt>
    <dgm:pt modelId="{C8A707CF-0ECE-404C-9DC3-C712C119EDFC}" type="sibTrans" cxnId="{61DFF81D-1C14-438F-A1D8-7C0B9AFE4254}">
      <dgm:prSet/>
      <dgm:spPr/>
      <dgm:t>
        <a:bodyPr/>
        <a:lstStyle/>
        <a:p>
          <a:endParaRPr lang="en-US"/>
        </a:p>
      </dgm:t>
    </dgm:pt>
    <dgm:pt modelId="{5A2C5DEC-5278-459F-A334-785D7B677773}">
      <dgm:prSet custT="1"/>
      <dgm:spPr/>
      <dgm:t>
        <a:bodyPr/>
        <a:lstStyle/>
        <a:p>
          <a:pPr rtl="0"/>
          <a:r>
            <a:rPr lang="en-US" sz="1800" i="1" dirty="0" smtClean="0">
              <a:solidFill>
                <a:schemeClr val="tx1"/>
              </a:solidFill>
              <a:latin typeface="+mn-lt"/>
              <a:ea typeface="+mn-ea"/>
              <a:cs typeface="+mn-cs"/>
            </a:rPr>
            <a:t>Source: Public Impact for Center on Center on Innovation &amp; Improvement (2007).</a:t>
          </a:r>
          <a:endParaRPr lang="en-US" sz="2800" dirty="0"/>
        </a:p>
      </dgm:t>
    </dgm:pt>
    <dgm:pt modelId="{2A1A2A4A-E0B9-4E36-AA15-6A3FC8C4DE2C}" type="parTrans" cxnId="{27044FF9-DD82-47D1-AFCF-3E072F5545F8}">
      <dgm:prSet/>
      <dgm:spPr/>
    </dgm:pt>
    <dgm:pt modelId="{BAFDE89C-8493-4195-933B-32C82ED2DE30}" type="sibTrans" cxnId="{27044FF9-DD82-47D1-AFCF-3E072F5545F8}">
      <dgm:prSet/>
      <dgm:spPr/>
    </dgm:pt>
    <dgm:pt modelId="{519D8828-E7DF-4D67-B6F3-D8A39835DC1D}" type="pres">
      <dgm:prSet presAssocID="{87C12FA0-E1F2-43C5-A718-102B57B4DF79}" presName="Name0" presStyleCnt="0">
        <dgm:presLayoutVars>
          <dgm:dir/>
          <dgm:animLvl val="lvl"/>
          <dgm:resizeHandles val="exact"/>
        </dgm:presLayoutVars>
      </dgm:prSet>
      <dgm:spPr/>
      <dgm:t>
        <a:bodyPr/>
        <a:lstStyle/>
        <a:p>
          <a:endParaRPr lang="en-US"/>
        </a:p>
      </dgm:t>
    </dgm:pt>
    <dgm:pt modelId="{A1E6237F-BB25-49CE-8D49-43B5958443EF}" type="pres">
      <dgm:prSet presAssocID="{1467CE36-7E16-415F-B2FD-F9626359A86E}" presName="composite" presStyleCnt="0"/>
      <dgm:spPr/>
    </dgm:pt>
    <dgm:pt modelId="{B98CB2AC-AD35-426D-8A99-1F9DB12B98B1}" type="pres">
      <dgm:prSet presAssocID="{1467CE36-7E16-415F-B2FD-F9626359A86E}" presName="parTx" presStyleLbl="alignNode1" presStyleIdx="0" presStyleCnt="1" custLinFactNeighborX="980" custLinFactNeighborY="3680">
        <dgm:presLayoutVars>
          <dgm:chMax val="0"/>
          <dgm:chPref val="0"/>
          <dgm:bulletEnabled val="1"/>
        </dgm:presLayoutVars>
      </dgm:prSet>
      <dgm:spPr/>
      <dgm:t>
        <a:bodyPr/>
        <a:lstStyle/>
        <a:p>
          <a:endParaRPr lang="en-US"/>
        </a:p>
      </dgm:t>
    </dgm:pt>
    <dgm:pt modelId="{C2B7DF9C-1FB9-458A-8FE4-9D5841B6C405}" type="pres">
      <dgm:prSet presAssocID="{1467CE36-7E16-415F-B2FD-F9626359A86E}" presName="desTx" presStyleLbl="alignAccFollowNode1" presStyleIdx="0" presStyleCnt="1">
        <dgm:presLayoutVars>
          <dgm:bulletEnabled val="1"/>
        </dgm:presLayoutVars>
      </dgm:prSet>
      <dgm:spPr/>
      <dgm:t>
        <a:bodyPr/>
        <a:lstStyle/>
        <a:p>
          <a:endParaRPr lang="en-US"/>
        </a:p>
      </dgm:t>
    </dgm:pt>
  </dgm:ptLst>
  <dgm:cxnLst>
    <dgm:cxn modelId="{0ECD49E2-16E0-490E-A1A3-E2842457F1DA}" srcId="{1467CE36-7E16-415F-B2FD-F9626359A86E}" destId="{24CC6C1A-1E4D-49E4-B139-CAED4AD74E5B}" srcOrd="4" destOrd="0" parTransId="{392CDF16-7330-4C59-AFC6-4AE0C05E95BD}" sibTransId="{4248C20B-2984-48B2-BE7C-7476A5D33BDA}"/>
    <dgm:cxn modelId="{D4659AAD-7F8A-402B-8F2D-C562187CCBB0}" type="presOf" srcId="{24CC6C1A-1E4D-49E4-B139-CAED4AD74E5B}" destId="{C2B7DF9C-1FB9-458A-8FE4-9D5841B6C405}" srcOrd="0" destOrd="4" presId="urn:microsoft.com/office/officeart/2005/8/layout/hList1"/>
    <dgm:cxn modelId="{F75F0BC3-BEFD-4E23-B4AA-C0CFF88A7A3A}" srcId="{1467CE36-7E16-415F-B2FD-F9626359A86E}" destId="{39ED16C8-F008-46C2-95CB-66AC3968615F}" srcOrd="3" destOrd="0" parTransId="{CADCB6CD-2908-4ECA-97C7-739A194F5A3C}" sibTransId="{E5618E3C-4D99-49C6-9429-90362D664A5D}"/>
    <dgm:cxn modelId="{DCBB35CA-D810-4B0F-A986-6882618DEF10}" type="presOf" srcId="{EDFC3290-D133-4124-A874-EB4FE081A680}" destId="{C2B7DF9C-1FB9-458A-8FE4-9D5841B6C405}" srcOrd="0" destOrd="2" presId="urn:microsoft.com/office/officeart/2005/8/layout/hList1"/>
    <dgm:cxn modelId="{EF813397-BDF3-4EE1-AADB-81B6D955695D}" type="presOf" srcId="{39ED16C8-F008-46C2-95CB-66AC3968615F}" destId="{C2B7DF9C-1FB9-458A-8FE4-9D5841B6C405}" srcOrd="0" destOrd="3" presId="urn:microsoft.com/office/officeart/2005/8/layout/hList1"/>
    <dgm:cxn modelId="{555F3915-4CDC-4184-B15F-8ACCE51F30A9}" type="presOf" srcId="{1467CE36-7E16-415F-B2FD-F9626359A86E}" destId="{B98CB2AC-AD35-426D-8A99-1F9DB12B98B1}" srcOrd="0" destOrd="0" presId="urn:microsoft.com/office/officeart/2005/8/layout/hList1"/>
    <dgm:cxn modelId="{2B8E14F5-528F-4C39-8759-E33D72A4CC85}" type="presOf" srcId="{55026554-F262-4A2E-9104-059EA07D6766}" destId="{C2B7DF9C-1FB9-458A-8FE4-9D5841B6C405}" srcOrd="0" destOrd="0" presId="urn:microsoft.com/office/officeart/2005/8/layout/hList1"/>
    <dgm:cxn modelId="{27044FF9-DD82-47D1-AFCF-3E072F5545F8}" srcId="{1467CE36-7E16-415F-B2FD-F9626359A86E}" destId="{5A2C5DEC-5278-459F-A334-785D7B677773}" srcOrd="6" destOrd="0" parTransId="{2A1A2A4A-E0B9-4E36-AA15-6A3FC8C4DE2C}" sibTransId="{BAFDE89C-8493-4195-933B-32C82ED2DE30}"/>
    <dgm:cxn modelId="{7340FFBD-1644-4E2F-908A-456A62BB4E28}" type="presOf" srcId="{87C12FA0-E1F2-43C5-A718-102B57B4DF79}" destId="{519D8828-E7DF-4D67-B6F3-D8A39835DC1D}" srcOrd="0" destOrd="0" presId="urn:microsoft.com/office/officeart/2005/8/layout/hList1"/>
    <dgm:cxn modelId="{952C7DBA-63F2-4357-A9F9-1E9EB0843405}" srcId="{1467CE36-7E16-415F-B2FD-F9626359A86E}" destId="{4F27557C-D59F-4852-8E28-D6E512EFE5C3}" srcOrd="1" destOrd="0" parTransId="{48BE0B30-4C13-4727-BE3B-D5BFFD50B40A}" sibTransId="{B7A1EFE8-EE04-4D31-97B6-155581A65E0F}"/>
    <dgm:cxn modelId="{33F0345C-8B56-40F8-A0D6-646E2D265380}" srcId="{87C12FA0-E1F2-43C5-A718-102B57B4DF79}" destId="{1467CE36-7E16-415F-B2FD-F9626359A86E}" srcOrd="0" destOrd="0" parTransId="{BFA0493F-ABB9-4D93-A5BA-07C921DEFE75}" sibTransId="{574B25B4-1909-4E86-B037-16B3E526017C}"/>
    <dgm:cxn modelId="{61DFF81D-1C14-438F-A1D8-7C0B9AFE4254}" srcId="{1467CE36-7E16-415F-B2FD-F9626359A86E}" destId="{40A96CC2-FF22-47E5-A2C9-B7AC2C8A3620}" srcOrd="5" destOrd="0" parTransId="{7B2947C1-7CB0-4B98-B7DA-00DBBF637FD0}" sibTransId="{C8A707CF-0ECE-404C-9DC3-C712C119EDFC}"/>
    <dgm:cxn modelId="{75EAA4C2-65E3-44A0-95C6-A2C7D433E4AC}" srcId="{1467CE36-7E16-415F-B2FD-F9626359A86E}" destId="{EDFC3290-D133-4124-A874-EB4FE081A680}" srcOrd="2" destOrd="0" parTransId="{5AB49068-5BFC-4A69-8EC2-B2F27D304D24}" sibTransId="{B42EB0F0-CB5B-4C7C-A81A-74E4EF94EF80}"/>
    <dgm:cxn modelId="{701A7781-9100-4E59-9EBC-CF93CA04206C}" type="presOf" srcId="{4F27557C-D59F-4852-8E28-D6E512EFE5C3}" destId="{C2B7DF9C-1FB9-458A-8FE4-9D5841B6C405}" srcOrd="0" destOrd="1" presId="urn:microsoft.com/office/officeart/2005/8/layout/hList1"/>
    <dgm:cxn modelId="{28768C65-6752-4269-A1E1-10269CBDBCB0}" srcId="{1467CE36-7E16-415F-B2FD-F9626359A86E}" destId="{55026554-F262-4A2E-9104-059EA07D6766}" srcOrd="0" destOrd="0" parTransId="{827D3257-0E48-4BA5-9DDF-6F888E0E4221}" sibTransId="{B2776E07-3CC1-43AA-ABB5-692E62E25317}"/>
    <dgm:cxn modelId="{E067148C-99AB-4EA1-BA6D-C085C93A6B69}" type="presOf" srcId="{40A96CC2-FF22-47E5-A2C9-B7AC2C8A3620}" destId="{C2B7DF9C-1FB9-458A-8FE4-9D5841B6C405}" srcOrd="0" destOrd="5" presId="urn:microsoft.com/office/officeart/2005/8/layout/hList1"/>
    <dgm:cxn modelId="{A9568A9F-8865-44A9-B644-E9CF2D5C057D}" type="presOf" srcId="{5A2C5DEC-5278-459F-A334-785D7B677773}" destId="{C2B7DF9C-1FB9-458A-8FE4-9D5841B6C405}" srcOrd="0" destOrd="6" presId="urn:microsoft.com/office/officeart/2005/8/layout/hList1"/>
    <dgm:cxn modelId="{7905BFFF-A926-47C0-AE61-A2BE963A98EE}" type="presParOf" srcId="{519D8828-E7DF-4D67-B6F3-D8A39835DC1D}" destId="{A1E6237F-BB25-49CE-8D49-43B5958443EF}" srcOrd="0" destOrd="0" presId="urn:microsoft.com/office/officeart/2005/8/layout/hList1"/>
    <dgm:cxn modelId="{4A1181AA-43C9-4008-B3ED-149701C34DFB}" type="presParOf" srcId="{A1E6237F-BB25-49CE-8D49-43B5958443EF}" destId="{B98CB2AC-AD35-426D-8A99-1F9DB12B98B1}" srcOrd="0" destOrd="0" presId="urn:microsoft.com/office/officeart/2005/8/layout/hList1"/>
    <dgm:cxn modelId="{1FB50D22-7137-4FE1-B126-66F7D8ABA24D}" type="presParOf" srcId="{A1E6237F-BB25-49CE-8D49-43B5958443EF}" destId="{C2B7DF9C-1FB9-458A-8FE4-9D5841B6C405}"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86EAAC5-41AA-4CAF-942B-268ED66C8B1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834C4A3-07DA-484D-979D-C86A2ED5F12E}">
      <dgm:prSet/>
      <dgm:spPr/>
      <dgm:t>
        <a:bodyPr/>
        <a:lstStyle/>
        <a:p>
          <a:pPr algn="l" rtl="0"/>
          <a:r>
            <a:rPr lang="en-US" dirty="0" smtClean="0"/>
            <a:t>The Change Agent’s actions and interactions lead to early and dramatic improvements in the school:</a:t>
          </a:r>
          <a:endParaRPr lang="en-US" dirty="0"/>
        </a:p>
      </dgm:t>
    </dgm:pt>
    <dgm:pt modelId="{C43599C9-4378-4953-90E5-EFA95D8897F0}" type="parTrans" cxnId="{9C8AE070-3DC6-4DAF-B20C-ECE02F17720A}">
      <dgm:prSet/>
      <dgm:spPr/>
      <dgm:t>
        <a:bodyPr/>
        <a:lstStyle/>
        <a:p>
          <a:endParaRPr lang="en-US"/>
        </a:p>
      </dgm:t>
    </dgm:pt>
    <dgm:pt modelId="{FAFE0C25-FA93-4C22-8300-5DF4CB9D4FDB}" type="sibTrans" cxnId="{9C8AE070-3DC6-4DAF-B20C-ECE02F17720A}">
      <dgm:prSet/>
      <dgm:spPr/>
      <dgm:t>
        <a:bodyPr/>
        <a:lstStyle/>
        <a:p>
          <a:endParaRPr lang="en-US"/>
        </a:p>
      </dgm:t>
    </dgm:pt>
    <dgm:pt modelId="{9D378EA2-BA11-4F18-B89E-97B965DAB53B}">
      <dgm:prSet/>
      <dgm:spPr/>
      <dgm:t>
        <a:bodyPr/>
        <a:lstStyle/>
        <a:p>
          <a:pPr algn="l" rtl="0"/>
          <a:r>
            <a:rPr lang="en-US" b="1" dirty="0" smtClean="0"/>
            <a:t>Decision-making structures and processes</a:t>
          </a:r>
          <a:r>
            <a:rPr lang="en-US" dirty="0" smtClean="0"/>
            <a:t>: Internalized, focused, and distributed</a:t>
          </a:r>
          <a:endParaRPr lang="en-US" dirty="0"/>
        </a:p>
      </dgm:t>
    </dgm:pt>
    <dgm:pt modelId="{B2CBB77A-9D83-4465-B3BF-62E23295B08E}" type="parTrans" cxnId="{69121FC8-A376-4E4E-AAB1-FA809D2BBC4D}">
      <dgm:prSet/>
      <dgm:spPr/>
      <dgm:t>
        <a:bodyPr/>
        <a:lstStyle/>
        <a:p>
          <a:endParaRPr lang="en-US"/>
        </a:p>
      </dgm:t>
    </dgm:pt>
    <dgm:pt modelId="{043F2E70-013A-474C-9643-36115B497D74}" type="sibTrans" cxnId="{69121FC8-A376-4E4E-AAB1-FA809D2BBC4D}">
      <dgm:prSet/>
      <dgm:spPr/>
      <dgm:t>
        <a:bodyPr/>
        <a:lstStyle/>
        <a:p>
          <a:endParaRPr lang="en-US"/>
        </a:p>
      </dgm:t>
    </dgm:pt>
    <dgm:pt modelId="{5C9DC5DC-F19B-489B-AC4F-160E7877155F}">
      <dgm:prSet/>
      <dgm:spPr/>
      <dgm:t>
        <a:bodyPr/>
        <a:lstStyle/>
        <a:p>
          <a:pPr algn="l" rtl="0"/>
          <a:r>
            <a:rPr lang="en-US" b="1" dirty="0" smtClean="0"/>
            <a:t>Culture of candor</a:t>
          </a:r>
          <a:r>
            <a:rPr lang="en-US" dirty="0" smtClean="0"/>
            <a:t>: Honest scrutiny by adults of their professional practices, data, and results achieved</a:t>
          </a:r>
          <a:endParaRPr lang="en-US" dirty="0"/>
        </a:p>
      </dgm:t>
    </dgm:pt>
    <dgm:pt modelId="{F7E1FA47-D138-4756-A0F4-E5291CB59C11}" type="parTrans" cxnId="{AB10209D-16C0-4729-B750-F749CB8E7719}">
      <dgm:prSet/>
      <dgm:spPr/>
      <dgm:t>
        <a:bodyPr/>
        <a:lstStyle/>
        <a:p>
          <a:endParaRPr lang="en-US"/>
        </a:p>
      </dgm:t>
    </dgm:pt>
    <dgm:pt modelId="{2956BD43-6DB2-4173-BFD4-C63CC7F62DDC}" type="sibTrans" cxnId="{AB10209D-16C0-4729-B750-F749CB8E7719}">
      <dgm:prSet/>
      <dgm:spPr/>
      <dgm:t>
        <a:bodyPr/>
        <a:lstStyle/>
        <a:p>
          <a:endParaRPr lang="en-US"/>
        </a:p>
      </dgm:t>
    </dgm:pt>
    <dgm:pt modelId="{AE5BA13D-4F1B-4322-99BE-B9BC72B495CC}">
      <dgm:prSet/>
      <dgm:spPr/>
      <dgm:t>
        <a:bodyPr/>
        <a:lstStyle/>
        <a:p>
          <a:pPr algn="l" rtl="0"/>
          <a:r>
            <a:rPr lang="en-US" b="1" dirty="0" smtClean="0"/>
            <a:t>Relentless focus on instruction</a:t>
          </a:r>
          <a:r>
            <a:rPr lang="en-US" dirty="0" smtClean="0"/>
            <a:t>: Instructional planning, classroom management, instructional delivery for rigorous, aligned, and differentiated instruction</a:t>
          </a:r>
          <a:endParaRPr lang="en-US" dirty="0"/>
        </a:p>
      </dgm:t>
    </dgm:pt>
    <dgm:pt modelId="{B9D1BE4B-428C-4D0E-925B-1C8D071D37B2}" type="parTrans" cxnId="{5432910D-40B5-41D5-BC4E-44E690BFB8AC}">
      <dgm:prSet/>
      <dgm:spPr/>
      <dgm:t>
        <a:bodyPr/>
        <a:lstStyle/>
        <a:p>
          <a:endParaRPr lang="en-US"/>
        </a:p>
      </dgm:t>
    </dgm:pt>
    <dgm:pt modelId="{F1DF4317-CD96-489B-AA4B-E465E9D5FAF6}" type="sibTrans" cxnId="{5432910D-40B5-41D5-BC4E-44E690BFB8AC}">
      <dgm:prSet/>
      <dgm:spPr/>
      <dgm:t>
        <a:bodyPr/>
        <a:lstStyle/>
        <a:p>
          <a:endParaRPr lang="en-US"/>
        </a:p>
      </dgm:t>
    </dgm:pt>
    <dgm:pt modelId="{330E9CA7-825B-4BFD-95AF-2440C42DA6FB}">
      <dgm:prSet/>
      <dgm:spPr/>
      <dgm:t>
        <a:bodyPr/>
        <a:lstStyle/>
        <a:p>
          <a:pPr algn="l" rtl="0"/>
          <a:r>
            <a:rPr lang="en-US" b="1" dirty="0" smtClean="0"/>
            <a:t>Right people for the work</a:t>
          </a:r>
          <a:r>
            <a:rPr lang="en-US" dirty="0" smtClean="0"/>
            <a:t>: Committed, competent, caring staff with skills appropriate to needs of students</a:t>
          </a:r>
          <a:endParaRPr lang="en-US" dirty="0"/>
        </a:p>
      </dgm:t>
    </dgm:pt>
    <dgm:pt modelId="{81C126A2-18F4-42FE-9D12-1CA5FA35677C}" type="parTrans" cxnId="{6D3598EC-715F-455C-A6C0-9862F3AA4B11}">
      <dgm:prSet/>
      <dgm:spPr/>
      <dgm:t>
        <a:bodyPr/>
        <a:lstStyle/>
        <a:p>
          <a:endParaRPr lang="en-US"/>
        </a:p>
      </dgm:t>
    </dgm:pt>
    <dgm:pt modelId="{65341B1D-09E0-4522-9A1B-49CC5598890C}" type="sibTrans" cxnId="{6D3598EC-715F-455C-A6C0-9862F3AA4B11}">
      <dgm:prSet/>
      <dgm:spPr/>
      <dgm:t>
        <a:bodyPr/>
        <a:lstStyle/>
        <a:p>
          <a:endParaRPr lang="en-US"/>
        </a:p>
      </dgm:t>
    </dgm:pt>
    <dgm:pt modelId="{2CA1369F-FA0D-4B57-839E-F249371EA2A4}" type="pres">
      <dgm:prSet presAssocID="{E86EAAC5-41AA-4CAF-942B-268ED66C8B1C}" presName="Name0" presStyleCnt="0">
        <dgm:presLayoutVars>
          <dgm:dir/>
          <dgm:animLvl val="lvl"/>
          <dgm:resizeHandles val="exact"/>
        </dgm:presLayoutVars>
      </dgm:prSet>
      <dgm:spPr/>
      <dgm:t>
        <a:bodyPr/>
        <a:lstStyle/>
        <a:p>
          <a:endParaRPr lang="en-US"/>
        </a:p>
      </dgm:t>
    </dgm:pt>
    <dgm:pt modelId="{C2E199AA-D5B9-4A06-BA40-CAE620797168}" type="pres">
      <dgm:prSet presAssocID="{5834C4A3-07DA-484D-979D-C86A2ED5F12E}" presName="composite" presStyleCnt="0"/>
      <dgm:spPr/>
    </dgm:pt>
    <dgm:pt modelId="{B7D177A0-9C45-40F2-B46E-9E54DAE29076}" type="pres">
      <dgm:prSet presAssocID="{5834C4A3-07DA-484D-979D-C86A2ED5F12E}" presName="parTx" presStyleLbl="alignNode1" presStyleIdx="0" presStyleCnt="1">
        <dgm:presLayoutVars>
          <dgm:chMax val="0"/>
          <dgm:chPref val="0"/>
          <dgm:bulletEnabled val="1"/>
        </dgm:presLayoutVars>
      </dgm:prSet>
      <dgm:spPr/>
      <dgm:t>
        <a:bodyPr/>
        <a:lstStyle/>
        <a:p>
          <a:endParaRPr lang="en-US"/>
        </a:p>
      </dgm:t>
    </dgm:pt>
    <dgm:pt modelId="{88131DE1-54C5-406C-8DAC-2EDC5A726B97}" type="pres">
      <dgm:prSet presAssocID="{5834C4A3-07DA-484D-979D-C86A2ED5F12E}" presName="desTx" presStyleLbl="alignAccFollowNode1" presStyleIdx="0" presStyleCnt="1">
        <dgm:presLayoutVars>
          <dgm:bulletEnabled val="1"/>
        </dgm:presLayoutVars>
      </dgm:prSet>
      <dgm:spPr/>
      <dgm:t>
        <a:bodyPr/>
        <a:lstStyle/>
        <a:p>
          <a:endParaRPr lang="en-US"/>
        </a:p>
      </dgm:t>
    </dgm:pt>
  </dgm:ptLst>
  <dgm:cxnLst>
    <dgm:cxn modelId="{AB10209D-16C0-4729-B750-F749CB8E7719}" srcId="{5834C4A3-07DA-484D-979D-C86A2ED5F12E}" destId="{5C9DC5DC-F19B-489B-AC4F-160E7877155F}" srcOrd="1" destOrd="0" parTransId="{F7E1FA47-D138-4756-A0F4-E5291CB59C11}" sibTransId="{2956BD43-6DB2-4173-BFD4-C63CC7F62DDC}"/>
    <dgm:cxn modelId="{69121FC8-A376-4E4E-AAB1-FA809D2BBC4D}" srcId="{5834C4A3-07DA-484D-979D-C86A2ED5F12E}" destId="{9D378EA2-BA11-4F18-B89E-97B965DAB53B}" srcOrd="0" destOrd="0" parTransId="{B2CBB77A-9D83-4465-B3BF-62E23295B08E}" sibTransId="{043F2E70-013A-474C-9643-36115B497D74}"/>
    <dgm:cxn modelId="{308DCF3D-2F78-4095-B121-C51C89A7B0D5}" type="presOf" srcId="{E86EAAC5-41AA-4CAF-942B-268ED66C8B1C}" destId="{2CA1369F-FA0D-4B57-839E-F249371EA2A4}" srcOrd="0" destOrd="0" presId="urn:microsoft.com/office/officeart/2005/8/layout/hList1"/>
    <dgm:cxn modelId="{9C8AE070-3DC6-4DAF-B20C-ECE02F17720A}" srcId="{E86EAAC5-41AA-4CAF-942B-268ED66C8B1C}" destId="{5834C4A3-07DA-484D-979D-C86A2ED5F12E}" srcOrd="0" destOrd="0" parTransId="{C43599C9-4378-4953-90E5-EFA95D8897F0}" sibTransId="{FAFE0C25-FA93-4C22-8300-5DF4CB9D4FDB}"/>
    <dgm:cxn modelId="{5028B41C-2720-4C68-A968-C317CBE48C14}" type="presOf" srcId="{330E9CA7-825B-4BFD-95AF-2440C42DA6FB}" destId="{88131DE1-54C5-406C-8DAC-2EDC5A726B97}" srcOrd="0" destOrd="3" presId="urn:microsoft.com/office/officeart/2005/8/layout/hList1"/>
    <dgm:cxn modelId="{AD523D38-A8A0-4113-B4B4-2D99A5C9A48E}" type="presOf" srcId="{5C9DC5DC-F19B-489B-AC4F-160E7877155F}" destId="{88131DE1-54C5-406C-8DAC-2EDC5A726B97}" srcOrd="0" destOrd="1" presId="urn:microsoft.com/office/officeart/2005/8/layout/hList1"/>
    <dgm:cxn modelId="{5432910D-40B5-41D5-BC4E-44E690BFB8AC}" srcId="{5834C4A3-07DA-484D-979D-C86A2ED5F12E}" destId="{AE5BA13D-4F1B-4322-99BE-B9BC72B495CC}" srcOrd="2" destOrd="0" parTransId="{B9D1BE4B-428C-4D0E-925B-1C8D071D37B2}" sibTransId="{F1DF4317-CD96-489B-AA4B-E465E9D5FAF6}"/>
    <dgm:cxn modelId="{6D3598EC-715F-455C-A6C0-9862F3AA4B11}" srcId="{5834C4A3-07DA-484D-979D-C86A2ED5F12E}" destId="{330E9CA7-825B-4BFD-95AF-2440C42DA6FB}" srcOrd="3" destOrd="0" parTransId="{81C126A2-18F4-42FE-9D12-1CA5FA35677C}" sibTransId="{65341B1D-09E0-4522-9A1B-49CC5598890C}"/>
    <dgm:cxn modelId="{78850AF5-1ED8-47D7-97D0-0D404F8F0397}" type="presOf" srcId="{9D378EA2-BA11-4F18-B89E-97B965DAB53B}" destId="{88131DE1-54C5-406C-8DAC-2EDC5A726B97}" srcOrd="0" destOrd="0" presId="urn:microsoft.com/office/officeart/2005/8/layout/hList1"/>
    <dgm:cxn modelId="{560DCA96-063E-4482-A144-D95788F0C2D2}" type="presOf" srcId="{5834C4A3-07DA-484D-979D-C86A2ED5F12E}" destId="{B7D177A0-9C45-40F2-B46E-9E54DAE29076}" srcOrd="0" destOrd="0" presId="urn:microsoft.com/office/officeart/2005/8/layout/hList1"/>
    <dgm:cxn modelId="{9D356698-7E94-4F26-8DE5-8E42067B8525}" type="presOf" srcId="{AE5BA13D-4F1B-4322-99BE-B9BC72B495CC}" destId="{88131DE1-54C5-406C-8DAC-2EDC5A726B97}" srcOrd="0" destOrd="2" presId="urn:microsoft.com/office/officeart/2005/8/layout/hList1"/>
    <dgm:cxn modelId="{8AC2B804-661A-4E69-A1E4-4F4BA775D792}" type="presParOf" srcId="{2CA1369F-FA0D-4B57-839E-F249371EA2A4}" destId="{C2E199AA-D5B9-4A06-BA40-CAE620797168}" srcOrd="0" destOrd="0" presId="urn:microsoft.com/office/officeart/2005/8/layout/hList1"/>
    <dgm:cxn modelId="{FA4B9F88-7707-4DB6-ABFA-9D6520443048}" type="presParOf" srcId="{C2E199AA-D5B9-4A06-BA40-CAE620797168}" destId="{B7D177A0-9C45-40F2-B46E-9E54DAE29076}" srcOrd="0" destOrd="0" presId="urn:microsoft.com/office/officeart/2005/8/layout/hList1"/>
    <dgm:cxn modelId="{D9FBB2A2-BC48-4A54-8246-34AC14D10877}" type="presParOf" srcId="{C2E199AA-D5B9-4A06-BA40-CAE620797168}" destId="{88131DE1-54C5-406C-8DAC-2EDC5A726B97}"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C46559A-EF5F-46D6-BE2B-36DE4166FA8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5305953-60CD-4BA1-9DC0-0B0A22FE1898}">
      <dgm:prSet/>
      <dgm:spPr/>
      <dgm:t>
        <a:bodyPr/>
        <a:lstStyle/>
        <a:p>
          <a:pPr algn="l" rtl="0"/>
          <a:r>
            <a:rPr lang="en-US" dirty="0" smtClean="0"/>
            <a:t>The organizational improvements produce dramatic results in student learning that are sustainable beyond the turnaround initiative and beyond the tenure of the Change Agent:</a:t>
          </a:r>
          <a:endParaRPr lang="en-US" dirty="0"/>
        </a:p>
      </dgm:t>
    </dgm:pt>
    <dgm:pt modelId="{1161BD5F-E4E4-4057-B5A2-BF642D3B50D3}" type="parTrans" cxnId="{D361E51D-2E61-4792-9700-F1215361D102}">
      <dgm:prSet/>
      <dgm:spPr/>
      <dgm:t>
        <a:bodyPr/>
        <a:lstStyle/>
        <a:p>
          <a:endParaRPr lang="en-US"/>
        </a:p>
      </dgm:t>
    </dgm:pt>
    <dgm:pt modelId="{91F81634-705D-48B2-A134-E8746D487637}" type="sibTrans" cxnId="{D361E51D-2E61-4792-9700-F1215361D102}">
      <dgm:prSet/>
      <dgm:spPr/>
      <dgm:t>
        <a:bodyPr/>
        <a:lstStyle/>
        <a:p>
          <a:endParaRPr lang="en-US"/>
        </a:p>
      </dgm:t>
    </dgm:pt>
    <dgm:pt modelId="{EC9E2436-B142-41A2-91C0-19D1BC64A014}">
      <dgm:prSet/>
      <dgm:spPr/>
      <dgm:t>
        <a:bodyPr/>
        <a:lstStyle/>
        <a:p>
          <a:pPr algn="l" rtl="0"/>
          <a:r>
            <a:rPr lang="en-US" dirty="0" smtClean="0"/>
            <a:t>Student learning outcomes measures according to performance on state assessments and other tests</a:t>
          </a:r>
          <a:endParaRPr lang="en-US" dirty="0"/>
        </a:p>
      </dgm:t>
    </dgm:pt>
    <dgm:pt modelId="{6E9530D9-E4C3-4057-9960-A0FFFF66A13B}" type="parTrans" cxnId="{354CFEF5-9BB8-4487-8C38-228451701910}">
      <dgm:prSet/>
      <dgm:spPr/>
      <dgm:t>
        <a:bodyPr/>
        <a:lstStyle/>
        <a:p>
          <a:endParaRPr lang="en-US"/>
        </a:p>
      </dgm:t>
    </dgm:pt>
    <dgm:pt modelId="{E7ACE221-DD99-4AAB-BD43-8882576585DA}" type="sibTrans" cxnId="{354CFEF5-9BB8-4487-8C38-228451701910}">
      <dgm:prSet/>
      <dgm:spPr/>
      <dgm:t>
        <a:bodyPr/>
        <a:lstStyle/>
        <a:p>
          <a:endParaRPr lang="en-US"/>
        </a:p>
      </dgm:t>
    </dgm:pt>
    <dgm:pt modelId="{455D7341-7C4D-4379-8199-DA870FF4A0C1}">
      <dgm:prSet/>
      <dgm:spPr/>
      <dgm:t>
        <a:bodyPr/>
        <a:lstStyle/>
        <a:p>
          <a:pPr algn="l" rtl="0"/>
          <a:r>
            <a:rPr lang="en-US" dirty="0" smtClean="0"/>
            <a:t>Student persistence in school and graduation rates</a:t>
          </a:r>
          <a:endParaRPr lang="en-US" dirty="0"/>
        </a:p>
      </dgm:t>
    </dgm:pt>
    <dgm:pt modelId="{CFD8C2E5-135B-4D04-B55B-2FCB054E2472}" type="parTrans" cxnId="{06B665C6-3AF9-4266-A159-6E464EFE0413}">
      <dgm:prSet/>
      <dgm:spPr/>
      <dgm:t>
        <a:bodyPr/>
        <a:lstStyle/>
        <a:p>
          <a:endParaRPr lang="en-US"/>
        </a:p>
      </dgm:t>
    </dgm:pt>
    <dgm:pt modelId="{04A2CC09-6F12-4ECA-AD1D-710CC5EDA1E6}" type="sibTrans" cxnId="{06B665C6-3AF9-4266-A159-6E464EFE0413}">
      <dgm:prSet/>
      <dgm:spPr/>
      <dgm:t>
        <a:bodyPr/>
        <a:lstStyle/>
        <a:p>
          <a:endParaRPr lang="en-US"/>
        </a:p>
      </dgm:t>
    </dgm:pt>
    <dgm:pt modelId="{926A3DB4-60DB-439B-9D47-A3AFC2C5252B}">
      <dgm:prSet/>
      <dgm:spPr/>
      <dgm:t>
        <a:bodyPr/>
        <a:lstStyle/>
        <a:p>
          <a:pPr algn="l" rtl="0"/>
          <a:r>
            <a:rPr lang="en-US" dirty="0" smtClean="0"/>
            <a:t>Student preparation for college and career</a:t>
          </a:r>
          <a:endParaRPr lang="en-US" dirty="0"/>
        </a:p>
      </dgm:t>
    </dgm:pt>
    <dgm:pt modelId="{2B2F9C83-9A57-4270-ABDD-AFAB1E72B5C2}" type="parTrans" cxnId="{614E0170-A5FD-4376-AB64-776E94368CB8}">
      <dgm:prSet/>
      <dgm:spPr/>
      <dgm:t>
        <a:bodyPr/>
        <a:lstStyle/>
        <a:p>
          <a:endParaRPr lang="en-US"/>
        </a:p>
      </dgm:t>
    </dgm:pt>
    <dgm:pt modelId="{EED3FE31-327F-4D21-A78B-3849BFB505E8}" type="sibTrans" cxnId="{614E0170-A5FD-4376-AB64-776E94368CB8}">
      <dgm:prSet/>
      <dgm:spPr/>
      <dgm:t>
        <a:bodyPr/>
        <a:lstStyle/>
        <a:p>
          <a:endParaRPr lang="en-US"/>
        </a:p>
      </dgm:t>
    </dgm:pt>
    <dgm:pt modelId="{AF222A99-EA44-4AFC-88E1-AA71E0A734C1}" type="pres">
      <dgm:prSet presAssocID="{DC46559A-EF5F-46D6-BE2B-36DE4166FA8D}" presName="Name0" presStyleCnt="0">
        <dgm:presLayoutVars>
          <dgm:dir/>
          <dgm:animLvl val="lvl"/>
          <dgm:resizeHandles val="exact"/>
        </dgm:presLayoutVars>
      </dgm:prSet>
      <dgm:spPr/>
      <dgm:t>
        <a:bodyPr/>
        <a:lstStyle/>
        <a:p>
          <a:endParaRPr lang="en-US"/>
        </a:p>
      </dgm:t>
    </dgm:pt>
    <dgm:pt modelId="{CBCE3B89-9D60-4E14-8E0B-92447D67FC02}" type="pres">
      <dgm:prSet presAssocID="{45305953-60CD-4BA1-9DC0-0B0A22FE1898}" presName="composite" presStyleCnt="0"/>
      <dgm:spPr/>
    </dgm:pt>
    <dgm:pt modelId="{CE44904F-D3E8-406F-AAB7-B58985C1E0F4}" type="pres">
      <dgm:prSet presAssocID="{45305953-60CD-4BA1-9DC0-0B0A22FE1898}" presName="parTx" presStyleLbl="alignNode1" presStyleIdx="0" presStyleCnt="1" custLinFactNeighborX="12264" custLinFactNeighborY="-1149">
        <dgm:presLayoutVars>
          <dgm:chMax val="0"/>
          <dgm:chPref val="0"/>
          <dgm:bulletEnabled val="1"/>
        </dgm:presLayoutVars>
      </dgm:prSet>
      <dgm:spPr/>
      <dgm:t>
        <a:bodyPr/>
        <a:lstStyle/>
        <a:p>
          <a:endParaRPr lang="en-US"/>
        </a:p>
      </dgm:t>
    </dgm:pt>
    <dgm:pt modelId="{5656F9D3-9D0B-4C17-A3CF-88EE199D8807}" type="pres">
      <dgm:prSet presAssocID="{45305953-60CD-4BA1-9DC0-0B0A22FE1898}" presName="desTx" presStyleLbl="alignAccFollowNode1" presStyleIdx="0" presStyleCnt="1">
        <dgm:presLayoutVars>
          <dgm:bulletEnabled val="1"/>
        </dgm:presLayoutVars>
      </dgm:prSet>
      <dgm:spPr/>
      <dgm:t>
        <a:bodyPr/>
        <a:lstStyle/>
        <a:p>
          <a:endParaRPr lang="en-US"/>
        </a:p>
      </dgm:t>
    </dgm:pt>
  </dgm:ptLst>
  <dgm:cxnLst>
    <dgm:cxn modelId="{39DA2C8B-21C8-48D0-AA49-73FC0DB48C17}" type="presOf" srcId="{DC46559A-EF5F-46D6-BE2B-36DE4166FA8D}" destId="{AF222A99-EA44-4AFC-88E1-AA71E0A734C1}" srcOrd="0" destOrd="0" presId="urn:microsoft.com/office/officeart/2005/8/layout/hList1"/>
    <dgm:cxn modelId="{06B665C6-3AF9-4266-A159-6E464EFE0413}" srcId="{45305953-60CD-4BA1-9DC0-0B0A22FE1898}" destId="{455D7341-7C4D-4379-8199-DA870FF4A0C1}" srcOrd="1" destOrd="0" parTransId="{CFD8C2E5-135B-4D04-B55B-2FCB054E2472}" sibTransId="{04A2CC09-6F12-4ECA-AD1D-710CC5EDA1E6}"/>
    <dgm:cxn modelId="{628C0EDF-7005-42F8-9F91-FC47BAAC7537}" type="presOf" srcId="{45305953-60CD-4BA1-9DC0-0B0A22FE1898}" destId="{CE44904F-D3E8-406F-AAB7-B58985C1E0F4}" srcOrd="0" destOrd="0" presId="urn:microsoft.com/office/officeart/2005/8/layout/hList1"/>
    <dgm:cxn modelId="{614E0170-A5FD-4376-AB64-776E94368CB8}" srcId="{45305953-60CD-4BA1-9DC0-0B0A22FE1898}" destId="{926A3DB4-60DB-439B-9D47-A3AFC2C5252B}" srcOrd="2" destOrd="0" parTransId="{2B2F9C83-9A57-4270-ABDD-AFAB1E72B5C2}" sibTransId="{EED3FE31-327F-4D21-A78B-3849BFB505E8}"/>
    <dgm:cxn modelId="{F26A6A7B-097E-4710-9555-2378C4A1CB50}" type="presOf" srcId="{455D7341-7C4D-4379-8199-DA870FF4A0C1}" destId="{5656F9D3-9D0B-4C17-A3CF-88EE199D8807}" srcOrd="0" destOrd="1" presId="urn:microsoft.com/office/officeart/2005/8/layout/hList1"/>
    <dgm:cxn modelId="{354CFEF5-9BB8-4487-8C38-228451701910}" srcId="{45305953-60CD-4BA1-9DC0-0B0A22FE1898}" destId="{EC9E2436-B142-41A2-91C0-19D1BC64A014}" srcOrd="0" destOrd="0" parTransId="{6E9530D9-E4C3-4057-9960-A0FFFF66A13B}" sibTransId="{E7ACE221-DD99-4AAB-BD43-8882576585DA}"/>
    <dgm:cxn modelId="{D361E51D-2E61-4792-9700-F1215361D102}" srcId="{DC46559A-EF5F-46D6-BE2B-36DE4166FA8D}" destId="{45305953-60CD-4BA1-9DC0-0B0A22FE1898}" srcOrd="0" destOrd="0" parTransId="{1161BD5F-E4E4-4057-B5A2-BF642D3B50D3}" sibTransId="{91F81634-705D-48B2-A134-E8746D487637}"/>
    <dgm:cxn modelId="{957CCB73-3626-4F81-B8FF-23F0DBF2E2B2}" type="presOf" srcId="{EC9E2436-B142-41A2-91C0-19D1BC64A014}" destId="{5656F9D3-9D0B-4C17-A3CF-88EE199D8807}" srcOrd="0" destOrd="0" presId="urn:microsoft.com/office/officeart/2005/8/layout/hList1"/>
    <dgm:cxn modelId="{48788199-91F5-4DB5-9904-6B06CC0B24BD}" type="presOf" srcId="{926A3DB4-60DB-439B-9D47-A3AFC2C5252B}" destId="{5656F9D3-9D0B-4C17-A3CF-88EE199D8807}" srcOrd="0" destOrd="2" presId="urn:microsoft.com/office/officeart/2005/8/layout/hList1"/>
    <dgm:cxn modelId="{C6C7EEF8-53C9-4606-B76A-8C7DC1CF6187}" type="presParOf" srcId="{AF222A99-EA44-4AFC-88E1-AA71E0A734C1}" destId="{CBCE3B89-9D60-4E14-8E0B-92447D67FC02}" srcOrd="0" destOrd="0" presId="urn:microsoft.com/office/officeart/2005/8/layout/hList1"/>
    <dgm:cxn modelId="{E3CDCC7D-0DA1-4F93-BCB6-8B5279D0CCAC}" type="presParOf" srcId="{CBCE3B89-9D60-4E14-8E0B-92447D67FC02}" destId="{CE44904F-D3E8-406F-AAB7-B58985C1E0F4}" srcOrd="0" destOrd="0" presId="urn:microsoft.com/office/officeart/2005/8/layout/hList1"/>
    <dgm:cxn modelId="{979BEA69-C195-4168-B831-0774520ACD38}" type="presParOf" srcId="{CBCE3B89-9D60-4E14-8E0B-92447D67FC02}" destId="{5656F9D3-9D0B-4C17-A3CF-88EE199D8807}"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9778D20-237E-44D5-B75D-A758F90F74B0}" type="doc">
      <dgm:prSet loTypeId="urn:microsoft.com/office/officeart/2005/8/layout/radial6" loCatId="cycle" qsTypeId="urn:microsoft.com/office/officeart/2005/8/quickstyle/simple2" qsCatId="simple" csTypeId="urn:microsoft.com/office/officeart/2005/8/colors/accent1_2" csCatId="accent1" phldr="1"/>
      <dgm:spPr/>
      <dgm:t>
        <a:bodyPr/>
        <a:lstStyle/>
        <a:p>
          <a:endParaRPr lang="en-US"/>
        </a:p>
      </dgm:t>
    </dgm:pt>
    <dgm:pt modelId="{EEB981F9-0937-41DC-A8F9-8F3CAB72E9E5}">
      <dgm:prSet custT="1"/>
      <dgm:spPr/>
      <dgm:t>
        <a:bodyPr/>
        <a:lstStyle/>
        <a:p>
          <a:pPr rtl="0"/>
          <a:r>
            <a:rPr lang="en-US" sz="1600" b="1" dirty="0" smtClean="0">
              <a:solidFill>
                <a:schemeClr val="bg1"/>
              </a:solidFill>
            </a:rPr>
            <a:t>Incentives</a:t>
          </a:r>
          <a:endParaRPr lang="en-US" sz="1600" b="1" dirty="0">
            <a:solidFill>
              <a:schemeClr val="bg1"/>
            </a:solidFill>
          </a:endParaRPr>
        </a:p>
      </dgm:t>
    </dgm:pt>
    <dgm:pt modelId="{9B037D77-EFAD-4CB6-B1FB-06C3141DB3A5}" type="parTrans" cxnId="{F5C13143-08A8-4003-A0A6-B6C35276F11C}">
      <dgm:prSet/>
      <dgm:spPr/>
      <dgm:t>
        <a:bodyPr/>
        <a:lstStyle/>
        <a:p>
          <a:endParaRPr lang="en-US"/>
        </a:p>
      </dgm:t>
    </dgm:pt>
    <dgm:pt modelId="{59B8EBAE-97AA-4491-BF1E-9DB64FF3022B}" type="sibTrans" cxnId="{F5C13143-08A8-4003-A0A6-B6C35276F11C}">
      <dgm:prSet/>
      <dgm:spPr/>
      <dgm:t>
        <a:bodyPr/>
        <a:lstStyle/>
        <a:p>
          <a:endParaRPr lang="en-US" dirty="0"/>
        </a:p>
      </dgm:t>
    </dgm:pt>
    <dgm:pt modelId="{557044C5-C6AD-473D-9145-9F21F1462506}">
      <dgm:prSet custT="1"/>
      <dgm:spPr/>
      <dgm:t>
        <a:bodyPr/>
        <a:lstStyle/>
        <a:p>
          <a:pPr rtl="0"/>
          <a:r>
            <a:rPr lang="en-US" sz="1600" b="1" dirty="0" smtClean="0">
              <a:solidFill>
                <a:schemeClr val="bg1"/>
              </a:solidFill>
            </a:rPr>
            <a:t>Opportunity</a:t>
          </a:r>
          <a:endParaRPr lang="en-US" sz="1600" b="1" dirty="0">
            <a:solidFill>
              <a:schemeClr val="bg1"/>
            </a:solidFill>
          </a:endParaRPr>
        </a:p>
      </dgm:t>
    </dgm:pt>
    <dgm:pt modelId="{17C05C85-7A9E-43D5-834F-1612958A7CAD}" type="parTrans" cxnId="{E8003A0D-3917-4543-865E-740D4BA10DD4}">
      <dgm:prSet/>
      <dgm:spPr/>
      <dgm:t>
        <a:bodyPr/>
        <a:lstStyle/>
        <a:p>
          <a:endParaRPr lang="en-US"/>
        </a:p>
      </dgm:t>
    </dgm:pt>
    <dgm:pt modelId="{21D39AA2-731E-4FE2-A5D0-DE1441FE18C3}" type="sibTrans" cxnId="{E8003A0D-3917-4543-865E-740D4BA10DD4}">
      <dgm:prSet/>
      <dgm:spPr/>
      <dgm:t>
        <a:bodyPr/>
        <a:lstStyle/>
        <a:p>
          <a:endParaRPr lang="en-US" dirty="0"/>
        </a:p>
      </dgm:t>
    </dgm:pt>
    <dgm:pt modelId="{20882E6D-65B8-48F2-B3FF-9F858F79F337}">
      <dgm:prSet custT="1"/>
      <dgm:spPr/>
      <dgm:t>
        <a:bodyPr/>
        <a:lstStyle/>
        <a:p>
          <a:pPr rtl="0"/>
          <a:r>
            <a:rPr lang="en-US" sz="1600" b="1" dirty="0" smtClean="0">
              <a:solidFill>
                <a:schemeClr val="bg1"/>
              </a:solidFill>
            </a:rPr>
            <a:t>Capacity </a:t>
          </a:r>
          <a:endParaRPr lang="en-US" sz="1600" b="1" dirty="0">
            <a:solidFill>
              <a:schemeClr val="bg1"/>
            </a:solidFill>
          </a:endParaRPr>
        </a:p>
      </dgm:t>
    </dgm:pt>
    <dgm:pt modelId="{35441CFE-E1E4-4F1C-8B92-387944B915DE}" type="parTrans" cxnId="{4B7A2996-8852-469B-B43E-F65BED48DD7B}">
      <dgm:prSet/>
      <dgm:spPr/>
      <dgm:t>
        <a:bodyPr/>
        <a:lstStyle/>
        <a:p>
          <a:endParaRPr lang="en-US"/>
        </a:p>
      </dgm:t>
    </dgm:pt>
    <dgm:pt modelId="{E377065D-F373-4E36-B4C8-D5F86AB8BD7A}" type="sibTrans" cxnId="{4B7A2996-8852-469B-B43E-F65BED48DD7B}">
      <dgm:prSet/>
      <dgm:spPr/>
      <dgm:t>
        <a:bodyPr/>
        <a:lstStyle/>
        <a:p>
          <a:endParaRPr lang="en-US" dirty="0"/>
        </a:p>
      </dgm:t>
    </dgm:pt>
    <dgm:pt modelId="{57432036-9B9B-4A52-BFC2-FA14D94DA5A1}">
      <dgm:prSet custT="1"/>
      <dgm:spPr/>
      <dgm:t>
        <a:bodyPr/>
        <a:lstStyle/>
        <a:p>
          <a:pPr rtl="0"/>
          <a:r>
            <a:rPr lang="en-US" sz="1600" b="1" dirty="0" smtClean="0">
              <a:solidFill>
                <a:schemeClr val="bg1"/>
              </a:solidFill>
            </a:rPr>
            <a:t>Feedback</a:t>
          </a:r>
          <a:endParaRPr lang="en-US" sz="1600" b="1" dirty="0">
            <a:solidFill>
              <a:schemeClr val="bg1"/>
            </a:solidFill>
          </a:endParaRPr>
        </a:p>
      </dgm:t>
    </dgm:pt>
    <dgm:pt modelId="{DC2168F5-10BA-450F-976A-75EC4524D98E}" type="parTrans" cxnId="{48DD67C5-187F-4638-AF3F-A90DCA2A3145}">
      <dgm:prSet/>
      <dgm:spPr/>
      <dgm:t>
        <a:bodyPr/>
        <a:lstStyle/>
        <a:p>
          <a:endParaRPr lang="en-US"/>
        </a:p>
      </dgm:t>
    </dgm:pt>
    <dgm:pt modelId="{717E52CF-0515-41E8-B95F-54168EBF4E93}" type="sibTrans" cxnId="{48DD67C5-187F-4638-AF3F-A90DCA2A3145}">
      <dgm:prSet/>
      <dgm:spPr/>
      <dgm:t>
        <a:bodyPr/>
        <a:lstStyle/>
        <a:p>
          <a:endParaRPr lang="en-US" dirty="0"/>
        </a:p>
      </dgm:t>
    </dgm:pt>
    <dgm:pt modelId="{316C8B72-CBCD-4246-A7F8-A0E51079A60A}">
      <dgm:prSet custT="1"/>
      <dgm:spPr/>
      <dgm:t>
        <a:bodyPr/>
        <a:lstStyle/>
        <a:p>
          <a:pPr rtl="0"/>
          <a:r>
            <a:rPr lang="en-US" sz="1800" b="1" dirty="0" smtClean="0">
              <a:solidFill>
                <a:srgbClr val="FF0000"/>
              </a:solidFill>
            </a:rPr>
            <a:t>Change Agent</a:t>
          </a:r>
        </a:p>
        <a:p>
          <a:pPr rtl="0"/>
          <a:r>
            <a:rPr lang="en-US" sz="1800" b="0" dirty="0" smtClean="0">
              <a:solidFill>
                <a:srgbClr val="FF0000"/>
              </a:solidFill>
            </a:rPr>
            <a:t>Know That</a:t>
          </a:r>
        </a:p>
        <a:p>
          <a:pPr rtl="0"/>
          <a:r>
            <a:rPr lang="en-US" sz="1800" b="0" dirty="0" smtClean="0">
              <a:solidFill>
                <a:srgbClr val="FF0000"/>
              </a:solidFill>
            </a:rPr>
            <a:t>Know How</a:t>
          </a:r>
        </a:p>
        <a:p>
          <a:pPr rtl="0"/>
          <a:r>
            <a:rPr lang="en-US" sz="1800" b="0" dirty="0" smtClean="0">
              <a:solidFill>
                <a:srgbClr val="FF0000"/>
              </a:solidFill>
            </a:rPr>
            <a:t>Can Do</a:t>
          </a:r>
        </a:p>
      </dgm:t>
    </dgm:pt>
    <dgm:pt modelId="{522A8AA0-3A4C-4FC5-96B2-3FB164BD6637}" type="parTrans" cxnId="{5ADDA95D-7640-4A61-A196-94ABE2012B31}">
      <dgm:prSet/>
      <dgm:spPr/>
      <dgm:t>
        <a:bodyPr/>
        <a:lstStyle/>
        <a:p>
          <a:endParaRPr lang="en-US"/>
        </a:p>
      </dgm:t>
    </dgm:pt>
    <dgm:pt modelId="{EA99463B-6BB0-41CC-9193-70F973790796}" type="sibTrans" cxnId="{5ADDA95D-7640-4A61-A196-94ABE2012B31}">
      <dgm:prSet/>
      <dgm:spPr/>
      <dgm:t>
        <a:bodyPr/>
        <a:lstStyle/>
        <a:p>
          <a:endParaRPr lang="en-US"/>
        </a:p>
      </dgm:t>
    </dgm:pt>
    <dgm:pt modelId="{A4C8A2D3-15CE-422C-A11C-BD4F1C168A4F}" type="pres">
      <dgm:prSet presAssocID="{E9778D20-237E-44D5-B75D-A758F90F74B0}" presName="Name0" presStyleCnt="0">
        <dgm:presLayoutVars>
          <dgm:chMax val="1"/>
          <dgm:dir/>
          <dgm:animLvl val="ctr"/>
          <dgm:resizeHandles val="exact"/>
        </dgm:presLayoutVars>
      </dgm:prSet>
      <dgm:spPr/>
      <dgm:t>
        <a:bodyPr/>
        <a:lstStyle/>
        <a:p>
          <a:endParaRPr lang="en-US"/>
        </a:p>
      </dgm:t>
    </dgm:pt>
    <dgm:pt modelId="{11E37A8D-9887-47E0-BCFE-E03BAD82B572}" type="pres">
      <dgm:prSet presAssocID="{316C8B72-CBCD-4246-A7F8-A0E51079A60A}" presName="centerShape" presStyleLbl="node0" presStyleIdx="0" presStyleCnt="1" custScaleX="112941" custScaleY="112941"/>
      <dgm:spPr/>
      <dgm:t>
        <a:bodyPr/>
        <a:lstStyle/>
        <a:p>
          <a:endParaRPr lang="en-US"/>
        </a:p>
      </dgm:t>
    </dgm:pt>
    <dgm:pt modelId="{AA4C40D2-D973-4951-8AAF-91F9E8904248}" type="pres">
      <dgm:prSet presAssocID="{EEB981F9-0937-41DC-A8F9-8F3CAB72E9E5}" presName="node" presStyleLbl="node1" presStyleIdx="0" presStyleCnt="4" custScaleX="141804" custScaleY="121009">
        <dgm:presLayoutVars>
          <dgm:bulletEnabled val="1"/>
        </dgm:presLayoutVars>
      </dgm:prSet>
      <dgm:spPr/>
      <dgm:t>
        <a:bodyPr/>
        <a:lstStyle/>
        <a:p>
          <a:endParaRPr lang="en-US"/>
        </a:p>
      </dgm:t>
    </dgm:pt>
    <dgm:pt modelId="{C797E078-5E03-4E90-901F-0E78D5FD4599}" type="pres">
      <dgm:prSet presAssocID="{EEB981F9-0937-41DC-A8F9-8F3CAB72E9E5}" presName="dummy" presStyleCnt="0"/>
      <dgm:spPr/>
      <dgm:t>
        <a:bodyPr/>
        <a:lstStyle/>
        <a:p>
          <a:endParaRPr lang="en-US"/>
        </a:p>
      </dgm:t>
    </dgm:pt>
    <dgm:pt modelId="{CBDE6B96-2828-47D8-8EB5-5588BD5F38C2}" type="pres">
      <dgm:prSet presAssocID="{59B8EBAE-97AA-4491-BF1E-9DB64FF3022B}" presName="sibTrans" presStyleLbl="sibTrans2D1" presStyleIdx="0" presStyleCnt="4"/>
      <dgm:spPr/>
      <dgm:t>
        <a:bodyPr/>
        <a:lstStyle/>
        <a:p>
          <a:endParaRPr lang="en-US"/>
        </a:p>
      </dgm:t>
    </dgm:pt>
    <dgm:pt modelId="{221971A6-0384-4409-A40E-CBECF6B62CCA}" type="pres">
      <dgm:prSet presAssocID="{557044C5-C6AD-473D-9145-9F21F1462506}" presName="node" presStyleLbl="node1" presStyleIdx="1" presStyleCnt="4" custScaleX="141804" custScaleY="121009">
        <dgm:presLayoutVars>
          <dgm:bulletEnabled val="1"/>
        </dgm:presLayoutVars>
      </dgm:prSet>
      <dgm:spPr/>
      <dgm:t>
        <a:bodyPr/>
        <a:lstStyle/>
        <a:p>
          <a:endParaRPr lang="en-US"/>
        </a:p>
      </dgm:t>
    </dgm:pt>
    <dgm:pt modelId="{79127CC6-2CF3-45BA-91BF-3A75B93530EB}" type="pres">
      <dgm:prSet presAssocID="{557044C5-C6AD-473D-9145-9F21F1462506}" presName="dummy" presStyleCnt="0"/>
      <dgm:spPr/>
      <dgm:t>
        <a:bodyPr/>
        <a:lstStyle/>
        <a:p>
          <a:endParaRPr lang="en-US"/>
        </a:p>
      </dgm:t>
    </dgm:pt>
    <dgm:pt modelId="{3019B9C0-5FD5-40D2-B338-3FFA225DC34B}" type="pres">
      <dgm:prSet presAssocID="{21D39AA2-731E-4FE2-A5D0-DE1441FE18C3}" presName="sibTrans" presStyleLbl="sibTrans2D1" presStyleIdx="1" presStyleCnt="4"/>
      <dgm:spPr/>
      <dgm:t>
        <a:bodyPr/>
        <a:lstStyle/>
        <a:p>
          <a:endParaRPr lang="en-US"/>
        </a:p>
      </dgm:t>
    </dgm:pt>
    <dgm:pt modelId="{52A19AE4-25B6-41B4-B2CD-8E86D10B4DDA}" type="pres">
      <dgm:prSet presAssocID="{20882E6D-65B8-48F2-B3FF-9F858F79F337}" presName="node" presStyleLbl="node1" presStyleIdx="2" presStyleCnt="4" custScaleX="141804" custScaleY="121009">
        <dgm:presLayoutVars>
          <dgm:bulletEnabled val="1"/>
        </dgm:presLayoutVars>
      </dgm:prSet>
      <dgm:spPr/>
      <dgm:t>
        <a:bodyPr/>
        <a:lstStyle/>
        <a:p>
          <a:endParaRPr lang="en-US"/>
        </a:p>
      </dgm:t>
    </dgm:pt>
    <dgm:pt modelId="{A50A5D4B-65DE-4156-AED3-3FFFD99E17E2}" type="pres">
      <dgm:prSet presAssocID="{20882E6D-65B8-48F2-B3FF-9F858F79F337}" presName="dummy" presStyleCnt="0"/>
      <dgm:spPr/>
      <dgm:t>
        <a:bodyPr/>
        <a:lstStyle/>
        <a:p>
          <a:endParaRPr lang="en-US"/>
        </a:p>
      </dgm:t>
    </dgm:pt>
    <dgm:pt modelId="{EF2A147C-EEE4-452B-82E6-766F24EBB2A1}" type="pres">
      <dgm:prSet presAssocID="{E377065D-F373-4E36-B4C8-D5F86AB8BD7A}" presName="sibTrans" presStyleLbl="sibTrans2D1" presStyleIdx="2" presStyleCnt="4"/>
      <dgm:spPr/>
      <dgm:t>
        <a:bodyPr/>
        <a:lstStyle/>
        <a:p>
          <a:endParaRPr lang="en-US"/>
        </a:p>
      </dgm:t>
    </dgm:pt>
    <dgm:pt modelId="{061E50A9-262A-4291-8771-16E8CEEA9C41}" type="pres">
      <dgm:prSet presAssocID="{57432036-9B9B-4A52-BFC2-FA14D94DA5A1}" presName="node" presStyleLbl="node1" presStyleIdx="3" presStyleCnt="4" custScaleX="141804" custScaleY="121009">
        <dgm:presLayoutVars>
          <dgm:bulletEnabled val="1"/>
        </dgm:presLayoutVars>
      </dgm:prSet>
      <dgm:spPr/>
      <dgm:t>
        <a:bodyPr/>
        <a:lstStyle/>
        <a:p>
          <a:endParaRPr lang="en-US"/>
        </a:p>
      </dgm:t>
    </dgm:pt>
    <dgm:pt modelId="{87144F25-DFA4-4EED-BBC4-196BDED111D9}" type="pres">
      <dgm:prSet presAssocID="{57432036-9B9B-4A52-BFC2-FA14D94DA5A1}" presName="dummy" presStyleCnt="0"/>
      <dgm:spPr/>
      <dgm:t>
        <a:bodyPr/>
        <a:lstStyle/>
        <a:p>
          <a:endParaRPr lang="en-US"/>
        </a:p>
      </dgm:t>
    </dgm:pt>
    <dgm:pt modelId="{37B7E1F6-9013-4EA6-901C-7F76F17957C0}" type="pres">
      <dgm:prSet presAssocID="{717E52CF-0515-41E8-B95F-54168EBF4E93}" presName="sibTrans" presStyleLbl="sibTrans2D1" presStyleIdx="3" presStyleCnt="4"/>
      <dgm:spPr/>
      <dgm:t>
        <a:bodyPr/>
        <a:lstStyle/>
        <a:p>
          <a:endParaRPr lang="en-US"/>
        </a:p>
      </dgm:t>
    </dgm:pt>
  </dgm:ptLst>
  <dgm:cxnLst>
    <dgm:cxn modelId="{48DD67C5-187F-4638-AF3F-A90DCA2A3145}" srcId="{316C8B72-CBCD-4246-A7F8-A0E51079A60A}" destId="{57432036-9B9B-4A52-BFC2-FA14D94DA5A1}" srcOrd="3" destOrd="0" parTransId="{DC2168F5-10BA-450F-976A-75EC4524D98E}" sibTransId="{717E52CF-0515-41E8-B95F-54168EBF4E93}"/>
    <dgm:cxn modelId="{5CAEEEE5-AA11-4ABA-9D80-53DDFF7775C5}" type="presOf" srcId="{316C8B72-CBCD-4246-A7F8-A0E51079A60A}" destId="{11E37A8D-9887-47E0-BCFE-E03BAD82B572}" srcOrd="0" destOrd="0" presId="urn:microsoft.com/office/officeart/2005/8/layout/radial6"/>
    <dgm:cxn modelId="{A6B459BD-DC6C-4B6C-A782-206F652F713B}" type="presOf" srcId="{59B8EBAE-97AA-4491-BF1E-9DB64FF3022B}" destId="{CBDE6B96-2828-47D8-8EB5-5588BD5F38C2}" srcOrd="0" destOrd="0" presId="urn:microsoft.com/office/officeart/2005/8/layout/radial6"/>
    <dgm:cxn modelId="{75798E71-7E78-4DFB-81A9-86039810E7C6}" type="presOf" srcId="{21D39AA2-731E-4FE2-A5D0-DE1441FE18C3}" destId="{3019B9C0-5FD5-40D2-B338-3FFA225DC34B}" srcOrd="0" destOrd="0" presId="urn:microsoft.com/office/officeart/2005/8/layout/radial6"/>
    <dgm:cxn modelId="{5ADDA95D-7640-4A61-A196-94ABE2012B31}" srcId="{E9778D20-237E-44D5-B75D-A758F90F74B0}" destId="{316C8B72-CBCD-4246-A7F8-A0E51079A60A}" srcOrd="0" destOrd="0" parTransId="{522A8AA0-3A4C-4FC5-96B2-3FB164BD6637}" sibTransId="{EA99463B-6BB0-41CC-9193-70F973790796}"/>
    <dgm:cxn modelId="{9A9220BD-DB8B-43E9-AD09-9B389D822A25}" type="presOf" srcId="{20882E6D-65B8-48F2-B3FF-9F858F79F337}" destId="{52A19AE4-25B6-41B4-B2CD-8E86D10B4DDA}" srcOrd="0" destOrd="0" presId="urn:microsoft.com/office/officeart/2005/8/layout/radial6"/>
    <dgm:cxn modelId="{8504F7AC-BD7F-451B-88A4-A031064B46D0}" type="presOf" srcId="{557044C5-C6AD-473D-9145-9F21F1462506}" destId="{221971A6-0384-4409-A40E-CBECF6B62CCA}" srcOrd="0" destOrd="0" presId="urn:microsoft.com/office/officeart/2005/8/layout/radial6"/>
    <dgm:cxn modelId="{AC0C90B8-66E9-493B-BFF2-C65CEF9018A9}" type="presOf" srcId="{EEB981F9-0937-41DC-A8F9-8F3CAB72E9E5}" destId="{AA4C40D2-D973-4951-8AAF-91F9E8904248}" srcOrd="0" destOrd="0" presId="urn:microsoft.com/office/officeart/2005/8/layout/radial6"/>
    <dgm:cxn modelId="{F5C13143-08A8-4003-A0A6-B6C35276F11C}" srcId="{316C8B72-CBCD-4246-A7F8-A0E51079A60A}" destId="{EEB981F9-0937-41DC-A8F9-8F3CAB72E9E5}" srcOrd="0" destOrd="0" parTransId="{9B037D77-EFAD-4CB6-B1FB-06C3141DB3A5}" sibTransId="{59B8EBAE-97AA-4491-BF1E-9DB64FF3022B}"/>
    <dgm:cxn modelId="{E8003A0D-3917-4543-865E-740D4BA10DD4}" srcId="{316C8B72-CBCD-4246-A7F8-A0E51079A60A}" destId="{557044C5-C6AD-473D-9145-9F21F1462506}" srcOrd="1" destOrd="0" parTransId="{17C05C85-7A9E-43D5-834F-1612958A7CAD}" sibTransId="{21D39AA2-731E-4FE2-A5D0-DE1441FE18C3}"/>
    <dgm:cxn modelId="{75E718B2-3E01-4B63-BD18-ABD92D8F0036}" type="presOf" srcId="{57432036-9B9B-4A52-BFC2-FA14D94DA5A1}" destId="{061E50A9-262A-4291-8771-16E8CEEA9C41}" srcOrd="0" destOrd="0" presId="urn:microsoft.com/office/officeart/2005/8/layout/radial6"/>
    <dgm:cxn modelId="{43CFCB3A-AEA0-4B9A-8FE9-EADEBE2618FE}" type="presOf" srcId="{717E52CF-0515-41E8-B95F-54168EBF4E93}" destId="{37B7E1F6-9013-4EA6-901C-7F76F17957C0}" srcOrd="0" destOrd="0" presId="urn:microsoft.com/office/officeart/2005/8/layout/radial6"/>
    <dgm:cxn modelId="{4B7A2996-8852-469B-B43E-F65BED48DD7B}" srcId="{316C8B72-CBCD-4246-A7F8-A0E51079A60A}" destId="{20882E6D-65B8-48F2-B3FF-9F858F79F337}" srcOrd="2" destOrd="0" parTransId="{35441CFE-E1E4-4F1C-8B92-387944B915DE}" sibTransId="{E377065D-F373-4E36-B4C8-D5F86AB8BD7A}"/>
    <dgm:cxn modelId="{E57B5B9E-3E07-4FDE-9A2E-C8630CF7A4CD}" type="presOf" srcId="{E377065D-F373-4E36-B4C8-D5F86AB8BD7A}" destId="{EF2A147C-EEE4-452B-82E6-766F24EBB2A1}" srcOrd="0" destOrd="0" presId="urn:microsoft.com/office/officeart/2005/8/layout/radial6"/>
    <dgm:cxn modelId="{CF63544B-4386-4879-90C1-A2B28C096524}" type="presOf" srcId="{E9778D20-237E-44D5-B75D-A758F90F74B0}" destId="{A4C8A2D3-15CE-422C-A11C-BD4F1C168A4F}" srcOrd="0" destOrd="0" presId="urn:microsoft.com/office/officeart/2005/8/layout/radial6"/>
    <dgm:cxn modelId="{549B203D-9C70-4E91-9BEC-5C2A4A31BDC0}" type="presParOf" srcId="{A4C8A2D3-15CE-422C-A11C-BD4F1C168A4F}" destId="{11E37A8D-9887-47E0-BCFE-E03BAD82B572}" srcOrd="0" destOrd="0" presId="urn:microsoft.com/office/officeart/2005/8/layout/radial6"/>
    <dgm:cxn modelId="{C099E217-645D-4023-9D81-142B5A5270B9}" type="presParOf" srcId="{A4C8A2D3-15CE-422C-A11C-BD4F1C168A4F}" destId="{AA4C40D2-D973-4951-8AAF-91F9E8904248}" srcOrd="1" destOrd="0" presId="urn:microsoft.com/office/officeart/2005/8/layout/radial6"/>
    <dgm:cxn modelId="{C3636AB3-DB03-4C9D-8AF1-BFC4DDF2488F}" type="presParOf" srcId="{A4C8A2D3-15CE-422C-A11C-BD4F1C168A4F}" destId="{C797E078-5E03-4E90-901F-0E78D5FD4599}" srcOrd="2" destOrd="0" presId="urn:microsoft.com/office/officeart/2005/8/layout/radial6"/>
    <dgm:cxn modelId="{62D9EAB5-292B-49D0-A832-694DC58B7EB7}" type="presParOf" srcId="{A4C8A2D3-15CE-422C-A11C-BD4F1C168A4F}" destId="{CBDE6B96-2828-47D8-8EB5-5588BD5F38C2}" srcOrd="3" destOrd="0" presId="urn:microsoft.com/office/officeart/2005/8/layout/radial6"/>
    <dgm:cxn modelId="{874523C4-8EEC-4889-9C2F-BB5C6FEAF72E}" type="presParOf" srcId="{A4C8A2D3-15CE-422C-A11C-BD4F1C168A4F}" destId="{221971A6-0384-4409-A40E-CBECF6B62CCA}" srcOrd="4" destOrd="0" presId="urn:microsoft.com/office/officeart/2005/8/layout/radial6"/>
    <dgm:cxn modelId="{01C60CF6-A5DC-41A1-9F75-F095004193E7}" type="presParOf" srcId="{A4C8A2D3-15CE-422C-A11C-BD4F1C168A4F}" destId="{79127CC6-2CF3-45BA-91BF-3A75B93530EB}" srcOrd="5" destOrd="0" presId="urn:microsoft.com/office/officeart/2005/8/layout/radial6"/>
    <dgm:cxn modelId="{DBC7E2A3-98FC-4885-9F3A-99A39C600694}" type="presParOf" srcId="{A4C8A2D3-15CE-422C-A11C-BD4F1C168A4F}" destId="{3019B9C0-5FD5-40D2-B338-3FFA225DC34B}" srcOrd="6" destOrd="0" presId="urn:microsoft.com/office/officeart/2005/8/layout/radial6"/>
    <dgm:cxn modelId="{45F9356E-BAA4-4E12-B95D-DE481A8229BC}" type="presParOf" srcId="{A4C8A2D3-15CE-422C-A11C-BD4F1C168A4F}" destId="{52A19AE4-25B6-41B4-B2CD-8E86D10B4DDA}" srcOrd="7" destOrd="0" presId="urn:microsoft.com/office/officeart/2005/8/layout/radial6"/>
    <dgm:cxn modelId="{4269E980-88E2-4A83-9977-BCC245728E6B}" type="presParOf" srcId="{A4C8A2D3-15CE-422C-A11C-BD4F1C168A4F}" destId="{A50A5D4B-65DE-4156-AED3-3FFFD99E17E2}" srcOrd="8" destOrd="0" presId="urn:microsoft.com/office/officeart/2005/8/layout/radial6"/>
    <dgm:cxn modelId="{93A0479F-7997-48F3-8701-5B5B3CE83E28}" type="presParOf" srcId="{A4C8A2D3-15CE-422C-A11C-BD4F1C168A4F}" destId="{EF2A147C-EEE4-452B-82E6-766F24EBB2A1}" srcOrd="9" destOrd="0" presId="urn:microsoft.com/office/officeart/2005/8/layout/radial6"/>
    <dgm:cxn modelId="{9115F539-378A-4D57-AFF6-65211A688FBC}" type="presParOf" srcId="{A4C8A2D3-15CE-422C-A11C-BD4F1C168A4F}" destId="{061E50A9-262A-4291-8771-16E8CEEA9C41}" srcOrd="10" destOrd="0" presId="urn:microsoft.com/office/officeart/2005/8/layout/radial6"/>
    <dgm:cxn modelId="{6C1932BB-D9CB-4BBF-8FAA-48C3F8B6A401}" type="presParOf" srcId="{A4C8A2D3-15CE-422C-A11C-BD4F1C168A4F}" destId="{87144F25-DFA4-4EED-BBC4-196BDED111D9}" srcOrd="11" destOrd="0" presId="urn:microsoft.com/office/officeart/2005/8/layout/radial6"/>
    <dgm:cxn modelId="{AD1E52AD-0AB5-4E4C-B833-EAE931DB8DE5}" type="presParOf" srcId="{A4C8A2D3-15CE-422C-A11C-BD4F1C168A4F}" destId="{37B7E1F6-9013-4EA6-901C-7F76F17957C0}" srcOrd="12"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6E8C9E0-11FC-4FC0-B839-39A981A3C691}" type="doc">
      <dgm:prSet loTypeId="urn:microsoft.com/office/officeart/2005/8/layout/vProcess5" loCatId="process" qsTypeId="urn:microsoft.com/office/officeart/2005/8/quickstyle/simple2" qsCatId="simple" csTypeId="urn:microsoft.com/office/officeart/2005/8/colors/accent1_2" csCatId="accent1" phldr="1"/>
      <dgm:spPr/>
      <dgm:t>
        <a:bodyPr/>
        <a:lstStyle/>
        <a:p>
          <a:endParaRPr lang="en-US"/>
        </a:p>
      </dgm:t>
    </dgm:pt>
    <dgm:pt modelId="{BABFAB2C-37D8-4616-98E8-52141610A3E2}">
      <dgm:prSet custT="1"/>
      <dgm:spPr/>
      <dgm:t>
        <a:bodyPr/>
        <a:lstStyle/>
        <a:p>
          <a:pPr rtl="0">
            <a:lnSpc>
              <a:spcPct val="100000"/>
            </a:lnSpc>
            <a:spcAft>
              <a:spcPts val="0"/>
            </a:spcAft>
          </a:pPr>
          <a:r>
            <a:rPr lang="en-US" sz="2000" dirty="0" smtClean="0"/>
            <a:t>Actions</a:t>
          </a:r>
        </a:p>
        <a:p>
          <a:pPr rtl="0">
            <a:lnSpc>
              <a:spcPct val="100000"/>
            </a:lnSpc>
            <a:spcAft>
              <a:spcPts val="0"/>
            </a:spcAft>
          </a:pPr>
          <a:r>
            <a:rPr lang="en-US" sz="2000" dirty="0" smtClean="0"/>
            <a:t>and</a:t>
          </a:r>
        </a:p>
        <a:p>
          <a:pPr rtl="0">
            <a:lnSpc>
              <a:spcPct val="100000"/>
            </a:lnSpc>
            <a:spcAft>
              <a:spcPts val="0"/>
            </a:spcAft>
          </a:pPr>
          <a:r>
            <a:rPr lang="en-US" sz="2000" dirty="0" smtClean="0"/>
            <a:t>Interactions</a:t>
          </a:r>
          <a:endParaRPr lang="en-US" sz="2000" dirty="0"/>
        </a:p>
      </dgm:t>
    </dgm:pt>
    <dgm:pt modelId="{BE84B305-A121-4F00-98DB-7E7178553AAC}" type="parTrans" cxnId="{5D25FC85-91A1-428C-B0B1-FE1FB4DE3B85}">
      <dgm:prSet/>
      <dgm:spPr/>
      <dgm:t>
        <a:bodyPr/>
        <a:lstStyle/>
        <a:p>
          <a:endParaRPr lang="en-US"/>
        </a:p>
      </dgm:t>
    </dgm:pt>
    <dgm:pt modelId="{0DE1D889-9B91-4571-98FC-3F16F4430E47}" type="sibTrans" cxnId="{5D25FC85-91A1-428C-B0B1-FE1FB4DE3B85}">
      <dgm:prSet/>
      <dgm:spPr/>
      <dgm:t>
        <a:bodyPr/>
        <a:lstStyle/>
        <a:p>
          <a:endParaRPr lang="en-US" dirty="0"/>
        </a:p>
      </dgm:t>
    </dgm:pt>
    <dgm:pt modelId="{68BDB747-D69B-4480-BCB3-2033CC6FCC75}">
      <dgm:prSet custT="1"/>
      <dgm:spPr/>
      <dgm:t>
        <a:bodyPr/>
        <a:lstStyle/>
        <a:p>
          <a:pPr rtl="0">
            <a:lnSpc>
              <a:spcPct val="100000"/>
            </a:lnSpc>
            <a:spcAft>
              <a:spcPts val="0"/>
            </a:spcAft>
          </a:pPr>
          <a:r>
            <a:rPr lang="en-US" sz="2000" dirty="0" smtClean="0"/>
            <a:t>Dramatic and Sustainable Results</a:t>
          </a:r>
          <a:endParaRPr lang="en-US" sz="2000" dirty="0"/>
        </a:p>
      </dgm:t>
    </dgm:pt>
    <dgm:pt modelId="{BD20ED8B-9655-446C-B339-35D7DBCAF81B}" type="parTrans" cxnId="{1C40ACF4-9527-4947-9C6C-24AE8059D9DE}">
      <dgm:prSet/>
      <dgm:spPr/>
      <dgm:t>
        <a:bodyPr/>
        <a:lstStyle/>
        <a:p>
          <a:endParaRPr lang="en-US"/>
        </a:p>
      </dgm:t>
    </dgm:pt>
    <dgm:pt modelId="{ABB45422-848E-41E9-8A41-02C38BE196F7}" type="sibTrans" cxnId="{1C40ACF4-9527-4947-9C6C-24AE8059D9DE}">
      <dgm:prSet/>
      <dgm:spPr/>
      <dgm:t>
        <a:bodyPr/>
        <a:lstStyle/>
        <a:p>
          <a:endParaRPr lang="en-US"/>
        </a:p>
      </dgm:t>
    </dgm:pt>
    <dgm:pt modelId="{CB1542F8-BB2F-4553-B71F-14D0D3E52F7F}">
      <dgm:prSet custT="1"/>
      <dgm:spPr/>
      <dgm:t>
        <a:bodyPr/>
        <a:lstStyle/>
        <a:p>
          <a:pPr rtl="0">
            <a:lnSpc>
              <a:spcPct val="100000"/>
            </a:lnSpc>
            <a:spcAft>
              <a:spcPts val="0"/>
            </a:spcAft>
          </a:pPr>
          <a:r>
            <a:rPr lang="en-US" sz="2000" dirty="0" smtClean="0"/>
            <a:t>Substantial Organizational Improvement</a:t>
          </a:r>
          <a:endParaRPr lang="en-US" sz="2000" dirty="0"/>
        </a:p>
      </dgm:t>
    </dgm:pt>
    <dgm:pt modelId="{29DDDAC1-6E8E-4498-8BFE-BECD26EAEF08}" type="parTrans" cxnId="{15EF416F-630F-4267-A346-03E88DC60965}">
      <dgm:prSet/>
      <dgm:spPr/>
      <dgm:t>
        <a:bodyPr/>
        <a:lstStyle/>
        <a:p>
          <a:endParaRPr lang="en-US"/>
        </a:p>
      </dgm:t>
    </dgm:pt>
    <dgm:pt modelId="{ADFB1FB0-1991-4CE8-87EE-ACD4817B3DA8}" type="sibTrans" cxnId="{15EF416F-630F-4267-A346-03E88DC60965}">
      <dgm:prSet/>
      <dgm:spPr/>
      <dgm:t>
        <a:bodyPr/>
        <a:lstStyle/>
        <a:p>
          <a:endParaRPr lang="en-US" dirty="0"/>
        </a:p>
      </dgm:t>
    </dgm:pt>
    <dgm:pt modelId="{01EA3141-1E0E-43A7-A323-CEA49F54B9FC}" type="pres">
      <dgm:prSet presAssocID="{F6E8C9E0-11FC-4FC0-B839-39A981A3C691}" presName="outerComposite" presStyleCnt="0">
        <dgm:presLayoutVars>
          <dgm:chMax val="5"/>
          <dgm:dir/>
          <dgm:resizeHandles val="exact"/>
        </dgm:presLayoutVars>
      </dgm:prSet>
      <dgm:spPr/>
      <dgm:t>
        <a:bodyPr/>
        <a:lstStyle/>
        <a:p>
          <a:endParaRPr lang="en-US"/>
        </a:p>
      </dgm:t>
    </dgm:pt>
    <dgm:pt modelId="{C28B62C9-A890-4230-BB62-BF7792230F12}" type="pres">
      <dgm:prSet presAssocID="{F6E8C9E0-11FC-4FC0-B839-39A981A3C691}" presName="dummyMaxCanvas" presStyleCnt="0">
        <dgm:presLayoutVars/>
      </dgm:prSet>
      <dgm:spPr/>
    </dgm:pt>
    <dgm:pt modelId="{F1362852-31A3-44BD-A6B3-F7D1839DC50D}" type="pres">
      <dgm:prSet presAssocID="{F6E8C9E0-11FC-4FC0-B839-39A981A3C691}" presName="ThreeNodes_1" presStyleLbl="node1" presStyleIdx="0" presStyleCnt="3">
        <dgm:presLayoutVars>
          <dgm:bulletEnabled val="1"/>
        </dgm:presLayoutVars>
      </dgm:prSet>
      <dgm:spPr/>
      <dgm:t>
        <a:bodyPr/>
        <a:lstStyle/>
        <a:p>
          <a:endParaRPr lang="en-US"/>
        </a:p>
      </dgm:t>
    </dgm:pt>
    <dgm:pt modelId="{BB4F432F-95AE-4E5D-B132-673746BCEA30}" type="pres">
      <dgm:prSet presAssocID="{F6E8C9E0-11FC-4FC0-B839-39A981A3C691}" presName="ThreeNodes_2" presStyleLbl="node1" presStyleIdx="1" presStyleCnt="3">
        <dgm:presLayoutVars>
          <dgm:bulletEnabled val="1"/>
        </dgm:presLayoutVars>
      </dgm:prSet>
      <dgm:spPr/>
      <dgm:t>
        <a:bodyPr/>
        <a:lstStyle/>
        <a:p>
          <a:endParaRPr lang="en-US"/>
        </a:p>
      </dgm:t>
    </dgm:pt>
    <dgm:pt modelId="{A168B1F9-570C-4814-B4D9-A44ABEEC2301}" type="pres">
      <dgm:prSet presAssocID="{F6E8C9E0-11FC-4FC0-B839-39A981A3C691}" presName="ThreeNodes_3" presStyleLbl="node1" presStyleIdx="2" presStyleCnt="3">
        <dgm:presLayoutVars>
          <dgm:bulletEnabled val="1"/>
        </dgm:presLayoutVars>
      </dgm:prSet>
      <dgm:spPr/>
      <dgm:t>
        <a:bodyPr/>
        <a:lstStyle/>
        <a:p>
          <a:endParaRPr lang="en-US"/>
        </a:p>
      </dgm:t>
    </dgm:pt>
    <dgm:pt modelId="{3521C756-0F30-4B32-B4FF-081651BC7B47}" type="pres">
      <dgm:prSet presAssocID="{F6E8C9E0-11FC-4FC0-B839-39A981A3C691}" presName="ThreeConn_1-2" presStyleLbl="fgAccFollowNode1" presStyleIdx="0" presStyleCnt="2">
        <dgm:presLayoutVars>
          <dgm:bulletEnabled val="1"/>
        </dgm:presLayoutVars>
      </dgm:prSet>
      <dgm:spPr/>
      <dgm:t>
        <a:bodyPr/>
        <a:lstStyle/>
        <a:p>
          <a:endParaRPr lang="en-US"/>
        </a:p>
      </dgm:t>
    </dgm:pt>
    <dgm:pt modelId="{2755B5B5-36CF-45BF-8E7C-5F6E82E50C16}" type="pres">
      <dgm:prSet presAssocID="{F6E8C9E0-11FC-4FC0-B839-39A981A3C691}" presName="ThreeConn_2-3" presStyleLbl="fgAccFollowNode1" presStyleIdx="1" presStyleCnt="2">
        <dgm:presLayoutVars>
          <dgm:bulletEnabled val="1"/>
        </dgm:presLayoutVars>
      </dgm:prSet>
      <dgm:spPr/>
      <dgm:t>
        <a:bodyPr/>
        <a:lstStyle/>
        <a:p>
          <a:endParaRPr lang="en-US"/>
        </a:p>
      </dgm:t>
    </dgm:pt>
    <dgm:pt modelId="{0F48C9FD-4EEA-4D5B-9D92-66E278F3F1D9}" type="pres">
      <dgm:prSet presAssocID="{F6E8C9E0-11FC-4FC0-B839-39A981A3C691}" presName="ThreeNodes_1_text" presStyleLbl="node1" presStyleIdx="2" presStyleCnt="3">
        <dgm:presLayoutVars>
          <dgm:bulletEnabled val="1"/>
        </dgm:presLayoutVars>
      </dgm:prSet>
      <dgm:spPr/>
      <dgm:t>
        <a:bodyPr/>
        <a:lstStyle/>
        <a:p>
          <a:endParaRPr lang="en-US"/>
        </a:p>
      </dgm:t>
    </dgm:pt>
    <dgm:pt modelId="{8D22F381-16F8-496B-917C-3FB226353C65}" type="pres">
      <dgm:prSet presAssocID="{F6E8C9E0-11FC-4FC0-B839-39A981A3C691}" presName="ThreeNodes_2_text" presStyleLbl="node1" presStyleIdx="2" presStyleCnt="3">
        <dgm:presLayoutVars>
          <dgm:bulletEnabled val="1"/>
        </dgm:presLayoutVars>
      </dgm:prSet>
      <dgm:spPr/>
      <dgm:t>
        <a:bodyPr/>
        <a:lstStyle/>
        <a:p>
          <a:endParaRPr lang="en-US"/>
        </a:p>
      </dgm:t>
    </dgm:pt>
    <dgm:pt modelId="{37B3F2B7-69C4-4E4B-B7F4-04C5FDC1D456}" type="pres">
      <dgm:prSet presAssocID="{F6E8C9E0-11FC-4FC0-B839-39A981A3C691}" presName="ThreeNodes_3_text" presStyleLbl="node1" presStyleIdx="2" presStyleCnt="3">
        <dgm:presLayoutVars>
          <dgm:bulletEnabled val="1"/>
        </dgm:presLayoutVars>
      </dgm:prSet>
      <dgm:spPr/>
      <dgm:t>
        <a:bodyPr/>
        <a:lstStyle/>
        <a:p>
          <a:endParaRPr lang="en-US"/>
        </a:p>
      </dgm:t>
    </dgm:pt>
  </dgm:ptLst>
  <dgm:cxnLst>
    <dgm:cxn modelId="{9C0B39D5-D5FF-4C39-80F1-55F4AC746D9D}" type="presOf" srcId="{ADFB1FB0-1991-4CE8-87EE-ACD4817B3DA8}" destId="{2755B5B5-36CF-45BF-8E7C-5F6E82E50C16}" srcOrd="0" destOrd="0" presId="urn:microsoft.com/office/officeart/2005/8/layout/vProcess5"/>
    <dgm:cxn modelId="{5D25FC85-91A1-428C-B0B1-FE1FB4DE3B85}" srcId="{F6E8C9E0-11FC-4FC0-B839-39A981A3C691}" destId="{BABFAB2C-37D8-4616-98E8-52141610A3E2}" srcOrd="0" destOrd="0" parTransId="{BE84B305-A121-4F00-98DB-7E7178553AAC}" sibTransId="{0DE1D889-9B91-4571-98FC-3F16F4430E47}"/>
    <dgm:cxn modelId="{2928EC2B-C02F-48B6-A777-18AA98FC9234}" type="presOf" srcId="{0DE1D889-9B91-4571-98FC-3F16F4430E47}" destId="{3521C756-0F30-4B32-B4FF-081651BC7B47}" srcOrd="0" destOrd="0" presId="urn:microsoft.com/office/officeart/2005/8/layout/vProcess5"/>
    <dgm:cxn modelId="{FF08CF45-C274-4EDB-88BD-6C6ED3ED5278}" type="presOf" srcId="{F6E8C9E0-11FC-4FC0-B839-39A981A3C691}" destId="{01EA3141-1E0E-43A7-A323-CEA49F54B9FC}" srcOrd="0" destOrd="0" presId="urn:microsoft.com/office/officeart/2005/8/layout/vProcess5"/>
    <dgm:cxn modelId="{15EF416F-630F-4267-A346-03E88DC60965}" srcId="{F6E8C9E0-11FC-4FC0-B839-39A981A3C691}" destId="{CB1542F8-BB2F-4553-B71F-14D0D3E52F7F}" srcOrd="1" destOrd="0" parTransId="{29DDDAC1-6E8E-4498-8BFE-BECD26EAEF08}" sibTransId="{ADFB1FB0-1991-4CE8-87EE-ACD4817B3DA8}"/>
    <dgm:cxn modelId="{487AC3F8-BD9D-476B-9E2C-65549F5089A7}" type="presOf" srcId="{CB1542F8-BB2F-4553-B71F-14D0D3E52F7F}" destId="{BB4F432F-95AE-4E5D-B132-673746BCEA30}" srcOrd="0" destOrd="0" presId="urn:microsoft.com/office/officeart/2005/8/layout/vProcess5"/>
    <dgm:cxn modelId="{F6980598-5072-42BF-8FB0-D9BB78EAE4B4}" type="presOf" srcId="{CB1542F8-BB2F-4553-B71F-14D0D3E52F7F}" destId="{8D22F381-16F8-496B-917C-3FB226353C65}" srcOrd="1" destOrd="0" presId="urn:microsoft.com/office/officeart/2005/8/layout/vProcess5"/>
    <dgm:cxn modelId="{A9299625-E40F-483A-A51A-82E6F704FC88}" type="presOf" srcId="{BABFAB2C-37D8-4616-98E8-52141610A3E2}" destId="{F1362852-31A3-44BD-A6B3-F7D1839DC50D}" srcOrd="0" destOrd="0" presId="urn:microsoft.com/office/officeart/2005/8/layout/vProcess5"/>
    <dgm:cxn modelId="{79D00F1F-223B-4E75-A0DE-AE71CA55DDB8}" type="presOf" srcId="{BABFAB2C-37D8-4616-98E8-52141610A3E2}" destId="{0F48C9FD-4EEA-4D5B-9D92-66E278F3F1D9}" srcOrd="1" destOrd="0" presId="urn:microsoft.com/office/officeart/2005/8/layout/vProcess5"/>
    <dgm:cxn modelId="{84027513-88B8-4FA4-B6DE-4F9E05F36AC4}" type="presOf" srcId="{68BDB747-D69B-4480-BCB3-2033CC6FCC75}" destId="{37B3F2B7-69C4-4E4B-B7F4-04C5FDC1D456}" srcOrd="1" destOrd="0" presId="urn:microsoft.com/office/officeart/2005/8/layout/vProcess5"/>
    <dgm:cxn modelId="{112CF653-9E26-4CF1-B4AF-DD4878A49051}" type="presOf" srcId="{68BDB747-D69B-4480-BCB3-2033CC6FCC75}" destId="{A168B1F9-570C-4814-B4D9-A44ABEEC2301}" srcOrd="0" destOrd="0" presId="urn:microsoft.com/office/officeart/2005/8/layout/vProcess5"/>
    <dgm:cxn modelId="{1C40ACF4-9527-4947-9C6C-24AE8059D9DE}" srcId="{F6E8C9E0-11FC-4FC0-B839-39A981A3C691}" destId="{68BDB747-D69B-4480-BCB3-2033CC6FCC75}" srcOrd="2" destOrd="0" parTransId="{BD20ED8B-9655-446C-B339-35D7DBCAF81B}" sibTransId="{ABB45422-848E-41E9-8A41-02C38BE196F7}"/>
    <dgm:cxn modelId="{4316CF34-96C4-4159-BA84-16DD0D58E790}" type="presParOf" srcId="{01EA3141-1E0E-43A7-A323-CEA49F54B9FC}" destId="{C28B62C9-A890-4230-BB62-BF7792230F12}" srcOrd="0" destOrd="0" presId="urn:microsoft.com/office/officeart/2005/8/layout/vProcess5"/>
    <dgm:cxn modelId="{753AE460-46DF-4EC8-B4D4-062063236341}" type="presParOf" srcId="{01EA3141-1E0E-43A7-A323-CEA49F54B9FC}" destId="{F1362852-31A3-44BD-A6B3-F7D1839DC50D}" srcOrd="1" destOrd="0" presId="urn:microsoft.com/office/officeart/2005/8/layout/vProcess5"/>
    <dgm:cxn modelId="{2FBDE637-C275-462D-99DB-56DD67F80FE0}" type="presParOf" srcId="{01EA3141-1E0E-43A7-A323-CEA49F54B9FC}" destId="{BB4F432F-95AE-4E5D-B132-673746BCEA30}" srcOrd="2" destOrd="0" presId="urn:microsoft.com/office/officeart/2005/8/layout/vProcess5"/>
    <dgm:cxn modelId="{EA1F095D-B3BE-4F46-AD44-4818ECB90B7E}" type="presParOf" srcId="{01EA3141-1E0E-43A7-A323-CEA49F54B9FC}" destId="{A168B1F9-570C-4814-B4D9-A44ABEEC2301}" srcOrd="3" destOrd="0" presId="urn:microsoft.com/office/officeart/2005/8/layout/vProcess5"/>
    <dgm:cxn modelId="{3A74AB9E-C65D-41A9-A9A5-E7CF2033D1C9}" type="presParOf" srcId="{01EA3141-1E0E-43A7-A323-CEA49F54B9FC}" destId="{3521C756-0F30-4B32-B4FF-081651BC7B47}" srcOrd="4" destOrd="0" presId="urn:microsoft.com/office/officeart/2005/8/layout/vProcess5"/>
    <dgm:cxn modelId="{5BB5CA7D-42DC-4C91-B995-5B2D15EA6772}" type="presParOf" srcId="{01EA3141-1E0E-43A7-A323-CEA49F54B9FC}" destId="{2755B5B5-36CF-45BF-8E7C-5F6E82E50C16}" srcOrd="5" destOrd="0" presId="urn:microsoft.com/office/officeart/2005/8/layout/vProcess5"/>
    <dgm:cxn modelId="{6DD8E262-7A0B-4858-9CEA-63FCD7BA63FB}" type="presParOf" srcId="{01EA3141-1E0E-43A7-A323-CEA49F54B9FC}" destId="{0F48C9FD-4EEA-4D5B-9D92-66E278F3F1D9}" srcOrd="6" destOrd="0" presId="urn:microsoft.com/office/officeart/2005/8/layout/vProcess5"/>
    <dgm:cxn modelId="{CBC2F45E-8BCB-479D-BF4E-B37EFAFB1AE9}" type="presParOf" srcId="{01EA3141-1E0E-43A7-A323-CEA49F54B9FC}" destId="{8D22F381-16F8-496B-917C-3FB226353C65}" srcOrd="7" destOrd="0" presId="urn:microsoft.com/office/officeart/2005/8/layout/vProcess5"/>
    <dgm:cxn modelId="{503535CC-1498-4B1C-A3C1-ADAACE3727FA}" type="presParOf" srcId="{01EA3141-1E0E-43A7-A323-CEA49F54B9FC}" destId="{37B3F2B7-69C4-4E4B-B7F4-04C5FDC1D456}" srcOrd="8" destOrd="0" presId="urn:microsoft.com/office/officeart/2005/8/layout/vProcess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BFB6DC8-F7EA-4FA3-902B-B79B1F131FE3}"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ED3513BA-DC30-4DB7-B4BB-9E2A1803D8D7}">
      <dgm:prSet/>
      <dgm:spPr/>
      <dgm:t>
        <a:bodyPr/>
        <a:lstStyle/>
        <a:p>
          <a:pPr rtl="0"/>
          <a:r>
            <a:rPr lang="en-US" dirty="0" smtClean="0"/>
            <a:t>The </a:t>
          </a:r>
          <a:r>
            <a:rPr lang="en-US" b="1" dirty="0" smtClean="0">
              <a:solidFill>
                <a:srgbClr val="FF0000"/>
              </a:solidFill>
            </a:rPr>
            <a:t>right</a:t>
          </a:r>
          <a:r>
            <a:rPr lang="en-US" dirty="0" smtClean="0"/>
            <a:t> change agent for the job:</a:t>
          </a:r>
          <a:endParaRPr lang="en-US" dirty="0"/>
        </a:p>
      </dgm:t>
    </dgm:pt>
    <dgm:pt modelId="{35A9EBFA-39E4-4CC4-BA45-8C5E917BA3B0}" type="parTrans" cxnId="{BFBA6E09-F05E-451E-8DB3-BCD787E75747}">
      <dgm:prSet/>
      <dgm:spPr/>
      <dgm:t>
        <a:bodyPr/>
        <a:lstStyle/>
        <a:p>
          <a:endParaRPr lang="en-US"/>
        </a:p>
      </dgm:t>
    </dgm:pt>
    <dgm:pt modelId="{B07CB7EC-301A-42F4-AF86-C07399688E3D}" type="sibTrans" cxnId="{BFBA6E09-F05E-451E-8DB3-BCD787E75747}">
      <dgm:prSet/>
      <dgm:spPr/>
      <dgm:t>
        <a:bodyPr/>
        <a:lstStyle/>
        <a:p>
          <a:endParaRPr lang="en-US"/>
        </a:p>
      </dgm:t>
    </dgm:pt>
    <dgm:pt modelId="{D803FC6C-6D94-43D9-B341-7815E10CB22D}">
      <dgm:prSet/>
      <dgm:spPr/>
      <dgm:t>
        <a:bodyPr/>
        <a:lstStyle/>
        <a:p>
          <a:pPr algn="l" rtl="0"/>
          <a:r>
            <a:rPr lang="en-US" b="1" dirty="0" smtClean="0"/>
            <a:t>Knows That</a:t>
          </a:r>
          <a:r>
            <a:rPr lang="en-US" dirty="0" smtClean="0"/>
            <a:t>: Knowledge of research on school operations, instruction, change processes</a:t>
          </a:r>
          <a:endParaRPr lang="en-US" dirty="0"/>
        </a:p>
      </dgm:t>
    </dgm:pt>
    <dgm:pt modelId="{E7A60D1D-77D0-48EF-868F-797E3C008B37}" type="parTrans" cxnId="{D66D31F2-0A44-40B6-B70A-4E752DE2A81C}">
      <dgm:prSet/>
      <dgm:spPr/>
      <dgm:t>
        <a:bodyPr/>
        <a:lstStyle/>
        <a:p>
          <a:endParaRPr lang="en-US"/>
        </a:p>
      </dgm:t>
    </dgm:pt>
    <dgm:pt modelId="{21CF53A5-F0C2-46CD-A29A-BA741FD106B6}" type="sibTrans" cxnId="{D66D31F2-0A44-40B6-B70A-4E752DE2A81C}">
      <dgm:prSet/>
      <dgm:spPr/>
      <dgm:t>
        <a:bodyPr/>
        <a:lstStyle/>
        <a:p>
          <a:endParaRPr lang="en-US"/>
        </a:p>
      </dgm:t>
    </dgm:pt>
    <dgm:pt modelId="{82EFFBAD-54A9-42E8-B438-133F43B0AB05}">
      <dgm:prSet/>
      <dgm:spPr/>
      <dgm:t>
        <a:bodyPr/>
        <a:lstStyle/>
        <a:p>
          <a:pPr algn="l" rtl="0"/>
          <a:r>
            <a:rPr lang="en-US" b="1" dirty="0" smtClean="0"/>
            <a:t>Knows How: </a:t>
          </a:r>
          <a:r>
            <a:rPr lang="en-US" dirty="0" smtClean="0"/>
            <a:t>Leadership skill, procedural knowledge, experience</a:t>
          </a:r>
          <a:endParaRPr lang="en-US" dirty="0"/>
        </a:p>
      </dgm:t>
    </dgm:pt>
    <dgm:pt modelId="{C32EE81C-3E5E-453A-906E-1791F9197BDD}" type="parTrans" cxnId="{7362F3FD-DF69-4F6A-BBD0-A6B6BCA2DFE9}">
      <dgm:prSet/>
      <dgm:spPr/>
      <dgm:t>
        <a:bodyPr/>
        <a:lstStyle/>
        <a:p>
          <a:endParaRPr lang="en-US"/>
        </a:p>
      </dgm:t>
    </dgm:pt>
    <dgm:pt modelId="{13ECDB14-207A-464E-9BDD-09158ABE5AEE}" type="sibTrans" cxnId="{7362F3FD-DF69-4F6A-BBD0-A6B6BCA2DFE9}">
      <dgm:prSet/>
      <dgm:spPr/>
      <dgm:t>
        <a:bodyPr/>
        <a:lstStyle/>
        <a:p>
          <a:endParaRPr lang="en-US"/>
        </a:p>
      </dgm:t>
    </dgm:pt>
    <dgm:pt modelId="{CBB778DB-35F1-4891-A31E-94EF781AD3A9}">
      <dgm:prSet/>
      <dgm:spPr/>
      <dgm:t>
        <a:bodyPr/>
        <a:lstStyle/>
        <a:p>
          <a:pPr algn="l" rtl="0"/>
          <a:r>
            <a:rPr lang="en-US" b="1" dirty="0" smtClean="0"/>
            <a:t>Can Do: </a:t>
          </a:r>
          <a:r>
            <a:rPr lang="en-US" dirty="0" smtClean="0"/>
            <a:t>Leadership competencies reflected in patterns of thinking, feeling, acting or speaking that causes person to be successful</a:t>
          </a:r>
          <a:endParaRPr lang="en-US" dirty="0"/>
        </a:p>
      </dgm:t>
    </dgm:pt>
    <dgm:pt modelId="{2B82E36F-E4D9-485A-9384-CB3295246D6E}" type="parTrans" cxnId="{1C5FE581-2418-435B-954C-9F1206A89F95}">
      <dgm:prSet/>
      <dgm:spPr/>
      <dgm:t>
        <a:bodyPr/>
        <a:lstStyle/>
        <a:p>
          <a:endParaRPr lang="en-US"/>
        </a:p>
      </dgm:t>
    </dgm:pt>
    <dgm:pt modelId="{573F3399-4246-4288-A563-95024E5265B0}" type="sibTrans" cxnId="{1C5FE581-2418-435B-954C-9F1206A89F95}">
      <dgm:prSet/>
      <dgm:spPr/>
      <dgm:t>
        <a:bodyPr/>
        <a:lstStyle/>
        <a:p>
          <a:endParaRPr lang="en-US"/>
        </a:p>
      </dgm:t>
    </dgm:pt>
    <dgm:pt modelId="{B33B4198-B10A-4031-942F-069C987C266C}" type="pres">
      <dgm:prSet presAssocID="{1BFB6DC8-F7EA-4FA3-902B-B79B1F131FE3}" presName="theList" presStyleCnt="0">
        <dgm:presLayoutVars>
          <dgm:dir/>
          <dgm:animLvl val="lvl"/>
          <dgm:resizeHandles val="exact"/>
        </dgm:presLayoutVars>
      </dgm:prSet>
      <dgm:spPr/>
      <dgm:t>
        <a:bodyPr/>
        <a:lstStyle/>
        <a:p>
          <a:endParaRPr lang="en-US"/>
        </a:p>
      </dgm:t>
    </dgm:pt>
    <dgm:pt modelId="{B2BA42CB-9540-49D9-B8A4-62FE2D9BB3E4}" type="pres">
      <dgm:prSet presAssocID="{ED3513BA-DC30-4DB7-B4BB-9E2A1803D8D7}" presName="compNode" presStyleCnt="0"/>
      <dgm:spPr/>
    </dgm:pt>
    <dgm:pt modelId="{B6C17BCD-68CB-44F4-9BB0-316E693FEEE3}" type="pres">
      <dgm:prSet presAssocID="{ED3513BA-DC30-4DB7-B4BB-9E2A1803D8D7}" presName="aNode" presStyleLbl="bgShp" presStyleIdx="0" presStyleCnt="1"/>
      <dgm:spPr/>
      <dgm:t>
        <a:bodyPr/>
        <a:lstStyle/>
        <a:p>
          <a:endParaRPr lang="en-US"/>
        </a:p>
      </dgm:t>
    </dgm:pt>
    <dgm:pt modelId="{4C87E893-82CE-4435-9982-B9C8F7704D96}" type="pres">
      <dgm:prSet presAssocID="{ED3513BA-DC30-4DB7-B4BB-9E2A1803D8D7}" presName="textNode" presStyleLbl="bgShp" presStyleIdx="0" presStyleCnt="1"/>
      <dgm:spPr/>
      <dgm:t>
        <a:bodyPr/>
        <a:lstStyle/>
        <a:p>
          <a:endParaRPr lang="en-US"/>
        </a:p>
      </dgm:t>
    </dgm:pt>
    <dgm:pt modelId="{1C605886-5A66-4DD7-887F-4E3F933F5BF1}" type="pres">
      <dgm:prSet presAssocID="{ED3513BA-DC30-4DB7-B4BB-9E2A1803D8D7}" presName="compChildNode" presStyleCnt="0"/>
      <dgm:spPr/>
    </dgm:pt>
    <dgm:pt modelId="{77601D5B-EC5A-4AC7-B254-BF0CCB8E1192}" type="pres">
      <dgm:prSet presAssocID="{ED3513BA-DC30-4DB7-B4BB-9E2A1803D8D7}" presName="theInnerList" presStyleCnt="0"/>
      <dgm:spPr/>
    </dgm:pt>
    <dgm:pt modelId="{883C9B1F-D872-46BD-AB11-402AB3F63ABD}" type="pres">
      <dgm:prSet presAssocID="{D803FC6C-6D94-43D9-B341-7815E10CB22D}" presName="childNode" presStyleLbl="node1" presStyleIdx="0" presStyleCnt="3">
        <dgm:presLayoutVars>
          <dgm:bulletEnabled val="1"/>
        </dgm:presLayoutVars>
      </dgm:prSet>
      <dgm:spPr/>
      <dgm:t>
        <a:bodyPr/>
        <a:lstStyle/>
        <a:p>
          <a:endParaRPr lang="en-US"/>
        </a:p>
      </dgm:t>
    </dgm:pt>
    <dgm:pt modelId="{0D01CA40-F126-4460-A0A2-08878A925558}" type="pres">
      <dgm:prSet presAssocID="{D803FC6C-6D94-43D9-B341-7815E10CB22D}" presName="aSpace2" presStyleCnt="0"/>
      <dgm:spPr/>
    </dgm:pt>
    <dgm:pt modelId="{15A1806A-1E65-45FE-AA09-EB2C6238F244}" type="pres">
      <dgm:prSet presAssocID="{82EFFBAD-54A9-42E8-B438-133F43B0AB05}" presName="childNode" presStyleLbl="node1" presStyleIdx="1" presStyleCnt="3">
        <dgm:presLayoutVars>
          <dgm:bulletEnabled val="1"/>
        </dgm:presLayoutVars>
      </dgm:prSet>
      <dgm:spPr/>
      <dgm:t>
        <a:bodyPr/>
        <a:lstStyle/>
        <a:p>
          <a:endParaRPr lang="en-US"/>
        </a:p>
      </dgm:t>
    </dgm:pt>
    <dgm:pt modelId="{955DDB13-ACFD-4F6E-8840-37724E58026C}" type="pres">
      <dgm:prSet presAssocID="{82EFFBAD-54A9-42E8-B438-133F43B0AB05}" presName="aSpace2" presStyleCnt="0"/>
      <dgm:spPr/>
    </dgm:pt>
    <dgm:pt modelId="{EECF183F-D7F2-43B9-9331-DC1BAD93495E}" type="pres">
      <dgm:prSet presAssocID="{CBB778DB-35F1-4891-A31E-94EF781AD3A9}" presName="childNode" presStyleLbl="node1" presStyleIdx="2" presStyleCnt="3">
        <dgm:presLayoutVars>
          <dgm:bulletEnabled val="1"/>
        </dgm:presLayoutVars>
      </dgm:prSet>
      <dgm:spPr/>
      <dgm:t>
        <a:bodyPr/>
        <a:lstStyle/>
        <a:p>
          <a:endParaRPr lang="en-US"/>
        </a:p>
      </dgm:t>
    </dgm:pt>
  </dgm:ptLst>
  <dgm:cxnLst>
    <dgm:cxn modelId="{7362F3FD-DF69-4F6A-BBD0-A6B6BCA2DFE9}" srcId="{ED3513BA-DC30-4DB7-B4BB-9E2A1803D8D7}" destId="{82EFFBAD-54A9-42E8-B438-133F43B0AB05}" srcOrd="1" destOrd="0" parTransId="{C32EE81C-3E5E-453A-906E-1791F9197BDD}" sibTransId="{13ECDB14-207A-464E-9BDD-09158ABE5AEE}"/>
    <dgm:cxn modelId="{AD029893-FE79-4BAD-AB1C-0FB7A98F3022}" type="presOf" srcId="{ED3513BA-DC30-4DB7-B4BB-9E2A1803D8D7}" destId="{4C87E893-82CE-4435-9982-B9C8F7704D96}" srcOrd="1" destOrd="0" presId="urn:microsoft.com/office/officeart/2005/8/layout/lProcess2"/>
    <dgm:cxn modelId="{4B9EAA1D-9442-4948-9C95-40BDC3569DCC}" type="presOf" srcId="{1BFB6DC8-F7EA-4FA3-902B-B79B1F131FE3}" destId="{B33B4198-B10A-4031-942F-069C987C266C}" srcOrd="0" destOrd="0" presId="urn:microsoft.com/office/officeart/2005/8/layout/lProcess2"/>
    <dgm:cxn modelId="{069223B0-6FEE-4A52-9DC5-6719663FB967}" type="presOf" srcId="{CBB778DB-35F1-4891-A31E-94EF781AD3A9}" destId="{EECF183F-D7F2-43B9-9331-DC1BAD93495E}" srcOrd="0" destOrd="0" presId="urn:microsoft.com/office/officeart/2005/8/layout/lProcess2"/>
    <dgm:cxn modelId="{2D708382-84D1-409C-A0C0-E6D2AF87BE65}" type="presOf" srcId="{ED3513BA-DC30-4DB7-B4BB-9E2A1803D8D7}" destId="{B6C17BCD-68CB-44F4-9BB0-316E693FEEE3}" srcOrd="0" destOrd="0" presId="urn:microsoft.com/office/officeart/2005/8/layout/lProcess2"/>
    <dgm:cxn modelId="{1C5FE581-2418-435B-954C-9F1206A89F95}" srcId="{ED3513BA-DC30-4DB7-B4BB-9E2A1803D8D7}" destId="{CBB778DB-35F1-4891-A31E-94EF781AD3A9}" srcOrd="2" destOrd="0" parTransId="{2B82E36F-E4D9-485A-9384-CB3295246D6E}" sibTransId="{573F3399-4246-4288-A563-95024E5265B0}"/>
    <dgm:cxn modelId="{1F2F75C7-BF02-43BE-BDEB-1D24577DC16C}" type="presOf" srcId="{D803FC6C-6D94-43D9-B341-7815E10CB22D}" destId="{883C9B1F-D872-46BD-AB11-402AB3F63ABD}" srcOrd="0" destOrd="0" presId="urn:microsoft.com/office/officeart/2005/8/layout/lProcess2"/>
    <dgm:cxn modelId="{BFBA6E09-F05E-451E-8DB3-BCD787E75747}" srcId="{1BFB6DC8-F7EA-4FA3-902B-B79B1F131FE3}" destId="{ED3513BA-DC30-4DB7-B4BB-9E2A1803D8D7}" srcOrd="0" destOrd="0" parTransId="{35A9EBFA-39E4-4CC4-BA45-8C5E917BA3B0}" sibTransId="{B07CB7EC-301A-42F4-AF86-C07399688E3D}"/>
    <dgm:cxn modelId="{D66D31F2-0A44-40B6-B70A-4E752DE2A81C}" srcId="{ED3513BA-DC30-4DB7-B4BB-9E2A1803D8D7}" destId="{D803FC6C-6D94-43D9-B341-7815E10CB22D}" srcOrd="0" destOrd="0" parTransId="{E7A60D1D-77D0-48EF-868F-797E3C008B37}" sibTransId="{21CF53A5-F0C2-46CD-A29A-BA741FD106B6}"/>
    <dgm:cxn modelId="{2C7DA14C-F8C1-44B6-9491-0CCA5A769590}" type="presOf" srcId="{82EFFBAD-54A9-42E8-B438-133F43B0AB05}" destId="{15A1806A-1E65-45FE-AA09-EB2C6238F244}" srcOrd="0" destOrd="0" presId="urn:microsoft.com/office/officeart/2005/8/layout/lProcess2"/>
    <dgm:cxn modelId="{EEA03C1E-2828-4788-B12A-FF8CF994AC9C}" type="presParOf" srcId="{B33B4198-B10A-4031-942F-069C987C266C}" destId="{B2BA42CB-9540-49D9-B8A4-62FE2D9BB3E4}" srcOrd="0" destOrd="0" presId="urn:microsoft.com/office/officeart/2005/8/layout/lProcess2"/>
    <dgm:cxn modelId="{460FA6D9-F6C8-4F9D-A09A-963D6938265F}" type="presParOf" srcId="{B2BA42CB-9540-49D9-B8A4-62FE2D9BB3E4}" destId="{B6C17BCD-68CB-44F4-9BB0-316E693FEEE3}" srcOrd="0" destOrd="0" presId="urn:microsoft.com/office/officeart/2005/8/layout/lProcess2"/>
    <dgm:cxn modelId="{8B9AA4DF-BEA5-4A0C-88E2-D3471F4BC38F}" type="presParOf" srcId="{B2BA42CB-9540-49D9-B8A4-62FE2D9BB3E4}" destId="{4C87E893-82CE-4435-9982-B9C8F7704D96}" srcOrd="1" destOrd="0" presId="urn:microsoft.com/office/officeart/2005/8/layout/lProcess2"/>
    <dgm:cxn modelId="{48D1CE52-F9F7-4229-80F1-4C4698AE02EE}" type="presParOf" srcId="{B2BA42CB-9540-49D9-B8A4-62FE2D9BB3E4}" destId="{1C605886-5A66-4DD7-887F-4E3F933F5BF1}" srcOrd="2" destOrd="0" presId="urn:microsoft.com/office/officeart/2005/8/layout/lProcess2"/>
    <dgm:cxn modelId="{283C20ED-6D3C-4D52-931B-CA81E253BBFA}" type="presParOf" srcId="{1C605886-5A66-4DD7-887F-4E3F933F5BF1}" destId="{77601D5B-EC5A-4AC7-B254-BF0CCB8E1192}" srcOrd="0" destOrd="0" presId="urn:microsoft.com/office/officeart/2005/8/layout/lProcess2"/>
    <dgm:cxn modelId="{350E6DA5-5998-4DA1-B054-48C5D2093931}" type="presParOf" srcId="{77601D5B-EC5A-4AC7-B254-BF0CCB8E1192}" destId="{883C9B1F-D872-46BD-AB11-402AB3F63ABD}" srcOrd="0" destOrd="0" presId="urn:microsoft.com/office/officeart/2005/8/layout/lProcess2"/>
    <dgm:cxn modelId="{45B0BD1C-BB17-43A4-AAEA-1B4CCE99A98D}" type="presParOf" srcId="{77601D5B-EC5A-4AC7-B254-BF0CCB8E1192}" destId="{0D01CA40-F126-4460-A0A2-08878A925558}" srcOrd="1" destOrd="0" presId="urn:microsoft.com/office/officeart/2005/8/layout/lProcess2"/>
    <dgm:cxn modelId="{9C6CF00D-0249-4573-8D2C-3122A607A9E0}" type="presParOf" srcId="{77601D5B-EC5A-4AC7-B254-BF0CCB8E1192}" destId="{15A1806A-1E65-45FE-AA09-EB2C6238F244}" srcOrd="2" destOrd="0" presId="urn:microsoft.com/office/officeart/2005/8/layout/lProcess2"/>
    <dgm:cxn modelId="{E281034C-E5C2-4251-BDE4-CB4908DC2775}" type="presParOf" srcId="{77601D5B-EC5A-4AC7-B254-BF0CCB8E1192}" destId="{955DDB13-ACFD-4F6E-8840-37724E58026C}" srcOrd="3" destOrd="0" presId="urn:microsoft.com/office/officeart/2005/8/layout/lProcess2"/>
    <dgm:cxn modelId="{A6FF7382-3FF1-433C-B633-505858E3F5AF}" type="presParOf" srcId="{77601D5B-EC5A-4AC7-B254-BF0CCB8E1192}" destId="{EECF183F-D7F2-43B9-9331-DC1BAD93495E}" srcOrd="4"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0F74940-7621-4E79-A2EC-E8A186978D3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847A450-B2E6-4542-BB31-B8D9C64A94F4}">
      <dgm:prSet/>
      <dgm:spPr/>
      <dgm:t>
        <a:bodyPr/>
        <a:lstStyle/>
        <a:p>
          <a:pPr rtl="0"/>
          <a:r>
            <a:rPr lang="en-US" dirty="0" smtClean="0"/>
            <a:t>Knowledge and Skills</a:t>
          </a:r>
          <a:endParaRPr lang="en-US" dirty="0"/>
        </a:p>
      </dgm:t>
    </dgm:pt>
    <dgm:pt modelId="{AADAB955-13CF-4115-BFA0-9C469CC2C245}" type="parTrans" cxnId="{12CC89EA-92EC-4C0C-96BC-68359495E538}">
      <dgm:prSet/>
      <dgm:spPr/>
      <dgm:t>
        <a:bodyPr/>
        <a:lstStyle/>
        <a:p>
          <a:endParaRPr lang="en-US"/>
        </a:p>
      </dgm:t>
    </dgm:pt>
    <dgm:pt modelId="{2796D392-278E-4704-81A7-61E97680F9D4}" type="sibTrans" cxnId="{12CC89EA-92EC-4C0C-96BC-68359495E538}">
      <dgm:prSet/>
      <dgm:spPr/>
      <dgm:t>
        <a:bodyPr/>
        <a:lstStyle/>
        <a:p>
          <a:endParaRPr lang="en-US"/>
        </a:p>
      </dgm:t>
    </dgm:pt>
    <dgm:pt modelId="{4E7B361B-FAFE-4734-8A20-569D93F890B1}">
      <dgm:prSet/>
      <dgm:spPr/>
      <dgm:t>
        <a:bodyPr/>
        <a:lstStyle/>
        <a:p>
          <a:pPr rtl="0"/>
          <a:r>
            <a:rPr lang="en-US" dirty="0" smtClean="0"/>
            <a:t>Instructional knowledge and  leadership</a:t>
          </a:r>
          <a:endParaRPr lang="en-US" dirty="0"/>
        </a:p>
      </dgm:t>
    </dgm:pt>
    <dgm:pt modelId="{50424266-A462-4D4F-B9B7-30BEFAD592C7}" type="parTrans" cxnId="{8AB76C83-571E-42C2-962D-1672A9F437DD}">
      <dgm:prSet/>
      <dgm:spPr/>
      <dgm:t>
        <a:bodyPr/>
        <a:lstStyle/>
        <a:p>
          <a:endParaRPr lang="en-US"/>
        </a:p>
      </dgm:t>
    </dgm:pt>
    <dgm:pt modelId="{41E020C1-A705-484F-999F-49EAE60B1C5E}" type="sibTrans" cxnId="{8AB76C83-571E-42C2-962D-1672A9F437DD}">
      <dgm:prSet/>
      <dgm:spPr/>
      <dgm:t>
        <a:bodyPr/>
        <a:lstStyle/>
        <a:p>
          <a:endParaRPr lang="en-US"/>
        </a:p>
      </dgm:t>
    </dgm:pt>
    <dgm:pt modelId="{A2F2FF98-0CEF-4B2D-92BF-4993DD5E8E83}">
      <dgm:prSet/>
      <dgm:spPr/>
      <dgm:t>
        <a:bodyPr/>
        <a:lstStyle/>
        <a:p>
          <a:pPr rtl="0"/>
          <a:r>
            <a:rPr lang="en-US" dirty="0" smtClean="0"/>
            <a:t>Operational leadership</a:t>
          </a:r>
          <a:endParaRPr lang="en-US" dirty="0"/>
        </a:p>
      </dgm:t>
    </dgm:pt>
    <dgm:pt modelId="{CC3F9F53-FEDF-4395-916E-C0D0B29B2D79}" type="parTrans" cxnId="{A987B1F7-08BC-4AED-B5F2-0E9BC93C807D}">
      <dgm:prSet/>
      <dgm:spPr/>
      <dgm:t>
        <a:bodyPr/>
        <a:lstStyle/>
        <a:p>
          <a:endParaRPr lang="en-US"/>
        </a:p>
      </dgm:t>
    </dgm:pt>
    <dgm:pt modelId="{2A9C2AD2-9C0A-4915-9C30-0F10DC58E053}" type="sibTrans" cxnId="{A987B1F7-08BC-4AED-B5F2-0E9BC93C807D}">
      <dgm:prSet/>
      <dgm:spPr/>
      <dgm:t>
        <a:bodyPr/>
        <a:lstStyle/>
        <a:p>
          <a:endParaRPr lang="en-US"/>
        </a:p>
      </dgm:t>
    </dgm:pt>
    <dgm:pt modelId="{5EA570A2-D75B-4A9A-B70D-5A76C72F061C}">
      <dgm:prSet/>
      <dgm:spPr/>
      <dgm:t>
        <a:bodyPr/>
        <a:lstStyle/>
        <a:p>
          <a:pPr rtl="0"/>
          <a:r>
            <a:rPr lang="en-US" dirty="0" smtClean="0"/>
            <a:t>Resource management</a:t>
          </a:r>
          <a:endParaRPr lang="en-US" dirty="0"/>
        </a:p>
      </dgm:t>
    </dgm:pt>
    <dgm:pt modelId="{E0B110EB-D9C6-413D-A527-DC5E888D9BB8}" type="parTrans" cxnId="{BBE1E23A-8706-4A2A-BB80-3E637A6541D9}">
      <dgm:prSet/>
      <dgm:spPr/>
      <dgm:t>
        <a:bodyPr/>
        <a:lstStyle/>
        <a:p>
          <a:endParaRPr lang="en-US"/>
        </a:p>
      </dgm:t>
    </dgm:pt>
    <dgm:pt modelId="{2F38C0C4-19B5-4685-9085-09E5AC364196}" type="sibTrans" cxnId="{BBE1E23A-8706-4A2A-BB80-3E637A6541D9}">
      <dgm:prSet/>
      <dgm:spPr/>
      <dgm:t>
        <a:bodyPr/>
        <a:lstStyle/>
        <a:p>
          <a:endParaRPr lang="en-US"/>
        </a:p>
      </dgm:t>
    </dgm:pt>
    <dgm:pt modelId="{211127DF-2DBB-4FB2-B8E0-D8777AF96F2D}">
      <dgm:prSet/>
      <dgm:spPr/>
      <dgm:t>
        <a:bodyPr/>
        <a:lstStyle/>
        <a:p>
          <a:pPr rtl="0"/>
          <a:r>
            <a:rPr lang="en-US" dirty="0" smtClean="0"/>
            <a:t>Background</a:t>
          </a:r>
          <a:endParaRPr lang="en-US" dirty="0"/>
        </a:p>
      </dgm:t>
    </dgm:pt>
    <dgm:pt modelId="{2C6E3B88-C382-4F8F-A022-6864B3B40831}" type="parTrans" cxnId="{B3E97225-B430-4FB2-A1E4-57C0B227AC8C}">
      <dgm:prSet/>
      <dgm:spPr/>
      <dgm:t>
        <a:bodyPr/>
        <a:lstStyle/>
        <a:p>
          <a:endParaRPr lang="en-US"/>
        </a:p>
      </dgm:t>
    </dgm:pt>
    <dgm:pt modelId="{82F94313-A71F-4701-9679-24938759444F}" type="sibTrans" cxnId="{B3E97225-B430-4FB2-A1E4-57C0B227AC8C}">
      <dgm:prSet/>
      <dgm:spPr/>
      <dgm:t>
        <a:bodyPr/>
        <a:lstStyle/>
        <a:p>
          <a:endParaRPr lang="en-US"/>
        </a:p>
      </dgm:t>
    </dgm:pt>
    <dgm:pt modelId="{9E9B5C85-954C-4214-A00B-15620CE8F072}">
      <dgm:prSet/>
      <dgm:spPr/>
      <dgm:t>
        <a:bodyPr/>
        <a:lstStyle/>
        <a:p>
          <a:pPr rtl="0"/>
          <a:r>
            <a:rPr lang="en-US" dirty="0" smtClean="0"/>
            <a:t>Prior experience</a:t>
          </a:r>
          <a:endParaRPr lang="en-US" dirty="0"/>
        </a:p>
      </dgm:t>
    </dgm:pt>
    <dgm:pt modelId="{399AAD79-9DC8-493E-AFA0-DA10537F8F74}" type="parTrans" cxnId="{AEDA938B-D00A-468A-B118-FD9270563AA0}">
      <dgm:prSet/>
      <dgm:spPr/>
      <dgm:t>
        <a:bodyPr/>
        <a:lstStyle/>
        <a:p>
          <a:endParaRPr lang="en-US"/>
        </a:p>
      </dgm:t>
    </dgm:pt>
    <dgm:pt modelId="{C7C4CDD6-7037-446C-8DE6-1EAC930463C0}" type="sibTrans" cxnId="{AEDA938B-D00A-468A-B118-FD9270563AA0}">
      <dgm:prSet/>
      <dgm:spPr/>
      <dgm:t>
        <a:bodyPr/>
        <a:lstStyle/>
        <a:p>
          <a:endParaRPr lang="en-US"/>
        </a:p>
      </dgm:t>
    </dgm:pt>
    <dgm:pt modelId="{82EFA761-B968-40F0-A9D7-88EAB7064A18}">
      <dgm:prSet/>
      <dgm:spPr/>
      <dgm:t>
        <a:bodyPr/>
        <a:lstStyle/>
        <a:p>
          <a:pPr rtl="0"/>
          <a:r>
            <a:rPr lang="en-US" dirty="0" smtClean="0"/>
            <a:t>Preparation / source (e.g., traditional v. alt routes)</a:t>
          </a:r>
          <a:endParaRPr lang="en-US" dirty="0"/>
        </a:p>
      </dgm:t>
    </dgm:pt>
    <dgm:pt modelId="{6A234ECB-AE93-4ECC-B4E1-9C616806D62E}" type="parTrans" cxnId="{2D9BC0A5-8A19-4805-9EDF-B12FE6733841}">
      <dgm:prSet/>
      <dgm:spPr/>
      <dgm:t>
        <a:bodyPr/>
        <a:lstStyle/>
        <a:p>
          <a:endParaRPr lang="en-US"/>
        </a:p>
      </dgm:t>
    </dgm:pt>
    <dgm:pt modelId="{BFA2E0E8-55EA-47DF-BB53-681AD97B129D}" type="sibTrans" cxnId="{2D9BC0A5-8A19-4805-9EDF-B12FE6733841}">
      <dgm:prSet/>
      <dgm:spPr/>
      <dgm:t>
        <a:bodyPr/>
        <a:lstStyle/>
        <a:p>
          <a:endParaRPr lang="en-US"/>
        </a:p>
      </dgm:t>
    </dgm:pt>
    <dgm:pt modelId="{71F3AD95-6087-4AA8-8428-02980AF3A57E}">
      <dgm:prSet/>
      <dgm:spPr/>
      <dgm:t>
        <a:bodyPr/>
        <a:lstStyle/>
        <a:p>
          <a:pPr rtl="0"/>
          <a:r>
            <a:rPr lang="en-US" dirty="0" smtClean="0"/>
            <a:t>Degrees / certification</a:t>
          </a:r>
          <a:endParaRPr lang="en-US" dirty="0"/>
        </a:p>
      </dgm:t>
    </dgm:pt>
    <dgm:pt modelId="{5086A3C5-DB8E-43C4-9685-A67B4C7FC656}" type="parTrans" cxnId="{4C183725-212D-4357-8A61-CAF6B02A5148}">
      <dgm:prSet/>
      <dgm:spPr/>
      <dgm:t>
        <a:bodyPr/>
        <a:lstStyle/>
        <a:p>
          <a:endParaRPr lang="en-US"/>
        </a:p>
      </dgm:t>
    </dgm:pt>
    <dgm:pt modelId="{BBC204B5-AF96-4AFA-99D7-A833FE062452}" type="sibTrans" cxnId="{4C183725-212D-4357-8A61-CAF6B02A5148}">
      <dgm:prSet/>
      <dgm:spPr/>
      <dgm:t>
        <a:bodyPr/>
        <a:lstStyle/>
        <a:p>
          <a:endParaRPr lang="en-US"/>
        </a:p>
      </dgm:t>
    </dgm:pt>
    <dgm:pt modelId="{A9AB454B-FFFC-4D3C-9411-52EAD799598F}">
      <dgm:prSet/>
      <dgm:spPr/>
      <dgm:t>
        <a:bodyPr/>
        <a:lstStyle/>
        <a:p>
          <a:pPr rtl="0"/>
          <a:r>
            <a:rPr lang="en-US" dirty="0" smtClean="0"/>
            <a:t>Competencies</a:t>
          </a:r>
          <a:endParaRPr lang="en-US" dirty="0"/>
        </a:p>
      </dgm:t>
    </dgm:pt>
    <dgm:pt modelId="{00A553E9-3984-4E14-8597-0E314B3411BC}" type="parTrans" cxnId="{B9200B1F-AFAD-4EDA-8586-8A0A0875B018}">
      <dgm:prSet/>
      <dgm:spPr/>
      <dgm:t>
        <a:bodyPr/>
        <a:lstStyle/>
        <a:p>
          <a:endParaRPr lang="en-US"/>
        </a:p>
      </dgm:t>
    </dgm:pt>
    <dgm:pt modelId="{624F1D07-3AEC-48EA-A037-0A9ADA03C583}" type="sibTrans" cxnId="{B9200B1F-AFAD-4EDA-8586-8A0A0875B018}">
      <dgm:prSet/>
      <dgm:spPr/>
      <dgm:t>
        <a:bodyPr/>
        <a:lstStyle/>
        <a:p>
          <a:endParaRPr lang="en-US"/>
        </a:p>
      </dgm:t>
    </dgm:pt>
    <dgm:pt modelId="{F2E69C12-9A35-4AAE-B8BA-47335474005E}">
      <dgm:prSet/>
      <dgm:spPr/>
      <dgm:t>
        <a:bodyPr/>
        <a:lstStyle/>
        <a:p>
          <a:pPr rtl="0"/>
          <a:r>
            <a:rPr lang="en-US" dirty="0" smtClean="0"/>
            <a:t>Driving for results</a:t>
          </a:r>
          <a:endParaRPr lang="en-US" dirty="0"/>
        </a:p>
      </dgm:t>
    </dgm:pt>
    <dgm:pt modelId="{C27CC02F-96AC-4579-8AC7-B9E6D015EFF6}" type="parTrans" cxnId="{E699FC19-9494-4D53-978D-D85A2CF778FE}">
      <dgm:prSet/>
      <dgm:spPr/>
      <dgm:t>
        <a:bodyPr/>
        <a:lstStyle/>
        <a:p>
          <a:endParaRPr lang="en-US"/>
        </a:p>
      </dgm:t>
    </dgm:pt>
    <dgm:pt modelId="{39B1C2AC-B433-47E7-BAE8-06CD91662173}" type="sibTrans" cxnId="{E699FC19-9494-4D53-978D-D85A2CF778FE}">
      <dgm:prSet/>
      <dgm:spPr/>
      <dgm:t>
        <a:bodyPr/>
        <a:lstStyle/>
        <a:p>
          <a:endParaRPr lang="en-US"/>
        </a:p>
      </dgm:t>
    </dgm:pt>
    <dgm:pt modelId="{81BA1F69-0932-4CB4-A1DB-42FD8F58FA7E}">
      <dgm:prSet/>
      <dgm:spPr/>
      <dgm:t>
        <a:bodyPr/>
        <a:lstStyle/>
        <a:p>
          <a:pPr rtl="0"/>
          <a:r>
            <a:rPr lang="en-US" dirty="0" smtClean="0"/>
            <a:t>Influencing for results</a:t>
          </a:r>
          <a:endParaRPr lang="en-US" dirty="0"/>
        </a:p>
      </dgm:t>
    </dgm:pt>
    <dgm:pt modelId="{7D501A12-8673-467A-8B90-BC1341882DA9}" type="parTrans" cxnId="{75720E41-6AF8-4AEF-9286-B52297032108}">
      <dgm:prSet/>
      <dgm:spPr/>
      <dgm:t>
        <a:bodyPr/>
        <a:lstStyle/>
        <a:p>
          <a:endParaRPr lang="en-US"/>
        </a:p>
      </dgm:t>
    </dgm:pt>
    <dgm:pt modelId="{A60E12D7-8A36-4C5B-908B-3FCBA27DF3A9}" type="sibTrans" cxnId="{75720E41-6AF8-4AEF-9286-B52297032108}">
      <dgm:prSet/>
      <dgm:spPr/>
      <dgm:t>
        <a:bodyPr/>
        <a:lstStyle/>
        <a:p>
          <a:endParaRPr lang="en-US"/>
        </a:p>
      </dgm:t>
    </dgm:pt>
    <dgm:pt modelId="{DD2F22AB-EBC3-4000-94EC-85F8D0817857}">
      <dgm:prSet/>
      <dgm:spPr/>
      <dgm:t>
        <a:bodyPr/>
        <a:lstStyle/>
        <a:p>
          <a:pPr rtl="0"/>
          <a:r>
            <a:rPr lang="en-US" dirty="0" smtClean="0"/>
            <a:t>Problem solving</a:t>
          </a:r>
          <a:endParaRPr lang="en-US" dirty="0"/>
        </a:p>
      </dgm:t>
    </dgm:pt>
    <dgm:pt modelId="{22FC6495-0C32-493E-847B-72839746FCEC}" type="parTrans" cxnId="{68227A1B-6C3E-4129-9C71-0D5061B39755}">
      <dgm:prSet/>
      <dgm:spPr/>
      <dgm:t>
        <a:bodyPr/>
        <a:lstStyle/>
        <a:p>
          <a:endParaRPr lang="en-US"/>
        </a:p>
      </dgm:t>
    </dgm:pt>
    <dgm:pt modelId="{7226AE99-D01C-4B23-ADEB-8CA6A81304B2}" type="sibTrans" cxnId="{68227A1B-6C3E-4129-9C71-0D5061B39755}">
      <dgm:prSet/>
      <dgm:spPr/>
      <dgm:t>
        <a:bodyPr/>
        <a:lstStyle/>
        <a:p>
          <a:endParaRPr lang="en-US"/>
        </a:p>
      </dgm:t>
    </dgm:pt>
    <dgm:pt modelId="{1728522B-4EAB-4D8C-A3D5-3B5F354B7E8B}">
      <dgm:prSet/>
      <dgm:spPr/>
      <dgm:t>
        <a:bodyPr/>
        <a:lstStyle/>
        <a:p>
          <a:pPr rtl="0"/>
          <a:r>
            <a:rPr lang="en-US" dirty="0" smtClean="0"/>
            <a:t>Showing confidence to lead</a:t>
          </a:r>
          <a:endParaRPr lang="en-US" dirty="0"/>
        </a:p>
      </dgm:t>
    </dgm:pt>
    <dgm:pt modelId="{52A8E6FB-F8FA-4C7D-9F5B-BAF8A1381654}" type="parTrans" cxnId="{5630735B-7011-4070-8F2E-F75AF772E856}">
      <dgm:prSet/>
      <dgm:spPr/>
      <dgm:t>
        <a:bodyPr/>
        <a:lstStyle/>
        <a:p>
          <a:endParaRPr lang="en-US"/>
        </a:p>
      </dgm:t>
    </dgm:pt>
    <dgm:pt modelId="{B2861E84-AE3C-426E-9ADE-8459C63F0397}" type="sibTrans" cxnId="{5630735B-7011-4070-8F2E-F75AF772E856}">
      <dgm:prSet/>
      <dgm:spPr/>
      <dgm:t>
        <a:bodyPr/>
        <a:lstStyle/>
        <a:p>
          <a:endParaRPr lang="en-US"/>
        </a:p>
      </dgm:t>
    </dgm:pt>
    <dgm:pt modelId="{8C6066B2-24F4-4C90-A131-A8F34F3BC410}" type="pres">
      <dgm:prSet presAssocID="{C0F74940-7621-4E79-A2EC-E8A186978D39}" presName="Name0" presStyleCnt="0">
        <dgm:presLayoutVars>
          <dgm:dir/>
          <dgm:animLvl val="lvl"/>
          <dgm:resizeHandles val="exact"/>
        </dgm:presLayoutVars>
      </dgm:prSet>
      <dgm:spPr/>
      <dgm:t>
        <a:bodyPr/>
        <a:lstStyle/>
        <a:p>
          <a:endParaRPr lang="en-US"/>
        </a:p>
      </dgm:t>
    </dgm:pt>
    <dgm:pt modelId="{86EC2809-BDA7-4EF6-AC1F-DC102F9553B9}" type="pres">
      <dgm:prSet presAssocID="{D847A450-B2E6-4542-BB31-B8D9C64A94F4}" presName="composite" presStyleCnt="0"/>
      <dgm:spPr/>
      <dgm:t>
        <a:bodyPr/>
        <a:lstStyle/>
        <a:p>
          <a:endParaRPr lang="en-US"/>
        </a:p>
      </dgm:t>
    </dgm:pt>
    <dgm:pt modelId="{88807DBE-E53A-4926-AFF2-47E117BDC6A9}" type="pres">
      <dgm:prSet presAssocID="{D847A450-B2E6-4542-BB31-B8D9C64A94F4}" presName="parTx" presStyleLbl="alignNode1" presStyleIdx="0" presStyleCnt="3">
        <dgm:presLayoutVars>
          <dgm:chMax val="0"/>
          <dgm:chPref val="0"/>
          <dgm:bulletEnabled val="1"/>
        </dgm:presLayoutVars>
      </dgm:prSet>
      <dgm:spPr/>
      <dgm:t>
        <a:bodyPr/>
        <a:lstStyle/>
        <a:p>
          <a:endParaRPr lang="en-US"/>
        </a:p>
      </dgm:t>
    </dgm:pt>
    <dgm:pt modelId="{7C2FB8F9-25A8-49E5-A6B3-4FA832CF0E0C}" type="pres">
      <dgm:prSet presAssocID="{D847A450-B2E6-4542-BB31-B8D9C64A94F4}" presName="desTx" presStyleLbl="alignAccFollowNode1" presStyleIdx="0" presStyleCnt="3">
        <dgm:presLayoutVars>
          <dgm:bulletEnabled val="1"/>
        </dgm:presLayoutVars>
      </dgm:prSet>
      <dgm:spPr/>
      <dgm:t>
        <a:bodyPr/>
        <a:lstStyle/>
        <a:p>
          <a:endParaRPr lang="en-US"/>
        </a:p>
      </dgm:t>
    </dgm:pt>
    <dgm:pt modelId="{1D52CF15-1FBA-4B5B-83FE-D0A1ADBE5C5F}" type="pres">
      <dgm:prSet presAssocID="{2796D392-278E-4704-81A7-61E97680F9D4}" presName="space" presStyleCnt="0"/>
      <dgm:spPr/>
      <dgm:t>
        <a:bodyPr/>
        <a:lstStyle/>
        <a:p>
          <a:endParaRPr lang="en-US"/>
        </a:p>
      </dgm:t>
    </dgm:pt>
    <dgm:pt modelId="{2ECE85B7-81E0-4793-8ECB-DE2389E6C3A7}" type="pres">
      <dgm:prSet presAssocID="{211127DF-2DBB-4FB2-B8E0-D8777AF96F2D}" presName="composite" presStyleCnt="0"/>
      <dgm:spPr/>
      <dgm:t>
        <a:bodyPr/>
        <a:lstStyle/>
        <a:p>
          <a:endParaRPr lang="en-US"/>
        </a:p>
      </dgm:t>
    </dgm:pt>
    <dgm:pt modelId="{C0BCBA19-AEAA-4399-A720-F9B9476981C5}" type="pres">
      <dgm:prSet presAssocID="{211127DF-2DBB-4FB2-B8E0-D8777AF96F2D}" presName="parTx" presStyleLbl="alignNode1" presStyleIdx="1" presStyleCnt="3">
        <dgm:presLayoutVars>
          <dgm:chMax val="0"/>
          <dgm:chPref val="0"/>
          <dgm:bulletEnabled val="1"/>
        </dgm:presLayoutVars>
      </dgm:prSet>
      <dgm:spPr/>
      <dgm:t>
        <a:bodyPr/>
        <a:lstStyle/>
        <a:p>
          <a:endParaRPr lang="en-US"/>
        </a:p>
      </dgm:t>
    </dgm:pt>
    <dgm:pt modelId="{94AA0D85-6275-4A5B-803A-8AEBFE17A657}" type="pres">
      <dgm:prSet presAssocID="{211127DF-2DBB-4FB2-B8E0-D8777AF96F2D}" presName="desTx" presStyleLbl="alignAccFollowNode1" presStyleIdx="1" presStyleCnt="3">
        <dgm:presLayoutVars>
          <dgm:bulletEnabled val="1"/>
        </dgm:presLayoutVars>
      </dgm:prSet>
      <dgm:spPr/>
      <dgm:t>
        <a:bodyPr/>
        <a:lstStyle/>
        <a:p>
          <a:endParaRPr lang="en-US"/>
        </a:p>
      </dgm:t>
    </dgm:pt>
    <dgm:pt modelId="{7DF29A76-0189-42B5-93CB-7D77CC2EB19A}" type="pres">
      <dgm:prSet presAssocID="{82F94313-A71F-4701-9679-24938759444F}" presName="space" presStyleCnt="0"/>
      <dgm:spPr/>
      <dgm:t>
        <a:bodyPr/>
        <a:lstStyle/>
        <a:p>
          <a:endParaRPr lang="en-US"/>
        </a:p>
      </dgm:t>
    </dgm:pt>
    <dgm:pt modelId="{6AD5C19C-AE59-45ED-A036-FD4451672D7C}" type="pres">
      <dgm:prSet presAssocID="{A9AB454B-FFFC-4D3C-9411-52EAD799598F}" presName="composite" presStyleCnt="0"/>
      <dgm:spPr/>
      <dgm:t>
        <a:bodyPr/>
        <a:lstStyle/>
        <a:p>
          <a:endParaRPr lang="en-US"/>
        </a:p>
      </dgm:t>
    </dgm:pt>
    <dgm:pt modelId="{B432C29C-E860-44AF-83BF-84445FE4F15C}" type="pres">
      <dgm:prSet presAssocID="{A9AB454B-FFFC-4D3C-9411-52EAD799598F}" presName="parTx" presStyleLbl="alignNode1" presStyleIdx="2" presStyleCnt="3">
        <dgm:presLayoutVars>
          <dgm:chMax val="0"/>
          <dgm:chPref val="0"/>
          <dgm:bulletEnabled val="1"/>
        </dgm:presLayoutVars>
      </dgm:prSet>
      <dgm:spPr/>
      <dgm:t>
        <a:bodyPr/>
        <a:lstStyle/>
        <a:p>
          <a:endParaRPr lang="en-US"/>
        </a:p>
      </dgm:t>
    </dgm:pt>
    <dgm:pt modelId="{F3708817-080B-4496-AC02-3253480C4CB9}" type="pres">
      <dgm:prSet presAssocID="{A9AB454B-FFFC-4D3C-9411-52EAD799598F}" presName="desTx" presStyleLbl="alignAccFollowNode1" presStyleIdx="2" presStyleCnt="3">
        <dgm:presLayoutVars>
          <dgm:bulletEnabled val="1"/>
        </dgm:presLayoutVars>
      </dgm:prSet>
      <dgm:spPr/>
      <dgm:t>
        <a:bodyPr/>
        <a:lstStyle/>
        <a:p>
          <a:endParaRPr lang="en-US"/>
        </a:p>
      </dgm:t>
    </dgm:pt>
  </dgm:ptLst>
  <dgm:cxnLst>
    <dgm:cxn modelId="{E699FC19-9494-4D53-978D-D85A2CF778FE}" srcId="{A9AB454B-FFFC-4D3C-9411-52EAD799598F}" destId="{F2E69C12-9A35-4AAE-B8BA-47335474005E}" srcOrd="0" destOrd="0" parTransId="{C27CC02F-96AC-4579-8AC7-B9E6D015EFF6}" sibTransId="{39B1C2AC-B433-47E7-BAE8-06CD91662173}"/>
    <dgm:cxn modelId="{968050EF-21AE-4D4B-92C9-5D2F3804B7A1}" type="presOf" srcId="{4E7B361B-FAFE-4734-8A20-569D93F890B1}" destId="{7C2FB8F9-25A8-49E5-A6B3-4FA832CF0E0C}" srcOrd="0" destOrd="0" presId="urn:microsoft.com/office/officeart/2005/8/layout/hList1"/>
    <dgm:cxn modelId="{4CFA9B78-B716-404A-B4DF-0783ED03FB9E}" type="presOf" srcId="{A2F2FF98-0CEF-4B2D-92BF-4993DD5E8E83}" destId="{7C2FB8F9-25A8-49E5-A6B3-4FA832CF0E0C}" srcOrd="0" destOrd="1" presId="urn:microsoft.com/office/officeart/2005/8/layout/hList1"/>
    <dgm:cxn modelId="{B65FDA0C-4D2E-4458-9BD7-22508CD36B1C}" type="presOf" srcId="{F2E69C12-9A35-4AAE-B8BA-47335474005E}" destId="{F3708817-080B-4496-AC02-3253480C4CB9}" srcOrd="0" destOrd="0" presId="urn:microsoft.com/office/officeart/2005/8/layout/hList1"/>
    <dgm:cxn modelId="{5A33962E-4A00-4673-B2A2-DDEA9F08A32C}" type="presOf" srcId="{211127DF-2DBB-4FB2-B8E0-D8777AF96F2D}" destId="{C0BCBA19-AEAA-4399-A720-F9B9476981C5}" srcOrd="0" destOrd="0" presId="urn:microsoft.com/office/officeart/2005/8/layout/hList1"/>
    <dgm:cxn modelId="{BBE1E23A-8706-4A2A-BB80-3E637A6541D9}" srcId="{D847A450-B2E6-4542-BB31-B8D9C64A94F4}" destId="{5EA570A2-D75B-4A9A-B70D-5A76C72F061C}" srcOrd="2" destOrd="0" parTransId="{E0B110EB-D9C6-413D-A527-DC5E888D9BB8}" sibTransId="{2F38C0C4-19B5-4685-9085-09E5AC364196}"/>
    <dgm:cxn modelId="{4D10609C-65B4-4CFE-A76D-8899D5C74008}" type="presOf" srcId="{82EFA761-B968-40F0-A9D7-88EAB7064A18}" destId="{94AA0D85-6275-4A5B-803A-8AEBFE17A657}" srcOrd="0" destOrd="1" presId="urn:microsoft.com/office/officeart/2005/8/layout/hList1"/>
    <dgm:cxn modelId="{1A2C92AE-2464-447D-8363-18A48AFA746E}" type="presOf" srcId="{D847A450-B2E6-4542-BB31-B8D9C64A94F4}" destId="{88807DBE-E53A-4926-AFF2-47E117BDC6A9}" srcOrd="0" destOrd="0" presId="urn:microsoft.com/office/officeart/2005/8/layout/hList1"/>
    <dgm:cxn modelId="{3F13FA3B-D6A2-4A5C-8594-9FAA8165B1C3}" type="presOf" srcId="{1728522B-4EAB-4D8C-A3D5-3B5F354B7E8B}" destId="{F3708817-080B-4496-AC02-3253480C4CB9}" srcOrd="0" destOrd="3" presId="urn:microsoft.com/office/officeart/2005/8/layout/hList1"/>
    <dgm:cxn modelId="{A987B1F7-08BC-4AED-B5F2-0E9BC93C807D}" srcId="{D847A450-B2E6-4542-BB31-B8D9C64A94F4}" destId="{A2F2FF98-0CEF-4B2D-92BF-4993DD5E8E83}" srcOrd="1" destOrd="0" parTransId="{CC3F9F53-FEDF-4395-916E-C0D0B29B2D79}" sibTransId="{2A9C2AD2-9C0A-4915-9C30-0F10DC58E053}"/>
    <dgm:cxn modelId="{2D9BC0A5-8A19-4805-9EDF-B12FE6733841}" srcId="{211127DF-2DBB-4FB2-B8E0-D8777AF96F2D}" destId="{82EFA761-B968-40F0-A9D7-88EAB7064A18}" srcOrd="1" destOrd="0" parTransId="{6A234ECB-AE93-4ECC-B4E1-9C616806D62E}" sibTransId="{BFA2E0E8-55EA-47DF-BB53-681AD97B129D}"/>
    <dgm:cxn modelId="{8192A402-2815-4E75-8204-390B37AB7C15}" type="presOf" srcId="{71F3AD95-6087-4AA8-8428-02980AF3A57E}" destId="{94AA0D85-6275-4A5B-803A-8AEBFE17A657}" srcOrd="0" destOrd="2" presId="urn:microsoft.com/office/officeart/2005/8/layout/hList1"/>
    <dgm:cxn modelId="{4C183725-212D-4357-8A61-CAF6B02A5148}" srcId="{211127DF-2DBB-4FB2-B8E0-D8777AF96F2D}" destId="{71F3AD95-6087-4AA8-8428-02980AF3A57E}" srcOrd="2" destOrd="0" parTransId="{5086A3C5-DB8E-43C4-9685-A67B4C7FC656}" sibTransId="{BBC204B5-AF96-4AFA-99D7-A833FE062452}"/>
    <dgm:cxn modelId="{8F7FAC00-C3FA-47E1-A5FA-C882CAC533AC}" type="presOf" srcId="{C0F74940-7621-4E79-A2EC-E8A186978D39}" destId="{8C6066B2-24F4-4C90-A131-A8F34F3BC410}" srcOrd="0" destOrd="0" presId="urn:microsoft.com/office/officeart/2005/8/layout/hList1"/>
    <dgm:cxn modelId="{132AA41F-AC06-4165-9F75-257DD601B79A}" type="presOf" srcId="{81BA1F69-0932-4CB4-A1DB-42FD8F58FA7E}" destId="{F3708817-080B-4496-AC02-3253480C4CB9}" srcOrd="0" destOrd="1" presId="urn:microsoft.com/office/officeart/2005/8/layout/hList1"/>
    <dgm:cxn modelId="{B9200B1F-AFAD-4EDA-8586-8A0A0875B018}" srcId="{C0F74940-7621-4E79-A2EC-E8A186978D39}" destId="{A9AB454B-FFFC-4D3C-9411-52EAD799598F}" srcOrd="2" destOrd="0" parTransId="{00A553E9-3984-4E14-8597-0E314B3411BC}" sibTransId="{624F1D07-3AEC-48EA-A037-0A9ADA03C583}"/>
    <dgm:cxn modelId="{12CC89EA-92EC-4C0C-96BC-68359495E538}" srcId="{C0F74940-7621-4E79-A2EC-E8A186978D39}" destId="{D847A450-B2E6-4542-BB31-B8D9C64A94F4}" srcOrd="0" destOrd="0" parTransId="{AADAB955-13CF-4115-BFA0-9C469CC2C245}" sibTransId="{2796D392-278E-4704-81A7-61E97680F9D4}"/>
    <dgm:cxn modelId="{75720E41-6AF8-4AEF-9286-B52297032108}" srcId="{A9AB454B-FFFC-4D3C-9411-52EAD799598F}" destId="{81BA1F69-0932-4CB4-A1DB-42FD8F58FA7E}" srcOrd="1" destOrd="0" parTransId="{7D501A12-8673-467A-8B90-BC1341882DA9}" sibTransId="{A60E12D7-8A36-4C5B-908B-3FCBA27DF3A9}"/>
    <dgm:cxn modelId="{8AB76C83-571E-42C2-962D-1672A9F437DD}" srcId="{D847A450-B2E6-4542-BB31-B8D9C64A94F4}" destId="{4E7B361B-FAFE-4734-8A20-569D93F890B1}" srcOrd="0" destOrd="0" parTransId="{50424266-A462-4D4F-B9B7-30BEFAD592C7}" sibTransId="{41E020C1-A705-484F-999F-49EAE60B1C5E}"/>
    <dgm:cxn modelId="{0D96C70B-23AE-42DB-934F-EA03BBCD53C3}" type="presOf" srcId="{A9AB454B-FFFC-4D3C-9411-52EAD799598F}" destId="{B432C29C-E860-44AF-83BF-84445FE4F15C}" srcOrd="0" destOrd="0" presId="urn:microsoft.com/office/officeart/2005/8/layout/hList1"/>
    <dgm:cxn modelId="{8A839DD1-62A4-43E9-981D-06143D5659D0}" type="presOf" srcId="{DD2F22AB-EBC3-4000-94EC-85F8D0817857}" destId="{F3708817-080B-4496-AC02-3253480C4CB9}" srcOrd="0" destOrd="2" presId="urn:microsoft.com/office/officeart/2005/8/layout/hList1"/>
    <dgm:cxn modelId="{ED7A94BE-5060-4348-BB4B-4878384DB2CC}" type="presOf" srcId="{9E9B5C85-954C-4214-A00B-15620CE8F072}" destId="{94AA0D85-6275-4A5B-803A-8AEBFE17A657}" srcOrd="0" destOrd="0" presId="urn:microsoft.com/office/officeart/2005/8/layout/hList1"/>
    <dgm:cxn modelId="{AEDA938B-D00A-468A-B118-FD9270563AA0}" srcId="{211127DF-2DBB-4FB2-B8E0-D8777AF96F2D}" destId="{9E9B5C85-954C-4214-A00B-15620CE8F072}" srcOrd="0" destOrd="0" parTransId="{399AAD79-9DC8-493E-AFA0-DA10537F8F74}" sibTransId="{C7C4CDD6-7037-446C-8DE6-1EAC930463C0}"/>
    <dgm:cxn modelId="{B3E97225-B430-4FB2-A1E4-57C0B227AC8C}" srcId="{C0F74940-7621-4E79-A2EC-E8A186978D39}" destId="{211127DF-2DBB-4FB2-B8E0-D8777AF96F2D}" srcOrd="1" destOrd="0" parTransId="{2C6E3B88-C382-4F8F-A022-6864B3B40831}" sibTransId="{82F94313-A71F-4701-9679-24938759444F}"/>
    <dgm:cxn modelId="{5630735B-7011-4070-8F2E-F75AF772E856}" srcId="{A9AB454B-FFFC-4D3C-9411-52EAD799598F}" destId="{1728522B-4EAB-4D8C-A3D5-3B5F354B7E8B}" srcOrd="3" destOrd="0" parTransId="{52A8E6FB-F8FA-4C7D-9F5B-BAF8A1381654}" sibTransId="{B2861E84-AE3C-426E-9ADE-8459C63F0397}"/>
    <dgm:cxn modelId="{68227A1B-6C3E-4129-9C71-0D5061B39755}" srcId="{A9AB454B-FFFC-4D3C-9411-52EAD799598F}" destId="{DD2F22AB-EBC3-4000-94EC-85F8D0817857}" srcOrd="2" destOrd="0" parTransId="{22FC6495-0C32-493E-847B-72839746FCEC}" sibTransId="{7226AE99-D01C-4B23-ADEB-8CA6A81304B2}"/>
    <dgm:cxn modelId="{FCB4C421-BE41-4531-B9D8-4643E87CDE16}" type="presOf" srcId="{5EA570A2-D75B-4A9A-B70D-5A76C72F061C}" destId="{7C2FB8F9-25A8-49E5-A6B3-4FA832CF0E0C}" srcOrd="0" destOrd="2" presId="urn:microsoft.com/office/officeart/2005/8/layout/hList1"/>
    <dgm:cxn modelId="{A17BDA6E-5DBE-4C1D-9F0B-52E8C1D8FB9F}" type="presParOf" srcId="{8C6066B2-24F4-4C90-A131-A8F34F3BC410}" destId="{86EC2809-BDA7-4EF6-AC1F-DC102F9553B9}" srcOrd="0" destOrd="0" presId="urn:microsoft.com/office/officeart/2005/8/layout/hList1"/>
    <dgm:cxn modelId="{C76CA3F0-DC08-4BED-AECD-F439551CB92E}" type="presParOf" srcId="{86EC2809-BDA7-4EF6-AC1F-DC102F9553B9}" destId="{88807DBE-E53A-4926-AFF2-47E117BDC6A9}" srcOrd="0" destOrd="0" presId="urn:microsoft.com/office/officeart/2005/8/layout/hList1"/>
    <dgm:cxn modelId="{FDDF3ACA-E7B0-4658-AEA7-C302FC68FBA5}" type="presParOf" srcId="{86EC2809-BDA7-4EF6-AC1F-DC102F9553B9}" destId="{7C2FB8F9-25A8-49E5-A6B3-4FA832CF0E0C}" srcOrd="1" destOrd="0" presId="urn:microsoft.com/office/officeart/2005/8/layout/hList1"/>
    <dgm:cxn modelId="{F8C949D1-35B0-44D6-B53B-A11B48C33DA8}" type="presParOf" srcId="{8C6066B2-24F4-4C90-A131-A8F34F3BC410}" destId="{1D52CF15-1FBA-4B5B-83FE-D0A1ADBE5C5F}" srcOrd="1" destOrd="0" presId="urn:microsoft.com/office/officeart/2005/8/layout/hList1"/>
    <dgm:cxn modelId="{E96EBD88-625E-4565-833B-3F05F98691F5}" type="presParOf" srcId="{8C6066B2-24F4-4C90-A131-A8F34F3BC410}" destId="{2ECE85B7-81E0-4793-8ECB-DE2389E6C3A7}" srcOrd="2" destOrd="0" presId="urn:microsoft.com/office/officeart/2005/8/layout/hList1"/>
    <dgm:cxn modelId="{06DA9456-DC07-4480-A7F5-A1B20E66FE7E}" type="presParOf" srcId="{2ECE85B7-81E0-4793-8ECB-DE2389E6C3A7}" destId="{C0BCBA19-AEAA-4399-A720-F9B9476981C5}" srcOrd="0" destOrd="0" presId="urn:microsoft.com/office/officeart/2005/8/layout/hList1"/>
    <dgm:cxn modelId="{DD57962D-DB1F-4A4A-8BA6-DF6B04B6C316}" type="presParOf" srcId="{2ECE85B7-81E0-4793-8ECB-DE2389E6C3A7}" destId="{94AA0D85-6275-4A5B-803A-8AEBFE17A657}" srcOrd="1" destOrd="0" presId="urn:microsoft.com/office/officeart/2005/8/layout/hList1"/>
    <dgm:cxn modelId="{DF3EEFB6-8F04-4F21-A651-314C86017F35}" type="presParOf" srcId="{8C6066B2-24F4-4C90-A131-A8F34F3BC410}" destId="{7DF29A76-0189-42B5-93CB-7D77CC2EB19A}" srcOrd="3" destOrd="0" presId="urn:microsoft.com/office/officeart/2005/8/layout/hList1"/>
    <dgm:cxn modelId="{CF4A0AE4-C928-4F54-8F7C-5C4D0D42349C}" type="presParOf" srcId="{8C6066B2-24F4-4C90-A131-A8F34F3BC410}" destId="{6AD5C19C-AE59-45ED-A036-FD4451672D7C}" srcOrd="4" destOrd="0" presId="urn:microsoft.com/office/officeart/2005/8/layout/hList1"/>
    <dgm:cxn modelId="{E4D33014-EB0D-4578-8C5E-2C6CABCF7A45}" type="presParOf" srcId="{6AD5C19C-AE59-45ED-A036-FD4451672D7C}" destId="{B432C29C-E860-44AF-83BF-84445FE4F15C}" srcOrd="0" destOrd="0" presId="urn:microsoft.com/office/officeart/2005/8/layout/hList1"/>
    <dgm:cxn modelId="{461C98B2-807C-4FCF-996C-DD435B2B2AD0}" type="presParOf" srcId="{6AD5C19C-AE59-45ED-A036-FD4451672D7C}" destId="{F3708817-080B-4496-AC02-3253480C4CB9}"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0F74940-7621-4E79-A2EC-E8A186978D3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9AB454B-FFFC-4D3C-9411-52EAD799598F}">
      <dgm:prSet custT="1"/>
      <dgm:spPr/>
      <dgm:t>
        <a:bodyPr/>
        <a:lstStyle/>
        <a:p>
          <a:pPr rtl="0"/>
          <a:r>
            <a:rPr lang="en-US" sz="2800" b="1" dirty="0" smtClean="0">
              <a:solidFill>
                <a:schemeClr val="bg1"/>
              </a:solidFill>
            </a:rPr>
            <a:t>Competencies</a:t>
          </a:r>
          <a:endParaRPr lang="en-US" sz="2800" b="1" dirty="0">
            <a:solidFill>
              <a:schemeClr val="bg1"/>
            </a:solidFill>
          </a:endParaRPr>
        </a:p>
      </dgm:t>
    </dgm:pt>
    <dgm:pt modelId="{00A553E9-3984-4E14-8597-0E314B3411BC}" type="parTrans" cxnId="{B9200B1F-AFAD-4EDA-8586-8A0A0875B018}">
      <dgm:prSet/>
      <dgm:spPr/>
      <dgm:t>
        <a:bodyPr/>
        <a:lstStyle/>
        <a:p>
          <a:endParaRPr lang="en-US"/>
        </a:p>
      </dgm:t>
    </dgm:pt>
    <dgm:pt modelId="{624F1D07-3AEC-48EA-A037-0A9ADA03C583}" type="sibTrans" cxnId="{B9200B1F-AFAD-4EDA-8586-8A0A0875B018}">
      <dgm:prSet/>
      <dgm:spPr/>
      <dgm:t>
        <a:bodyPr/>
        <a:lstStyle/>
        <a:p>
          <a:endParaRPr lang="en-US"/>
        </a:p>
      </dgm:t>
    </dgm:pt>
    <dgm:pt modelId="{F2E69C12-9A35-4AAE-B8BA-47335474005E}">
      <dgm:prSet custT="1"/>
      <dgm:spPr/>
      <dgm:t>
        <a:bodyPr/>
        <a:lstStyle/>
        <a:p>
          <a:pPr rtl="0"/>
          <a:r>
            <a:rPr lang="en-US" sz="2800" b="1" dirty="0" smtClean="0">
              <a:solidFill>
                <a:schemeClr val="bg2"/>
              </a:solidFill>
            </a:rPr>
            <a:t>Driving for results</a:t>
          </a:r>
          <a:endParaRPr lang="en-US" sz="2800" b="1" dirty="0">
            <a:solidFill>
              <a:schemeClr val="bg2"/>
            </a:solidFill>
          </a:endParaRPr>
        </a:p>
      </dgm:t>
    </dgm:pt>
    <dgm:pt modelId="{C27CC02F-96AC-4579-8AC7-B9E6D015EFF6}" type="parTrans" cxnId="{E699FC19-9494-4D53-978D-D85A2CF778FE}">
      <dgm:prSet/>
      <dgm:spPr/>
      <dgm:t>
        <a:bodyPr/>
        <a:lstStyle/>
        <a:p>
          <a:endParaRPr lang="en-US"/>
        </a:p>
      </dgm:t>
    </dgm:pt>
    <dgm:pt modelId="{39B1C2AC-B433-47E7-BAE8-06CD91662173}" type="sibTrans" cxnId="{E699FC19-9494-4D53-978D-D85A2CF778FE}">
      <dgm:prSet/>
      <dgm:spPr/>
      <dgm:t>
        <a:bodyPr/>
        <a:lstStyle/>
        <a:p>
          <a:endParaRPr lang="en-US"/>
        </a:p>
      </dgm:t>
    </dgm:pt>
    <dgm:pt modelId="{81BA1F69-0932-4CB4-A1DB-42FD8F58FA7E}">
      <dgm:prSet custT="1"/>
      <dgm:spPr/>
      <dgm:t>
        <a:bodyPr/>
        <a:lstStyle/>
        <a:p>
          <a:pPr rtl="0"/>
          <a:r>
            <a:rPr lang="en-US" sz="2800" b="1" dirty="0" smtClean="0">
              <a:solidFill>
                <a:schemeClr val="bg2"/>
              </a:solidFill>
            </a:rPr>
            <a:t>Influencing for results</a:t>
          </a:r>
          <a:endParaRPr lang="en-US" sz="2800" b="1" dirty="0">
            <a:solidFill>
              <a:schemeClr val="bg2"/>
            </a:solidFill>
          </a:endParaRPr>
        </a:p>
      </dgm:t>
    </dgm:pt>
    <dgm:pt modelId="{7D501A12-8673-467A-8B90-BC1341882DA9}" type="parTrans" cxnId="{75720E41-6AF8-4AEF-9286-B52297032108}">
      <dgm:prSet/>
      <dgm:spPr/>
      <dgm:t>
        <a:bodyPr/>
        <a:lstStyle/>
        <a:p>
          <a:endParaRPr lang="en-US"/>
        </a:p>
      </dgm:t>
    </dgm:pt>
    <dgm:pt modelId="{A60E12D7-8A36-4C5B-908B-3FCBA27DF3A9}" type="sibTrans" cxnId="{75720E41-6AF8-4AEF-9286-B52297032108}">
      <dgm:prSet/>
      <dgm:spPr/>
      <dgm:t>
        <a:bodyPr/>
        <a:lstStyle/>
        <a:p>
          <a:endParaRPr lang="en-US"/>
        </a:p>
      </dgm:t>
    </dgm:pt>
    <dgm:pt modelId="{DD2F22AB-EBC3-4000-94EC-85F8D0817857}">
      <dgm:prSet custT="1"/>
      <dgm:spPr/>
      <dgm:t>
        <a:bodyPr/>
        <a:lstStyle/>
        <a:p>
          <a:pPr rtl="0"/>
          <a:r>
            <a:rPr lang="en-US" sz="2800" b="1" dirty="0" smtClean="0">
              <a:solidFill>
                <a:schemeClr val="bg2"/>
              </a:solidFill>
            </a:rPr>
            <a:t>Problem solving</a:t>
          </a:r>
          <a:endParaRPr lang="en-US" sz="2800" b="1" dirty="0">
            <a:solidFill>
              <a:schemeClr val="bg2"/>
            </a:solidFill>
          </a:endParaRPr>
        </a:p>
      </dgm:t>
    </dgm:pt>
    <dgm:pt modelId="{22FC6495-0C32-493E-847B-72839746FCEC}" type="parTrans" cxnId="{68227A1B-6C3E-4129-9C71-0D5061B39755}">
      <dgm:prSet/>
      <dgm:spPr/>
      <dgm:t>
        <a:bodyPr/>
        <a:lstStyle/>
        <a:p>
          <a:endParaRPr lang="en-US"/>
        </a:p>
      </dgm:t>
    </dgm:pt>
    <dgm:pt modelId="{7226AE99-D01C-4B23-ADEB-8CA6A81304B2}" type="sibTrans" cxnId="{68227A1B-6C3E-4129-9C71-0D5061B39755}">
      <dgm:prSet/>
      <dgm:spPr/>
      <dgm:t>
        <a:bodyPr/>
        <a:lstStyle/>
        <a:p>
          <a:endParaRPr lang="en-US"/>
        </a:p>
      </dgm:t>
    </dgm:pt>
    <dgm:pt modelId="{1728522B-4EAB-4D8C-A3D5-3B5F354B7E8B}">
      <dgm:prSet custT="1"/>
      <dgm:spPr/>
      <dgm:t>
        <a:bodyPr/>
        <a:lstStyle/>
        <a:p>
          <a:pPr rtl="0"/>
          <a:r>
            <a:rPr lang="en-US" sz="2800" b="1" dirty="0" smtClean="0">
              <a:solidFill>
                <a:schemeClr val="bg2"/>
              </a:solidFill>
            </a:rPr>
            <a:t>Showing confidence to lead</a:t>
          </a:r>
          <a:endParaRPr lang="en-US" sz="2800" b="1" dirty="0">
            <a:solidFill>
              <a:schemeClr val="bg2"/>
            </a:solidFill>
          </a:endParaRPr>
        </a:p>
      </dgm:t>
    </dgm:pt>
    <dgm:pt modelId="{52A8E6FB-F8FA-4C7D-9F5B-BAF8A1381654}" type="parTrans" cxnId="{5630735B-7011-4070-8F2E-F75AF772E856}">
      <dgm:prSet/>
      <dgm:spPr/>
      <dgm:t>
        <a:bodyPr/>
        <a:lstStyle/>
        <a:p>
          <a:endParaRPr lang="en-US"/>
        </a:p>
      </dgm:t>
    </dgm:pt>
    <dgm:pt modelId="{B2861E84-AE3C-426E-9ADE-8459C63F0397}" type="sibTrans" cxnId="{5630735B-7011-4070-8F2E-F75AF772E856}">
      <dgm:prSet/>
      <dgm:spPr/>
      <dgm:t>
        <a:bodyPr/>
        <a:lstStyle/>
        <a:p>
          <a:endParaRPr lang="en-US"/>
        </a:p>
      </dgm:t>
    </dgm:pt>
    <dgm:pt modelId="{8E89B784-9C83-469E-BAD4-8ACBBFD14373}">
      <dgm:prSet custT="1"/>
      <dgm:spPr/>
      <dgm:t>
        <a:bodyPr/>
        <a:lstStyle/>
        <a:p>
          <a:pPr rtl="0"/>
          <a:r>
            <a:rPr lang="en-US" sz="2800" b="1" dirty="0" smtClean="0">
              <a:solidFill>
                <a:schemeClr val="bg1"/>
              </a:solidFill>
            </a:rPr>
            <a:t>Competencies most accurately assessed using in-depth interview techniques</a:t>
          </a:r>
          <a:endParaRPr lang="en-US" sz="2800" b="1" dirty="0">
            <a:solidFill>
              <a:schemeClr val="bg1"/>
            </a:solidFill>
          </a:endParaRPr>
        </a:p>
      </dgm:t>
    </dgm:pt>
    <dgm:pt modelId="{58CA6EDA-6EB5-4587-82E1-93BACCE917D3}" type="parTrans" cxnId="{E02F05DB-9F5A-4EAB-B569-CC9E3787CF86}">
      <dgm:prSet/>
      <dgm:spPr/>
      <dgm:t>
        <a:bodyPr/>
        <a:lstStyle/>
        <a:p>
          <a:endParaRPr lang="en-US"/>
        </a:p>
      </dgm:t>
    </dgm:pt>
    <dgm:pt modelId="{9F37BB08-ED93-4F1B-A77B-A3C11A124543}" type="sibTrans" cxnId="{E02F05DB-9F5A-4EAB-B569-CC9E3787CF86}">
      <dgm:prSet/>
      <dgm:spPr/>
      <dgm:t>
        <a:bodyPr/>
        <a:lstStyle/>
        <a:p>
          <a:endParaRPr lang="en-US"/>
        </a:p>
      </dgm:t>
    </dgm:pt>
    <dgm:pt modelId="{513C0336-678C-4783-9ACD-6A0F5DCFF2D0}" type="pres">
      <dgm:prSet presAssocID="{C0F74940-7621-4E79-A2EC-E8A186978D39}" presName="linear" presStyleCnt="0">
        <dgm:presLayoutVars>
          <dgm:dir/>
          <dgm:animLvl val="lvl"/>
          <dgm:resizeHandles val="exact"/>
        </dgm:presLayoutVars>
      </dgm:prSet>
      <dgm:spPr/>
      <dgm:t>
        <a:bodyPr/>
        <a:lstStyle/>
        <a:p>
          <a:endParaRPr lang="en-US"/>
        </a:p>
      </dgm:t>
    </dgm:pt>
    <dgm:pt modelId="{F7C37586-5A7C-4E3C-9EE5-4011A9BD80D4}" type="pres">
      <dgm:prSet presAssocID="{A9AB454B-FFFC-4D3C-9411-52EAD799598F}" presName="parentLin" presStyleCnt="0"/>
      <dgm:spPr/>
    </dgm:pt>
    <dgm:pt modelId="{24F4B4DE-048D-43E7-A5B0-9589C2807929}" type="pres">
      <dgm:prSet presAssocID="{A9AB454B-FFFC-4D3C-9411-52EAD799598F}" presName="parentLeftMargin" presStyleLbl="node1" presStyleIdx="0" presStyleCnt="2"/>
      <dgm:spPr/>
      <dgm:t>
        <a:bodyPr/>
        <a:lstStyle/>
        <a:p>
          <a:endParaRPr lang="en-US"/>
        </a:p>
      </dgm:t>
    </dgm:pt>
    <dgm:pt modelId="{0AFEDD1C-2099-494F-AB84-CB8BAD2CE56A}" type="pres">
      <dgm:prSet presAssocID="{A9AB454B-FFFC-4D3C-9411-52EAD799598F}" presName="parentText" presStyleLbl="node1" presStyleIdx="0" presStyleCnt="2" custScaleX="126702" custScaleY="78878">
        <dgm:presLayoutVars>
          <dgm:chMax val="0"/>
          <dgm:bulletEnabled val="1"/>
        </dgm:presLayoutVars>
      </dgm:prSet>
      <dgm:spPr/>
      <dgm:t>
        <a:bodyPr/>
        <a:lstStyle/>
        <a:p>
          <a:endParaRPr lang="en-US"/>
        </a:p>
      </dgm:t>
    </dgm:pt>
    <dgm:pt modelId="{B303B600-CCC3-45EE-81C2-2DE4C2AFE90D}" type="pres">
      <dgm:prSet presAssocID="{A9AB454B-FFFC-4D3C-9411-52EAD799598F}" presName="negativeSpace" presStyleCnt="0"/>
      <dgm:spPr/>
    </dgm:pt>
    <dgm:pt modelId="{DB0341C3-5DAD-4769-BCD1-1EF37D4D39F2}" type="pres">
      <dgm:prSet presAssocID="{A9AB454B-FFFC-4D3C-9411-52EAD799598F}" presName="childText" presStyleLbl="conFgAcc1" presStyleIdx="0" presStyleCnt="2">
        <dgm:presLayoutVars>
          <dgm:bulletEnabled val="1"/>
        </dgm:presLayoutVars>
      </dgm:prSet>
      <dgm:spPr/>
      <dgm:t>
        <a:bodyPr/>
        <a:lstStyle/>
        <a:p>
          <a:endParaRPr lang="en-US"/>
        </a:p>
      </dgm:t>
    </dgm:pt>
    <dgm:pt modelId="{BC9D22D5-E04B-4E1B-83E7-0017AB456EE2}" type="pres">
      <dgm:prSet presAssocID="{624F1D07-3AEC-48EA-A037-0A9ADA03C583}" presName="spaceBetweenRectangles" presStyleCnt="0"/>
      <dgm:spPr/>
    </dgm:pt>
    <dgm:pt modelId="{AE51FA24-2DF5-4913-BDA8-0B49B822AAD5}" type="pres">
      <dgm:prSet presAssocID="{8E89B784-9C83-469E-BAD4-8ACBBFD14373}" presName="parentLin" presStyleCnt="0"/>
      <dgm:spPr/>
    </dgm:pt>
    <dgm:pt modelId="{993DCFD3-05E0-4CD8-8F98-F7E38D1A0BDE}" type="pres">
      <dgm:prSet presAssocID="{8E89B784-9C83-469E-BAD4-8ACBBFD14373}" presName="parentLeftMargin" presStyleLbl="node1" presStyleIdx="0" presStyleCnt="2"/>
      <dgm:spPr/>
      <dgm:t>
        <a:bodyPr/>
        <a:lstStyle/>
        <a:p>
          <a:endParaRPr lang="en-US"/>
        </a:p>
      </dgm:t>
    </dgm:pt>
    <dgm:pt modelId="{BB3789FB-7510-4315-8CB3-880F856D5E0B}" type="pres">
      <dgm:prSet presAssocID="{8E89B784-9C83-469E-BAD4-8ACBBFD14373}" presName="parentText" presStyleLbl="node1" presStyleIdx="1" presStyleCnt="2" custScaleX="126702" custScaleY="78878">
        <dgm:presLayoutVars>
          <dgm:chMax val="0"/>
          <dgm:bulletEnabled val="1"/>
        </dgm:presLayoutVars>
      </dgm:prSet>
      <dgm:spPr/>
      <dgm:t>
        <a:bodyPr/>
        <a:lstStyle/>
        <a:p>
          <a:endParaRPr lang="en-US"/>
        </a:p>
      </dgm:t>
    </dgm:pt>
    <dgm:pt modelId="{6A207642-9E0F-4C57-93E3-BF311633F566}" type="pres">
      <dgm:prSet presAssocID="{8E89B784-9C83-469E-BAD4-8ACBBFD14373}" presName="negativeSpace" presStyleCnt="0"/>
      <dgm:spPr/>
    </dgm:pt>
    <dgm:pt modelId="{188F28B4-F745-45D7-9BE1-1126B53B42F8}" type="pres">
      <dgm:prSet presAssocID="{8E89B784-9C83-469E-BAD4-8ACBBFD14373}" presName="childText" presStyleLbl="conFgAcc1" presStyleIdx="1" presStyleCnt="2">
        <dgm:presLayoutVars>
          <dgm:bulletEnabled val="1"/>
        </dgm:presLayoutVars>
      </dgm:prSet>
      <dgm:spPr/>
    </dgm:pt>
  </dgm:ptLst>
  <dgm:cxnLst>
    <dgm:cxn modelId="{6618F763-787F-4A55-A521-A85978B7A6C6}" type="presOf" srcId="{8E89B784-9C83-469E-BAD4-8ACBBFD14373}" destId="{BB3789FB-7510-4315-8CB3-880F856D5E0B}" srcOrd="1" destOrd="0" presId="urn:microsoft.com/office/officeart/2005/8/layout/list1"/>
    <dgm:cxn modelId="{E699FC19-9494-4D53-978D-D85A2CF778FE}" srcId="{A9AB454B-FFFC-4D3C-9411-52EAD799598F}" destId="{F2E69C12-9A35-4AAE-B8BA-47335474005E}" srcOrd="0" destOrd="0" parTransId="{C27CC02F-96AC-4579-8AC7-B9E6D015EFF6}" sibTransId="{39B1C2AC-B433-47E7-BAE8-06CD91662173}"/>
    <dgm:cxn modelId="{28B29811-0AF3-4CB9-BF3E-51C9AF07EF9A}" type="presOf" srcId="{8E89B784-9C83-469E-BAD4-8ACBBFD14373}" destId="{993DCFD3-05E0-4CD8-8F98-F7E38D1A0BDE}" srcOrd="0" destOrd="0" presId="urn:microsoft.com/office/officeart/2005/8/layout/list1"/>
    <dgm:cxn modelId="{CDA2942E-BDF0-4FA6-80B4-19F094745A31}" type="presOf" srcId="{81BA1F69-0932-4CB4-A1DB-42FD8F58FA7E}" destId="{DB0341C3-5DAD-4769-BCD1-1EF37D4D39F2}" srcOrd="0" destOrd="1" presId="urn:microsoft.com/office/officeart/2005/8/layout/list1"/>
    <dgm:cxn modelId="{A8F56CF3-509F-43FC-BB2F-1B9833F043BE}" type="presOf" srcId="{1728522B-4EAB-4D8C-A3D5-3B5F354B7E8B}" destId="{DB0341C3-5DAD-4769-BCD1-1EF37D4D39F2}" srcOrd="0" destOrd="3" presId="urn:microsoft.com/office/officeart/2005/8/layout/list1"/>
    <dgm:cxn modelId="{AF2A5CD9-C12B-4376-A05D-5414C8CA4351}" type="presOf" srcId="{F2E69C12-9A35-4AAE-B8BA-47335474005E}" destId="{DB0341C3-5DAD-4769-BCD1-1EF37D4D39F2}" srcOrd="0" destOrd="0" presId="urn:microsoft.com/office/officeart/2005/8/layout/list1"/>
    <dgm:cxn modelId="{E02F05DB-9F5A-4EAB-B569-CC9E3787CF86}" srcId="{C0F74940-7621-4E79-A2EC-E8A186978D39}" destId="{8E89B784-9C83-469E-BAD4-8ACBBFD14373}" srcOrd="1" destOrd="0" parTransId="{58CA6EDA-6EB5-4587-82E1-93BACCE917D3}" sibTransId="{9F37BB08-ED93-4F1B-A77B-A3C11A124543}"/>
    <dgm:cxn modelId="{B9200B1F-AFAD-4EDA-8586-8A0A0875B018}" srcId="{C0F74940-7621-4E79-A2EC-E8A186978D39}" destId="{A9AB454B-FFFC-4D3C-9411-52EAD799598F}" srcOrd="0" destOrd="0" parTransId="{00A553E9-3984-4E14-8597-0E314B3411BC}" sibTransId="{624F1D07-3AEC-48EA-A037-0A9ADA03C583}"/>
    <dgm:cxn modelId="{75720E41-6AF8-4AEF-9286-B52297032108}" srcId="{A9AB454B-FFFC-4D3C-9411-52EAD799598F}" destId="{81BA1F69-0932-4CB4-A1DB-42FD8F58FA7E}" srcOrd="1" destOrd="0" parTransId="{7D501A12-8673-467A-8B90-BC1341882DA9}" sibTransId="{A60E12D7-8A36-4C5B-908B-3FCBA27DF3A9}"/>
    <dgm:cxn modelId="{C8B28FE9-EFFD-4C1E-B1ED-08CD871DB0C4}" type="presOf" srcId="{C0F74940-7621-4E79-A2EC-E8A186978D39}" destId="{513C0336-678C-4783-9ACD-6A0F5DCFF2D0}" srcOrd="0" destOrd="0" presId="urn:microsoft.com/office/officeart/2005/8/layout/list1"/>
    <dgm:cxn modelId="{CF3830E9-7B99-4E8A-B2D6-A7FA99F7B227}" type="presOf" srcId="{DD2F22AB-EBC3-4000-94EC-85F8D0817857}" destId="{DB0341C3-5DAD-4769-BCD1-1EF37D4D39F2}" srcOrd="0" destOrd="2" presId="urn:microsoft.com/office/officeart/2005/8/layout/list1"/>
    <dgm:cxn modelId="{518807C5-B9DF-4EA5-8693-B77C30D76BE6}" type="presOf" srcId="{A9AB454B-FFFC-4D3C-9411-52EAD799598F}" destId="{24F4B4DE-048D-43E7-A5B0-9589C2807929}" srcOrd="0" destOrd="0" presId="urn:microsoft.com/office/officeart/2005/8/layout/list1"/>
    <dgm:cxn modelId="{4BDBF4A3-A5AB-4982-8FE9-E8F74D64A933}" type="presOf" srcId="{A9AB454B-FFFC-4D3C-9411-52EAD799598F}" destId="{0AFEDD1C-2099-494F-AB84-CB8BAD2CE56A}" srcOrd="1" destOrd="0" presId="urn:microsoft.com/office/officeart/2005/8/layout/list1"/>
    <dgm:cxn modelId="{5630735B-7011-4070-8F2E-F75AF772E856}" srcId="{A9AB454B-FFFC-4D3C-9411-52EAD799598F}" destId="{1728522B-4EAB-4D8C-A3D5-3B5F354B7E8B}" srcOrd="3" destOrd="0" parTransId="{52A8E6FB-F8FA-4C7D-9F5B-BAF8A1381654}" sibTransId="{B2861E84-AE3C-426E-9ADE-8459C63F0397}"/>
    <dgm:cxn modelId="{68227A1B-6C3E-4129-9C71-0D5061B39755}" srcId="{A9AB454B-FFFC-4D3C-9411-52EAD799598F}" destId="{DD2F22AB-EBC3-4000-94EC-85F8D0817857}" srcOrd="2" destOrd="0" parTransId="{22FC6495-0C32-493E-847B-72839746FCEC}" sibTransId="{7226AE99-D01C-4B23-ADEB-8CA6A81304B2}"/>
    <dgm:cxn modelId="{573CDA3F-021E-4D0E-8B92-E3CB0355A17B}" type="presParOf" srcId="{513C0336-678C-4783-9ACD-6A0F5DCFF2D0}" destId="{F7C37586-5A7C-4E3C-9EE5-4011A9BD80D4}" srcOrd="0" destOrd="0" presId="urn:microsoft.com/office/officeart/2005/8/layout/list1"/>
    <dgm:cxn modelId="{7117B93A-4633-4077-8472-36189DD05442}" type="presParOf" srcId="{F7C37586-5A7C-4E3C-9EE5-4011A9BD80D4}" destId="{24F4B4DE-048D-43E7-A5B0-9589C2807929}" srcOrd="0" destOrd="0" presId="urn:microsoft.com/office/officeart/2005/8/layout/list1"/>
    <dgm:cxn modelId="{2166FED3-CFED-4917-89A4-FBD98CA17911}" type="presParOf" srcId="{F7C37586-5A7C-4E3C-9EE5-4011A9BD80D4}" destId="{0AFEDD1C-2099-494F-AB84-CB8BAD2CE56A}" srcOrd="1" destOrd="0" presId="urn:microsoft.com/office/officeart/2005/8/layout/list1"/>
    <dgm:cxn modelId="{0C9A2055-99C9-4611-AF01-C40826DCCECB}" type="presParOf" srcId="{513C0336-678C-4783-9ACD-6A0F5DCFF2D0}" destId="{B303B600-CCC3-45EE-81C2-2DE4C2AFE90D}" srcOrd="1" destOrd="0" presId="urn:microsoft.com/office/officeart/2005/8/layout/list1"/>
    <dgm:cxn modelId="{C88C6428-435C-4024-86C4-491A08ACA949}" type="presParOf" srcId="{513C0336-678C-4783-9ACD-6A0F5DCFF2D0}" destId="{DB0341C3-5DAD-4769-BCD1-1EF37D4D39F2}" srcOrd="2" destOrd="0" presId="urn:microsoft.com/office/officeart/2005/8/layout/list1"/>
    <dgm:cxn modelId="{18DE55F7-5BF6-47C2-AE8B-D03E0E966B39}" type="presParOf" srcId="{513C0336-678C-4783-9ACD-6A0F5DCFF2D0}" destId="{BC9D22D5-E04B-4E1B-83E7-0017AB456EE2}" srcOrd="3" destOrd="0" presId="urn:microsoft.com/office/officeart/2005/8/layout/list1"/>
    <dgm:cxn modelId="{2DB53D16-009E-49E6-BDD1-EF95ECB67DCD}" type="presParOf" srcId="{513C0336-678C-4783-9ACD-6A0F5DCFF2D0}" destId="{AE51FA24-2DF5-4913-BDA8-0B49B822AAD5}" srcOrd="4" destOrd="0" presId="urn:microsoft.com/office/officeart/2005/8/layout/list1"/>
    <dgm:cxn modelId="{5B02078F-B305-46E4-9C93-BE7A371C5B30}" type="presParOf" srcId="{AE51FA24-2DF5-4913-BDA8-0B49B822AAD5}" destId="{993DCFD3-05E0-4CD8-8F98-F7E38D1A0BDE}" srcOrd="0" destOrd="0" presId="urn:microsoft.com/office/officeart/2005/8/layout/list1"/>
    <dgm:cxn modelId="{542CEF07-077B-43B2-885B-8B17C370EFF4}" type="presParOf" srcId="{AE51FA24-2DF5-4913-BDA8-0B49B822AAD5}" destId="{BB3789FB-7510-4315-8CB3-880F856D5E0B}" srcOrd="1" destOrd="0" presId="urn:microsoft.com/office/officeart/2005/8/layout/list1"/>
    <dgm:cxn modelId="{7E2A911E-0447-4F25-8276-FC51CB63CCB5}" type="presParOf" srcId="{513C0336-678C-4783-9ACD-6A0F5DCFF2D0}" destId="{6A207642-9E0F-4C57-93E3-BF311633F566}" srcOrd="5" destOrd="0" presId="urn:microsoft.com/office/officeart/2005/8/layout/list1"/>
    <dgm:cxn modelId="{8296FF5C-A0BD-43BC-BC28-C16830B005BA}" type="presParOf" srcId="{513C0336-678C-4783-9ACD-6A0F5DCFF2D0}" destId="{188F28B4-F745-45D7-9BE1-1126B53B42F8}" srcOrd="6"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63EB7A0-B097-4205-80D7-EB8DC33D9DAE}"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US"/>
        </a:p>
      </dgm:t>
    </dgm:pt>
    <dgm:pt modelId="{34755B79-03A1-4544-B766-F010E7C980EA}">
      <dgm:prSet custT="1"/>
      <dgm:spPr/>
      <dgm:t>
        <a:bodyPr anchor="t"/>
        <a:lstStyle/>
        <a:p>
          <a:pPr rtl="0"/>
          <a:r>
            <a:rPr lang="en-US" sz="2800" dirty="0" smtClean="0"/>
            <a:t>Existing district recruitment and hiring policies</a:t>
          </a:r>
          <a:endParaRPr lang="en-US" sz="2800" dirty="0"/>
        </a:p>
      </dgm:t>
    </dgm:pt>
    <dgm:pt modelId="{FBD9B132-567F-4B9D-815C-E688C85A646D}" type="parTrans" cxnId="{1143F6D8-34C3-438C-BECA-DA7D9590F706}">
      <dgm:prSet/>
      <dgm:spPr/>
      <dgm:t>
        <a:bodyPr/>
        <a:lstStyle/>
        <a:p>
          <a:endParaRPr lang="en-US"/>
        </a:p>
      </dgm:t>
    </dgm:pt>
    <dgm:pt modelId="{F37570B4-8F02-4864-A388-4F331A3588FF}" type="sibTrans" cxnId="{1143F6D8-34C3-438C-BECA-DA7D9590F706}">
      <dgm:prSet/>
      <dgm:spPr/>
      <dgm:t>
        <a:bodyPr/>
        <a:lstStyle/>
        <a:p>
          <a:endParaRPr lang="en-US"/>
        </a:p>
      </dgm:t>
    </dgm:pt>
    <dgm:pt modelId="{865C3C16-0E3E-4290-A076-7FA3497B2786}">
      <dgm:prSet custT="1"/>
      <dgm:spPr/>
      <dgm:t>
        <a:bodyPr/>
        <a:lstStyle/>
        <a:p>
          <a:pPr rtl="0"/>
          <a:r>
            <a:rPr lang="en-US" sz="3600" dirty="0" smtClean="0"/>
            <a:t>School Leaders</a:t>
          </a:r>
          <a:endParaRPr lang="en-US" sz="3600" dirty="0"/>
        </a:p>
      </dgm:t>
    </dgm:pt>
    <dgm:pt modelId="{E289F544-ECEF-42AE-885B-A5C018763827}" type="parTrans" cxnId="{20BBD7C4-F0E2-4F7A-A7E2-1A26E0B5C660}">
      <dgm:prSet/>
      <dgm:spPr/>
      <dgm:t>
        <a:bodyPr/>
        <a:lstStyle/>
        <a:p>
          <a:endParaRPr lang="en-US" sz="1600" dirty="0"/>
        </a:p>
      </dgm:t>
    </dgm:pt>
    <dgm:pt modelId="{21E21DC6-5B84-4DDE-8FA8-0CA3E8863AA4}" type="sibTrans" cxnId="{20BBD7C4-F0E2-4F7A-A7E2-1A26E0B5C660}">
      <dgm:prSet/>
      <dgm:spPr/>
      <dgm:t>
        <a:bodyPr/>
        <a:lstStyle/>
        <a:p>
          <a:endParaRPr lang="en-US"/>
        </a:p>
      </dgm:t>
    </dgm:pt>
    <dgm:pt modelId="{5BF03F66-F973-49A4-B0AD-939EDE696FFC}">
      <dgm:prSet custT="1"/>
      <dgm:spPr/>
      <dgm:t>
        <a:bodyPr anchor="t"/>
        <a:lstStyle/>
        <a:p>
          <a:pPr rtl="0"/>
          <a:endParaRPr lang="en-US" sz="3200" smtClean="0"/>
        </a:p>
        <a:p>
          <a:pPr rtl="0"/>
          <a:r>
            <a:rPr lang="en-US" sz="3200" smtClean="0"/>
            <a:t>???</a:t>
          </a:r>
          <a:endParaRPr lang="en-US" sz="3200" dirty="0"/>
        </a:p>
      </dgm:t>
    </dgm:pt>
    <dgm:pt modelId="{20C266D5-8ACC-44C0-8A11-5B2BF2B99C84}" type="parTrans" cxnId="{D3586CFB-45FC-474A-AC06-C3C061114412}">
      <dgm:prSet/>
      <dgm:spPr/>
      <dgm:t>
        <a:bodyPr/>
        <a:lstStyle/>
        <a:p>
          <a:endParaRPr lang="en-US"/>
        </a:p>
      </dgm:t>
    </dgm:pt>
    <dgm:pt modelId="{BF11B0DB-C5F3-4AA5-830D-8BAE914192D9}" type="sibTrans" cxnId="{D3586CFB-45FC-474A-AC06-C3C061114412}">
      <dgm:prSet/>
      <dgm:spPr/>
      <dgm:t>
        <a:bodyPr/>
        <a:lstStyle/>
        <a:p>
          <a:endParaRPr lang="en-US"/>
        </a:p>
      </dgm:t>
    </dgm:pt>
    <dgm:pt modelId="{1C512319-1D7F-4033-813C-24BCB06ED45A}">
      <dgm:prSet custT="1"/>
      <dgm:spPr/>
      <dgm:t>
        <a:bodyPr/>
        <a:lstStyle/>
        <a:p>
          <a:pPr rtl="0"/>
          <a:r>
            <a:rPr lang="en-US" sz="3600" dirty="0" smtClean="0"/>
            <a:t>Turnaround Partners and Specialists</a:t>
          </a:r>
          <a:endParaRPr lang="en-US" sz="3600" dirty="0"/>
        </a:p>
      </dgm:t>
    </dgm:pt>
    <dgm:pt modelId="{C5E27619-6E9B-4B20-8CC0-59E8999DEA8E}" type="parTrans" cxnId="{A1B4C09A-2362-4E08-90BE-1C51BB489736}">
      <dgm:prSet/>
      <dgm:spPr/>
      <dgm:t>
        <a:bodyPr/>
        <a:lstStyle/>
        <a:p>
          <a:endParaRPr lang="en-US" dirty="0"/>
        </a:p>
      </dgm:t>
    </dgm:pt>
    <dgm:pt modelId="{01444A7E-7685-4692-8555-39DF8D0DC4FA}" type="sibTrans" cxnId="{A1B4C09A-2362-4E08-90BE-1C51BB489736}">
      <dgm:prSet/>
      <dgm:spPr/>
      <dgm:t>
        <a:bodyPr/>
        <a:lstStyle/>
        <a:p>
          <a:endParaRPr lang="en-US"/>
        </a:p>
      </dgm:t>
    </dgm:pt>
    <dgm:pt modelId="{59AB1416-5587-4066-B151-2DE6E334BEA4}" type="pres">
      <dgm:prSet presAssocID="{263EB7A0-B097-4205-80D7-EB8DC33D9DAE}" presName="Name0" presStyleCnt="0">
        <dgm:presLayoutVars>
          <dgm:dir/>
          <dgm:animLvl val="lvl"/>
          <dgm:resizeHandles val="exact"/>
        </dgm:presLayoutVars>
      </dgm:prSet>
      <dgm:spPr/>
      <dgm:t>
        <a:bodyPr/>
        <a:lstStyle/>
        <a:p>
          <a:endParaRPr lang="en-US"/>
        </a:p>
      </dgm:t>
    </dgm:pt>
    <dgm:pt modelId="{EABCFE53-6FE9-44CD-AD5C-3C6EFD4E1C3A}" type="pres">
      <dgm:prSet presAssocID="{34755B79-03A1-4544-B766-F010E7C980EA}" presName="vertFlow" presStyleCnt="0"/>
      <dgm:spPr/>
      <dgm:t>
        <a:bodyPr/>
        <a:lstStyle/>
        <a:p>
          <a:endParaRPr lang="en-US"/>
        </a:p>
      </dgm:t>
    </dgm:pt>
    <dgm:pt modelId="{E574C322-B40A-4A01-ABAC-4284D84D7AC0}" type="pres">
      <dgm:prSet presAssocID="{34755B79-03A1-4544-B766-F010E7C980EA}" presName="header" presStyleLbl="node1" presStyleIdx="0" presStyleCnt="2" custScaleX="96167" custScaleY="207924" custLinFactNeighborY="13561"/>
      <dgm:spPr/>
      <dgm:t>
        <a:bodyPr/>
        <a:lstStyle/>
        <a:p>
          <a:endParaRPr lang="en-US"/>
        </a:p>
      </dgm:t>
    </dgm:pt>
    <dgm:pt modelId="{3CAC24B7-271B-40F2-A940-4E0515311310}" type="pres">
      <dgm:prSet presAssocID="{E289F544-ECEF-42AE-885B-A5C018763827}" presName="parTrans" presStyleLbl="sibTrans2D1" presStyleIdx="0" presStyleCnt="2" custScaleX="539107" custScaleY="707357" custLinFactY="-100000" custLinFactNeighborX="2099" custLinFactNeighborY="-141184"/>
      <dgm:spPr/>
      <dgm:t>
        <a:bodyPr/>
        <a:lstStyle/>
        <a:p>
          <a:endParaRPr lang="en-US"/>
        </a:p>
      </dgm:t>
    </dgm:pt>
    <dgm:pt modelId="{B6343DCB-128A-44AB-B5E7-BBA7BED16080}" type="pres">
      <dgm:prSet presAssocID="{865C3C16-0E3E-4290-A076-7FA3497B2786}" presName="child" presStyleLbl="alignAccFollowNode1" presStyleIdx="0" presStyleCnt="2" custScaleX="96167" custScaleY="207924" custLinFactNeighborY="13561">
        <dgm:presLayoutVars>
          <dgm:chMax val="0"/>
          <dgm:bulletEnabled val="1"/>
        </dgm:presLayoutVars>
      </dgm:prSet>
      <dgm:spPr/>
      <dgm:t>
        <a:bodyPr/>
        <a:lstStyle/>
        <a:p>
          <a:endParaRPr lang="en-US"/>
        </a:p>
      </dgm:t>
    </dgm:pt>
    <dgm:pt modelId="{E8A3CB85-C708-43F1-B44D-0963027A50E2}" type="pres">
      <dgm:prSet presAssocID="{34755B79-03A1-4544-B766-F010E7C980EA}" presName="hSp" presStyleCnt="0"/>
      <dgm:spPr/>
      <dgm:t>
        <a:bodyPr/>
        <a:lstStyle/>
        <a:p>
          <a:endParaRPr lang="en-US"/>
        </a:p>
      </dgm:t>
    </dgm:pt>
    <dgm:pt modelId="{25717137-92D6-4157-B628-A59ECA9C8296}" type="pres">
      <dgm:prSet presAssocID="{5BF03F66-F973-49A4-B0AD-939EDE696FFC}" presName="vertFlow" presStyleCnt="0"/>
      <dgm:spPr/>
      <dgm:t>
        <a:bodyPr/>
        <a:lstStyle/>
        <a:p>
          <a:endParaRPr lang="en-US"/>
        </a:p>
      </dgm:t>
    </dgm:pt>
    <dgm:pt modelId="{A4B9A463-3C57-42C4-9035-C81EF200EBE6}" type="pres">
      <dgm:prSet presAssocID="{5BF03F66-F973-49A4-B0AD-939EDE696FFC}" presName="header" presStyleLbl="node1" presStyleIdx="1" presStyleCnt="2" custScaleX="96167" custScaleY="207924"/>
      <dgm:spPr/>
      <dgm:t>
        <a:bodyPr/>
        <a:lstStyle/>
        <a:p>
          <a:endParaRPr lang="en-US"/>
        </a:p>
      </dgm:t>
    </dgm:pt>
    <dgm:pt modelId="{6138AEF7-7B3D-4C0B-A4BA-687B32403BA1}" type="pres">
      <dgm:prSet presAssocID="{C5E27619-6E9B-4B20-8CC0-59E8999DEA8E}" presName="parTrans" presStyleLbl="sibTrans2D1" presStyleIdx="1" presStyleCnt="2" custScaleX="539107" custScaleY="707357" custLinFactY="-100000" custLinFactNeighborX="-3526" custLinFactNeighborY="-137349"/>
      <dgm:spPr/>
      <dgm:t>
        <a:bodyPr/>
        <a:lstStyle/>
        <a:p>
          <a:endParaRPr lang="en-US"/>
        </a:p>
      </dgm:t>
    </dgm:pt>
    <dgm:pt modelId="{37189A47-B77C-4112-AEDD-627B2BCBEF81}" type="pres">
      <dgm:prSet presAssocID="{1C512319-1D7F-4033-813C-24BCB06ED45A}" presName="child" presStyleLbl="alignAccFollowNode1" presStyleIdx="1" presStyleCnt="2" custScaleX="96167" custScaleY="207924">
        <dgm:presLayoutVars>
          <dgm:chMax val="0"/>
          <dgm:bulletEnabled val="1"/>
        </dgm:presLayoutVars>
      </dgm:prSet>
      <dgm:spPr/>
      <dgm:t>
        <a:bodyPr/>
        <a:lstStyle/>
        <a:p>
          <a:endParaRPr lang="en-US"/>
        </a:p>
      </dgm:t>
    </dgm:pt>
  </dgm:ptLst>
  <dgm:cxnLst>
    <dgm:cxn modelId="{924190AB-8646-4953-BADE-CEB53E085951}" type="presOf" srcId="{1C512319-1D7F-4033-813C-24BCB06ED45A}" destId="{37189A47-B77C-4112-AEDD-627B2BCBEF81}" srcOrd="0" destOrd="0" presId="urn:microsoft.com/office/officeart/2005/8/layout/lProcess1"/>
    <dgm:cxn modelId="{CC9455C6-ADC8-4D06-868B-662FAA4540AC}" type="presOf" srcId="{E289F544-ECEF-42AE-885B-A5C018763827}" destId="{3CAC24B7-271B-40F2-A940-4E0515311310}" srcOrd="0" destOrd="0" presId="urn:microsoft.com/office/officeart/2005/8/layout/lProcess1"/>
    <dgm:cxn modelId="{D3586CFB-45FC-474A-AC06-C3C061114412}" srcId="{263EB7A0-B097-4205-80D7-EB8DC33D9DAE}" destId="{5BF03F66-F973-49A4-B0AD-939EDE696FFC}" srcOrd="1" destOrd="0" parTransId="{20C266D5-8ACC-44C0-8A11-5B2BF2B99C84}" sibTransId="{BF11B0DB-C5F3-4AA5-830D-8BAE914192D9}"/>
    <dgm:cxn modelId="{A1B4C09A-2362-4E08-90BE-1C51BB489736}" srcId="{5BF03F66-F973-49A4-B0AD-939EDE696FFC}" destId="{1C512319-1D7F-4033-813C-24BCB06ED45A}" srcOrd="0" destOrd="0" parTransId="{C5E27619-6E9B-4B20-8CC0-59E8999DEA8E}" sibTransId="{01444A7E-7685-4692-8555-39DF8D0DC4FA}"/>
    <dgm:cxn modelId="{4BF740EA-F1DA-41B8-B452-9E6B590F2497}" type="presOf" srcId="{263EB7A0-B097-4205-80D7-EB8DC33D9DAE}" destId="{59AB1416-5587-4066-B151-2DE6E334BEA4}" srcOrd="0" destOrd="0" presId="urn:microsoft.com/office/officeart/2005/8/layout/lProcess1"/>
    <dgm:cxn modelId="{20BBD7C4-F0E2-4F7A-A7E2-1A26E0B5C660}" srcId="{34755B79-03A1-4544-B766-F010E7C980EA}" destId="{865C3C16-0E3E-4290-A076-7FA3497B2786}" srcOrd="0" destOrd="0" parTransId="{E289F544-ECEF-42AE-885B-A5C018763827}" sibTransId="{21E21DC6-5B84-4DDE-8FA8-0CA3E8863AA4}"/>
    <dgm:cxn modelId="{9CB246C2-FA5A-41DB-AC16-E3255EBAA80E}" type="presOf" srcId="{C5E27619-6E9B-4B20-8CC0-59E8999DEA8E}" destId="{6138AEF7-7B3D-4C0B-A4BA-687B32403BA1}" srcOrd="0" destOrd="0" presId="urn:microsoft.com/office/officeart/2005/8/layout/lProcess1"/>
    <dgm:cxn modelId="{EEDB3074-EF0F-4A54-8490-ECE92633421C}" type="presOf" srcId="{34755B79-03A1-4544-B766-F010E7C980EA}" destId="{E574C322-B40A-4A01-ABAC-4284D84D7AC0}" srcOrd="0" destOrd="0" presId="urn:microsoft.com/office/officeart/2005/8/layout/lProcess1"/>
    <dgm:cxn modelId="{1143F6D8-34C3-438C-BECA-DA7D9590F706}" srcId="{263EB7A0-B097-4205-80D7-EB8DC33D9DAE}" destId="{34755B79-03A1-4544-B766-F010E7C980EA}" srcOrd="0" destOrd="0" parTransId="{FBD9B132-567F-4B9D-815C-E688C85A646D}" sibTransId="{F37570B4-8F02-4864-A388-4F331A3588FF}"/>
    <dgm:cxn modelId="{31F96638-01BF-4E38-AAF0-A20B73FA1AAF}" type="presOf" srcId="{865C3C16-0E3E-4290-A076-7FA3497B2786}" destId="{B6343DCB-128A-44AB-B5E7-BBA7BED16080}" srcOrd="0" destOrd="0" presId="urn:microsoft.com/office/officeart/2005/8/layout/lProcess1"/>
    <dgm:cxn modelId="{0FE3AAA4-9792-47FA-9DA8-6AF48FCAC43E}" type="presOf" srcId="{5BF03F66-F973-49A4-B0AD-939EDE696FFC}" destId="{A4B9A463-3C57-42C4-9035-C81EF200EBE6}" srcOrd="0" destOrd="0" presId="urn:microsoft.com/office/officeart/2005/8/layout/lProcess1"/>
    <dgm:cxn modelId="{7B0C4A92-A774-4BF8-985B-9EFCAB09D20A}" type="presParOf" srcId="{59AB1416-5587-4066-B151-2DE6E334BEA4}" destId="{EABCFE53-6FE9-44CD-AD5C-3C6EFD4E1C3A}" srcOrd="0" destOrd="0" presId="urn:microsoft.com/office/officeart/2005/8/layout/lProcess1"/>
    <dgm:cxn modelId="{406FB587-1AD5-4411-9175-4502C1175663}" type="presParOf" srcId="{EABCFE53-6FE9-44CD-AD5C-3C6EFD4E1C3A}" destId="{E574C322-B40A-4A01-ABAC-4284D84D7AC0}" srcOrd="0" destOrd="0" presId="urn:microsoft.com/office/officeart/2005/8/layout/lProcess1"/>
    <dgm:cxn modelId="{4023E070-DCEF-4610-AB7F-640C3B5844EA}" type="presParOf" srcId="{EABCFE53-6FE9-44CD-AD5C-3C6EFD4E1C3A}" destId="{3CAC24B7-271B-40F2-A940-4E0515311310}" srcOrd="1" destOrd="0" presId="urn:microsoft.com/office/officeart/2005/8/layout/lProcess1"/>
    <dgm:cxn modelId="{746E574C-164B-4BBD-8EBE-F6991626D08F}" type="presParOf" srcId="{EABCFE53-6FE9-44CD-AD5C-3C6EFD4E1C3A}" destId="{B6343DCB-128A-44AB-B5E7-BBA7BED16080}" srcOrd="2" destOrd="0" presId="urn:microsoft.com/office/officeart/2005/8/layout/lProcess1"/>
    <dgm:cxn modelId="{C9E986A0-5230-4699-A36A-9E590B1D0643}" type="presParOf" srcId="{59AB1416-5587-4066-B151-2DE6E334BEA4}" destId="{E8A3CB85-C708-43F1-B44D-0963027A50E2}" srcOrd="1" destOrd="0" presId="urn:microsoft.com/office/officeart/2005/8/layout/lProcess1"/>
    <dgm:cxn modelId="{0608C1AE-A702-47D8-A367-E6873B0484BD}" type="presParOf" srcId="{59AB1416-5587-4066-B151-2DE6E334BEA4}" destId="{25717137-92D6-4157-B628-A59ECA9C8296}" srcOrd="2" destOrd="0" presId="urn:microsoft.com/office/officeart/2005/8/layout/lProcess1"/>
    <dgm:cxn modelId="{A73FD2CE-511B-401F-A6A2-B4A6279862EB}" type="presParOf" srcId="{25717137-92D6-4157-B628-A59ECA9C8296}" destId="{A4B9A463-3C57-42C4-9035-C81EF200EBE6}" srcOrd="0" destOrd="0" presId="urn:microsoft.com/office/officeart/2005/8/layout/lProcess1"/>
    <dgm:cxn modelId="{13CEFC29-EDC9-4152-A1F3-2EDF8F971923}" type="presParOf" srcId="{25717137-92D6-4157-B628-A59ECA9C8296}" destId="{6138AEF7-7B3D-4C0B-A4BA-687B32403BA1}" srcOrd="1" destOrd="0" presId="urn:microsoft.com/office/officeart/2005/8/layout/lProcess1"/>
    <dgm:cxn modelId="{D162BFB2-73D8-4073-A1AB-196FF4A045A4}" type="presParOf" srcId="{25717137-92D6-4157-B628-A59ECA9C8296}" destId="{37189A47-B77C-4112-AEDD-627B2BCBEF81}" srcOrd="2" destOrd="0" presId="urn:microsoft.com/office/officeart/2005/8/layout/l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0A5D8E7-23FC-4CE4-91D6-656A968CD86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1D94C30-2EF8-4B90-8FD8-52D411F98A05}">
      <dgm:prSet custT="1"/>
      <dgm:spPr/>
      <dgm:t>
        <a:bodyPr/>
        <a:lstStyle/>
        <a:p>
          <a:pPr rtl="0"/>
          <a:r>
            <a:rPr lang="en-US" sz="1600" dirty="0" smtClean="0"/>
            <a:t>What are the key challenges facing the school?</a:t>
          </a:r>
          <a:endParaRPr lang="en-US" sz="1600" dirty="0"/>
        </a:p>
      </dgm:t>
    </dgm:pt>
    <dgm:pt modelId="{4E943CC2-F4B1-4E86-8193-7F223B287D06}" type="parTrans" cxnId="{8052C50B-594C-4FD5-BC1F-DB115226F804}">
      <dgm:prSet/>
      <dgm:spPr/>
      <dgm:t>
        <a:bodyPr/>
        <a:lstStyle/>
        <a:p>
          <a:endParaRPr lang="en-US"/>
        </a:p>
      </dgm:t>
    </dgm:pt>
    <dgm:pt modelId="{447BE264-648D-4219-B70B-55D716EB3975}" type="sibTrans" cxnId="{8052C50B-594C-4FD5-BC1F-DB115226F804}">
      <dgm:prSet/>
      <dgm:spPr/>
      <dgm:t>
        <a:bodyPr/>
        <a:lstStyle/>
        <a:p>
          <a:endParaRPr lang="en-US"/>
        </a:p>
      </dgm:t>
    </dgm:pt>
    <dgm:pt modelId="{A61083CA-8CD6-410B-9310-EA8E38781578}">
      <dgm:prSet custT="1"/>
      <dgm:spPr/>
      <dgm:t>
        <a:bodyPr/>
        <a:lstStyle/>
        <a:p>
          <a:r>
            <a:rPr lang="en-US" sz="1600" dirty="0" smtClean="0"/>
            <a:t>Where do you need to engage additional expertise to build capacity? </a:t>
          </a:r>
          <a:endParaRPr lang="en-US" sz="1600" dirty="0"/>
        </a:p>
      </dgm:t>
    </dgm:pt>
    <dgm:pt modelId="{18B2169F-5809-46CF-BC77-502937CE2027}" type="parTrans" cxnId="{0A05862C-D85D-48DA-AD70-FB6992CC97DE}">
      <dgm:prSet/>
      <dgm:spPr/>
      <dgm:t>
        <a:bodyPr/>
        <a:lstStyle/>
        <a:p>
          <a:endParaRPr lang="en-US"/>
        </a:p>
      </dgm:t>
    </dgm:pt>
    <dgm:pt modelId="{F1BFA38B-629B-40AD-A066-8628823A934B}" type="sibTrans" cxnId="{0A05862C-D85D-48DA-AD70-FB6992CC97DE}">
      <dgm:prSet/>
      <dgm:spPr/>
      <dgm:t>
        <a:bodyPr/>
        <a:lstStyle/>
        <a:p>
          <a:endParaRPr lang="en-US"/>
        </a:p>
      </dgm:t>
    </dgm:pt>
    <dgm:pt modelId="{8A1A01ED-08F2-4366-94D8-D3D2137C9EFD}">
      <dgm:prSet custT="1"/>
      <dgm:spPr/>
      <dgm:t>
        <a:bodyPr/>
        <a:lstStyle/>
        <a:p>
          <a:r>
            <a:rPr lang="en-US" sz="1600" dirty="0" smtClean="0"/>
            <a:t>What role is the state playing in incubating or identifying turnaround change agents? </a:t>
          </a:r>
          <a:endParaRPr lang="en-US" sz="1600" dirty="0"/>
        </a:p>
      </dgm:t>
    </dgm:pt>
    <dgm:pt modelId="{166FC600-9C12-4708-BAA9-C476A8759D28}" type="parTrans" cxnId="{DDDDCE08-5AFC-4C34-85F4-D1F8C5B68FD2}">
      <dgm:prSet/>
      <dgm:spPr/>
      <dgm:t>
        <a:bodyPr/>
        <a:lstStyle/>
        <a:p>
          <a:endParaRPr lang="en-US"/>
        </a:p>
      </dgm:t>
    </dgm:pt>
    <dgm:pt modelId="{336FACCF-D0BB-4AFE-8C9A-85A1B9C267FC}" type="sibTrans" cxnId="{DDDDCE08-5AFC-4C34-85F4-D1F8C5B68FD2}">
      <dgm:prSet/>
      <dgm:spPr/>
      <dgm:t>
        <a:bodyPr/>
        <a:lstStyle/>
        <a:p>
          <a:endParaRPr lang="en-US"/>
        </a:p>
      </dgm:t>
    </dgm:pt>
    <dgm:pt modelId="{4DD2C18A-12C5-47E3-9885-C88653D07AA4}">
      <dgm:prSet custT="1"/>
      <dgm:spPr/>
      <dgm:t>
        <a:bodyPr/>
        <a:lstStyle/>
        <a:p>
          <a:r>
            <a:rPr lang="en-US" sz="1600" dirty="0" smtClean="0"/>
            <a:t>What conditions do you need to change at the district level to optimize the opportunity for success? </a:t>
          </a:r>
          <a:endParaRPr lang="en-US" sz="1600" dirty="0"/>
        </a:p>
      </dgm:t>
    </dgm:pt>
    <dgm:pt modelId="{9951FC8D-78C4-4D15-9BBF-8BC94CA9346F}" type="parTrans" cxnId="{011E060C-9DC8-444B-A781-379AEA4A8C89}">
      <dgm:prSet/>
      <dgm:spPr/>
      <dgm:t>
        <a:bodyPr/>
        <a:lstStyle/>
        <a:p>
          <a:endParaRPr lang="en-US"/>
        </a:p>
      </dgm:t>
    </dgm:pt>
    <dgm:pt modelId="{4BEAEC13-E18B-4ED6-B780-FF96DA4819DB}" type="sibTrans" cxnId="{011E060C-9DC8-444B-A781-379AEA4A8C89}">
      <dgm:prSet/>
      <dgm:spPr/>
      <dgm:t>
        <a:bodyPr/>
        <a:lstStyle/>
        <a:p>
          <a:endParaRPr lang="en-US"/>
        </a:p>
      </dgm:t>
    </dgm:pt>
    <dgm:pt modelId="{F17CE91A-ADFA-4AE3-ACE5-B1F827B0CE81}">
      <dgm:prSet custT="1"/>
      <dgm:spPr/>
      <dgm:t>
        <a:bodyPr/>
        <a:lstStyle/>
        <a:p>
          <a:r>
            <a:rPr lang="en-US" sz="1600" dirty="0" smtClean="0"/>
            <a:t>What is the academic track record of the candidates? </a:t>
          </a:r>
          <a:endParaRPr lang="en-US" sz="1600" dirty="0"/>
        </a:p>
      </dgm:t>
    </dgm:pt>
    <dgm:pt modelId="{803B1962-7572-4D62-A5C3-45307326F603}" type="parTrans" cxnId="{382088E7-585A-4AA2-A415-7B3148408DAF}">
      <dgm:prSet/>
      <dgm:spPr/>
      <dgm:t>
        <a:bodyPr/>
        <a:lstStyle/>
        <a:p>
          <a:endParaRPr lang="en-US"/>
        </a:p>
      </dgm:t>
    </dgm:pt>
    <dgm:pt modelId="{9140F275-2B5B-4CB0-8960-AF1969B2D5B2}" type="sibTrans" cxnId="{382088E7-585A-4AA2-A415-7B3148408DAF}">
      <dgm:prSet/>
      <dgm:spPr/>
      <dgm:t>
        <a:bodyPr/>
        <a:lstStyle/>
        <a:p>
          <a:endParaRPr lang="en-US"/>
        </a:p>
      </dgm:t>
    </dgm:pt>
    <dgm:pt modelId="{2FB90F45-CE04-473C-8EE6-57F476AC5C30}">
      <dgm:prSet custT="1"/>
      <dgm:spPr/>
      <dgm:t>
        <a:bodyPr/>
        <a:lstStyle/>
        <a:p>
          <a:r>
            <a:rPr lang="en-US" sz="1600" dirty="0" smtClean="0"/>
            <a:t>What is the financial track record of the candidates? </a:t>
          </a:r>
          <a:endParaRPr lang="en-US" sz="1600" dirty="0"/>
        </a:p>
      </dgm:t>
    </dgm:pt>
    <dgm:pt modelId="{F1C89324-BB22-4F53-957E-58CDC66B2480}" type="parTrans" cxnId="{908EC37E-B345-4B51-99BF-E4609C62FD65}">
      <dgm:prSet/>
      <dgm:spPr/>
      <dgm:t>
        <a:bodyPr/>
        <a:lstStyle/>
        <a:p>
          <a:endParaRPr lang="en-US"/>
        </a:p>
      </dgm:t>
    </dgm:pt>
    <dgm:pt modelId="{DBAE2A3F-EF91-4EE3-BBEC-1FE7C8433B8F}" type="sibTrans" cxnId="{908EC37E-B345-4B51-99BF-E4609C62FD65}">
      <dgm:prSet/>
      <dgm:spPr/>
      <dgm:t>
        <a:bodyPr/>
        <a:lstStyle/>
        <a:p>
          <a:endParaRPr lang="en-US"/>
        </a:p>
      </dgm:t>
    </dgm:pt>
    <dgm:pt modelId="{9A222BD8-37DF-47A9-8C58-28D7581B3AA9}">
      <dgm:prSet custT="1"/>
      <dgm:spPr/>
      <dgm:t>
        <a:bodyPr/>
        <a:lstStyle/>
        <a:p>
          <a:r>
            <a:rPr lang="en-US" sz="1600" dirty="0" smtClean="0"/>
            <a:t>What is the potential of individuals/organizations positioning themselves to enter the turnaround market? </a:t>
          </a:r>
          <a:endParaRPr lang="en-US" sz="1600" dirty="0"/>
        </a:p>
      </dgm:t>
    </dgm:pt>
    <dgm:pt modelId="{E12D6CC8-EE73-4A79-BB2A-A3F71C62FAF4}" type="parTrans" cxnId="{772DDBB1-2CB7-4CBD-8E8C-9E779BD9C7A9}">
      <dgm:prSet/>
      <dgm:spPr/>
      <dgm:t>
        <a:bodyPr/>
        <a:lstStyle/>
        <a:p>
          <a:endParaRPr lang="en-US"/>
        </a:p>
      </dgm:t>
    </dgm:pt>
    <dgm:pt modelId="{16AF7104-67F2-48C3-A806-BFB573A6709A}" type="sibTrans" cxnId="{772DDBB1-2CB7-4CBD-8E8C-9E779BD9C7A9}">
      <dgm:prSet/>
      <dgm:spPr/>
      <dgm:t>
        <a:bodyPr/>
        <a:lstStyle/>
        <a:p>
          <a:endParaRPr lang="en-US"/>
        </a:p>
      </dgm:t>
    </dgm:pt>
    <dgm:pt modelId="{D44ABD3A-FF29-4302-9117-759377F25799}">
      <dgm:prSet custT="1"/>
      <dgm:spPr/>
      <dgm:t>
        <a:bodyPr/>
        <a:lstStyle/>
        <a:p>
          <a:r>
            <a:rPr lang="en-US" sz="1600" dirty="0" smtClean="0"/>
            <a:t>What performance guarantees would be appropriate to establish to hold leaders, partners, specialists accountable? </a:t>
          </a:r>
          <a:endParaRPr lang="en-US" sz="1600" dirty="0"/>
        </a:p>
      </dgm:t>
    </dgm:pt>
    <dgm:pt modelId="{40A4AFBD-4C5A-48A6-9033-5D6EF4F5EABC}" type="parTrans" cxnId="{0C031381-C07F-4E15-B701-B0D24DA1526C}">
      <dgm:prSet/>
      <dgm:spPr/>
      <dgm:t>
        <a:bodyPr/>
        <a:lstStyle/>
        <a:p>
          <a:endParaRPr lang="en-US"/>
        </a:p>
      </dgm:t>
    </dgm:pt>
    <dgm:pt modelId="{25DDBA86-9E9C-4714-9049-7A5706716385}" type="sibTrans" cxnId="{0C031381-C07F-4E15-B701-B0D24DA1526C}">
      <dgm:prSet/>
      <dgm:spPr/>
      <dgm:t>
        <a:bodyPr/>
        <a:lstStyle/>
        <a:p>
          <a:endParaRPr lang="en-US"/>
        </a:p>
      </dgm:t>
    </dgm:pt>
    <dgm:pt modelId="{15BB2E01-9A80-4371-ABB8-88BCCA2BC8C6}" type="pres">
      <dgm:prSet presAssocID="{20A5D8E7-23FC-4CE4-91D6-656A968CD866}" presName="linear" presStyleCnt="0">
        <dgm:presLayoutVars>
          <dgm:animLvl val="lvl"/>
          <dgm:resizeHandles val="exact"/>
        </dgm:presLayoutVars>
      </dgm:prSet>
      <dgm:spPr/>
      <dgm:t>
        <a:bodyPr/>
        <a:lstStyle/>
        <a:p>
          <a:endParaRPr lang="en-US"/>
        </a:p>
      </dgm:t>
    </dgm:pt>
    <dgm:pt modelId="{AC518D12-955F-41CB-BF70-38A42A480970}" type="pres">
      <dgm:prSet presAssocID="{11D94C30-2EF8-4B90-8FD8-52D411F98A05}" presName="parentText" presStyleLbl="node1" presStyleIdx="0" presStyleCnt="8">
        <dgm:presLayoutVars>
          <dgm:chMax val="0"/>
          <dgm:bulletEnabled val="1"/>
        </dgm:presLayoutVars>
      </dgm:prSet>
      <dgm:spPr/>
      <dgm:t>
        <a:bodyPr/>
        <a:lstStyle/>
        <a:p>
          <a:endParaRPr lang="en-US"/>
        </a:p>
      </dgm:t>
    </dgm:pt>
    <dgm:pt modelId="{08A78020-3D46-48BB-8253-640D095EE973}" type="pres">
      <dgm:prSet presAssocID="{447BE264-648D-4219-B70B-55D716EB3975}" presName="spacer" presStyleCnt="0"/>
      <dgm:spPr/>
    </dgm:pt>
    <dgm:pt modelId="{D5B93C64-B0B5-4A68-8253-53738912F3FB}" type="pres">
      <dgm:prSet presAssocID="{A61083CA-8CD6-410B-9310-EA8E38781578}" presName="parentText" presStyleLbl="node1" presStyleIdx="1" presStyleCnt="8">
        <dgm:presLayoutVars>
          <dgm:chMax val="0"/>
          <dgm:bulletEnabled val="1"/>
        </dgm:presLayoutVars>
      </dgm:prSet>
      <dgm:spPr/>
      <dgm:t>
        <a:bodyPr/>
        <a:lstStyle/>
        <a:p>
          <a:endParaRPr lang="en-US"/>
        </a:p>
      </dgm:t>
    </dgm:pt>
    <dgm:pt modelId="{2CFE5C81-752C-497A-B9FB-3030A2EF4750}" type="pres">
      <dgm:prSet presAssocID="{F1BFA38B-629B-40AD-A066-8628823A934B}" presName="spacer" presStyleCnt="0"/>
      <dgm:spPr/>
    </dgm:pt>
    <dgm:pt modelId="{946F85FB-C571-411E-9217-9BDA6C34E407}" type="pres">
      <dgm:prSet presAssocID="{8A1A01ED-08F2-4366-94D8-D3D2137C9EFD}" presName="parentText" presStyleLbl="node1" presStyleIdx="2" presStyleCnt="8">
        <dgm:presLayoutVars>
          <dgm:chMax val="0"/>
          <dgm:bulletEnabled val="1"/>
        </dgm:presLayoutVars>
      </dgm:prSet>
      <dgm:spPr/>
      <dgm:t>
        <a:bodyPr/>
        <a:lstStyle/>
        <a:p>
          <a:endParaRPr lang="en-US"/>
        </a:p>
      </dgm:t>
    </dgm:pt>
    <dgm:pt modelId="{29F9611C-9A9C-4A95-91D9-0A3046721699}" type="pres">
      <dgm:prSet presAssocID="{336FACCF-D0BB-4AFE-8C9A-85A1B9C267FC}" presName="spacer" presStyleCnt="0"/>
      <dgm:spPr/>
    </dgm:pt>
    <dgm:pt modelId="{C0198C95-063B-4C55-B156-6C70B258C595}" type="pres">
      <dgm:prSet presAssocID="{4DD2C18A-12C5-47E3-9885-C88653D07AA4}" presName="parentText" presStyleLbl="node1" presStyleIdx="3" presStyleCnt="8">
        <dgm:presLayoutVars>
          <dgm:chMax val="0"/>
          <dgm:bulletEnabled val="1"/>
        </dgm:presLayoutVars>
      </dgm:prSet>
      <dgm:spPr/>
      <dgm:t>
        <a:bodyPr/>
        <a:lstStyle/>
        <a:p>
          <a:endParaRPr lang="en-US"/>
        </a:p>
      </dgm:t>
    </dgm:pt>
    <dgm:pt modelId="{88F64567-DAE6-48B0-B44B-DE1A10F70096}" type="pres">
      <dgm:prSet presAssocID="{4BEAEC13-E18B-4ED6-B780-FF96DA4819DB}" presName="spacer" presStyleCnt="0"/>
      <dgm:spPr/>
    </dgm:pt>
    <dgm:pt modelId="{45B910D0-B50A-49E9-9B93-6DDF43ED0755}" type="pres">
      <dgm:prSet presAssocID="{F17CE91A-ADFA-4AE3-ACE5-B1F827B0CE81}" presName="parentText" presStyleLbl="node1" presStyleIdx="4" presStyleCnt="8">
        <dgm:presLayoutVars>
          <dgm:chMax val="0"/>
          <dgm:bulletEnabled val="1"/>
        </dgm:presLayoutVars>
      </dgm:prSet>
      <dgm:spPr/>
      <dgm:t>
        <a:bodyPr/>
        <a:lstStyle/>
        <a:p>
          <a:endParaRPr lang="en-US"/>
        </a:p>
      </dgm:t>
    </dgm:pt>
    <dgm:pt modelId="{EEA065A8-9661-4A2E-B8CD-137243FBCCBE}" type="pres">
      <dgm:prSet presAssocID="{9140F275-2B5B-4CB0-8960-AF1969B2D5B2}" presName="spacer" presStyleCnt="0"/>
      <dgm:spPr/>
    </dgm:pt>
    <dgm:pt modelId="{75BA0CA8-6787-46B6-9988-0CAEC17EB745}" type="pres">
      <dgm:prSet presAssocID="{2FB90F45-CE04-473C-8EE6-57F476AC5C30}" presName="parentText" presStyleLbl="node1" presStyleIdx="5" presStyleCnt="8">
        <dgm:presLayoutVars>
          <dgm:chMax val="0"/>
          <dgm:bulletEnabled val="1"/>
        </dgm:presLayoutVars>
      </dgm:prSet>
      <dgm:spPr/>
      <dgm:t>
        <a:bodyPr/>
        <a:lstStyle/>
        <a:p>
          <a:endParaRPr lang="en-US"/>
        </a:p>
      </dgm:t>
    </dgm:pt>
    <dgm:pt modelId="{50E5BD38-F370-4A36-98E1-CF93D0C70034}" type="pres">
      <dgm:prSet presAssocID="{DBAE2A3F-EF91-4EE3-BBEC-1FE7C8433B8F}" presName="spacer" presStyleCnt="0"/>
      <dgm:spPr/>
    </dgm:pt>
    <dgm:pt modelId="{4640BEDD-95E5-446F-AA6A-94A124BBABED}" type="pres">
      <dgm:prSet presAssocID="{9A222BD8-37DF-47A9-8C58-28D7581B3AA9}" presName="parentText" presStyleLbl="node1" presStyleIdx="6" presStyleCnt="8">
        <dgm:presLayoutVars>
          <dgm:chMax val="0"/>
          <dgm:bulletEnabled val="1"/>
        </dgm:presLayoutVars>
      </dgm:prSet>
      <dgm:spPr/>
      <dgm:t>
        <a:bodyPr/>
        <a:lstStyle/>
        <a:p>
          <a:endParaRPr lang="en-US"/>
        </a:p>
      </dgm:t>
    </dgm:pt>
    <dgm:pt modelId="{14A9D1E1-DFD1-426B-A994-8AD394C0933A}" type="pres">
      <dgm:prSet presAssocID="{16AF7104-67F2-48C3-A806-BFB573A6709A}" presName="spacer" presStyleCnt="0"/>
      <dgm:spPr/>
    </dgm:pt>
    <dgm:pt modelId="{D51BC296-1411-4844-90A2-B0E7E21D8E07}" type="pres">
      <dgm:prSet presAssocID="{D44ABD3A-FF29-4302-9117-759377F25799}" presName="parentText" presStyleLbl="node1" presStyleIdx="7" presStyleCnt="8">
        <dgm:presLayoutVars>
          <dgm:chMax val="0"/>
          <dgm:bulletEnabled val="1"/>
        </dgm:presLayoutVars>
      </dgm:prSet>
      <dgm:spPr/>
      <dgm:t>
        <a:bodyPr/>
        <a:lstStyle/>
        <a:p>
          <a:endParaRPr lang="en-US"/>
        </a:p>
      </dgm:t>
    </dgm:pt>
  </dgm:ptLst>
  <dgm:cxnLst>
    <dgm:cxn modelId="{36754F5E-A12E-43F4-A608-4376938D57CB}" type="presOf" srcId="{20A5D8E7-23FC-4CE4-91D6-656A968CD866}" destId="{15BB2E01-9A80-4371-ABB8-88BCCA2BC8C6}" srcOrd="0" destOrd="0" presId="urn:microsoft.com/office/officeart/2005/8/layout/vList2"/>
    <dgm:cxn modelId="{98EF2BDA-48BF-48ED-9FBB-058215E45164}" type="presOf" srcId="{11D94C30-2EF8-4B90-8FD8-52D411F98A05}" destId="{AC518D12-955F-41CB-BF70-38A42A480970}" srcOrd="0" destOrd="0" presId="urn:microsoft.com/office/officeart/2005/8/layout/vList2"/>
    <dgm:cxn modelId="{AA227603-B775-4715-822D-D7D40BCD4BCE}" type="presOf" srcId="{2FB90F45-CE04-473C-8EE6-57F476AC5C30}" destId="{75BA0CA8-6787-46B6-9988-0CAEC17EB745}" srcOrd="0" destOrd="0" presId="urn:microsoft.com/office/officeart/2005/8/layout/vList2"/>
    <dgm:cxn modelId="{D4BDF16C-F94C-48D9-B03A-21FCC876456A}" type="presOf" srcId="{D44ABD3A-FF29-4302-9117-759377F25799}" destId="{D51BC296-1411-4844-90A2-B0E7E21D8E07}" srcOrd="0" destOrd="0" presId="urn:microsoft.com/office/officeart/2005/8/layout/vList2"/>
    <dgm:cxn modelId="{908EC37E-B345-4B51-99BF-E4609C62FD65}" srcId="{20A5D8E7-23FC-4CE4-91D6-656A968CD866}" destId="{2FB90F45-CE04-473C-8EE6-57F476AC5C30}" srcOrd="5" destOrd="0" parTransId="{F1C89324-BB22-4F53-957E-58CDC66B2480}" sibTransId="{DBAE2A3F-EF91-4EE3-BBEC-1FE7C8433B8F}"/>
    <dgm:cxn modelId="{8052C50B-594C-4FD5-BC1F-DB115226F804}" srcId="{20A5D8E7-23FC-4CE4-91D6-656A968CD866}" destId="{11D94C30-2EF8-4B90-8FD8-52D411F98A05}" srcOrd="0" destOrd="0" parTransId="{4E943CC2-F4B1-4E86-8193-7F223B287D06}" sibTransId="{447BE264-648D-4219-B70B-55D716EB3975}"/>
    <dgm:cxn modelId="{011E060C-9DC8-444B-A781-379AEA4A8C89}" srcId="{20A5D8E7-23FC-4CE4-91D6-656A968CD866}" destId="{4DD2C18A-12C5-47E3-9885-C88653D07AA4}" srcOrd="3" destOrd="0" parTransId="{9951FC8D-78C4-4D15-9BBF-8BC94CA9346F}" sibTransId="{4BEAEC13-E18B-4ED6-B780-FF96DA4819DB}"/>
    <dgm:cxn modelId="{1C527CD8-C9B1-4308-B79C-246D234F85F9}" type="presOf" srcId="{F17CE91A-ADFA-4AE3-ACE5-B1F827B0CE81}" destId="{45B910D0-B50A-49E9-9B93-6DDF43ED0755}" srcOrd="0" destOrd="0" presId="urn:microsoft.com/office/officeart/2005/8/layout/vList2"/>
    <dgm:cxn modelId="{54C7DF7D-7596-48AE-9DA6-139E08680163}" type="presOf" srcId="{9A222BD8-37DF-47A9-8C58-28D7581B3AA9}" destId="{4640BEDD-95E5-446F-AA6A-94A124BBABED}" srcOrd="0" destOrd="0" presId="urn:microsoft.com/office/officeart/2005/8/layout/vList2"/>
    <dgm:cxn modelId="{48FF9AA4-CE10-481E-90EB-6412C12E7324}" type="presOf" srcId="{A61083CA-8CD6-410B-9310-EA8E38781578}" destId="{D5B93C64-B0B5-4A68-8253-53738912F3FB}" srcOrd="0" destOrd="0" presId="urn:microsoft.com/office/officeart/2005/8/layout/vList2"/>
    <dgm:cxn modelId="{382088E7-585A-4AA2-A415-7B3148408DAF}" srcId="{20A5D8E7-23FC-4CE4-91D6-656A968CD866}" destId="{F17CE91A-ADFA-4AE3-ACE5-B1F827B0CE81}" srcOrd="4" destOrd="0" parTransId="{803B1962-7572-4D62-A5C3-45307326F603}" sibTransId="{9140F275-2B5B-4CB0-8960-AF1969B2D5B2}"/>
    <dgm:cxn modelId="{DDDDCE08-5AFC-4C34-85F4-D1F8C5B68FD2}" srcId="{20A5D8E7-23FC-4CE4-91D6-656A968CD866}" destId="{8A1A01ED-08F2-4366-94D8-D3D2137C9EFD}" srcOrd="2" destOrd="0" parTransId="{166FC600-9C12-4708-BAA9-C476A8759D28}" sibTransId="{336FACCF-D0BB-4AFE-8C9A-85A1B9C267FC}"/>
    <dgm:cxn modelId="{A5A918B0-DDE6-46B9-A523-B11D5CFF4904}" type="presOf" srcId="{4DD2C18A-12C5-47E3-9885-C88653D07AA4}" destId="{C0198C95-063B-4C55-B156-6C70B258C595}" srcOrd="0" destOrd="0" presId="urn:microsoft.com/office/officeart/2005/8/layout/vList2"/>
    <dgm:cxn modelId="{45EE2C41-490F-4E25-90EB-369026D6E1E0}" type="presOf" srcId="{8A1A01ED-08F2-4366-94D8-D3D2137C9EFD}" destId="{946F85FB-C571-411E-9217-9BDA6C34E407}" srcOrd="0" destOrd="0" presId="urn:microsoft.com/office/officeart/2005/8/layout/vList2"/>
    <dgm:cxn modelId="{0C031381-C07F-4E15-B701-B0D24DA1526C}" srcId="{20A5D8E7-23FC-4CE4-91D6-656A968CD866}" destId="{D44ABD3A-FF29-4302-9117-759377F25799}" srcOrd="7" destOrd="0" parTransId="{40A4AFBD-4C5A-48A6-9033-5D6EF4F5EABC}" sibTransId="{25DDBA86-9E9C-4714-9049-7A5706716385}"/>
    <dgm:cxn modelId="{0A05862C-D85D-48DA-AD70-FB6992CC97DE}" srcId="{20A5D8E7-23FC-4CE4-91D6-656A968CD866}" destId="{A61083CA-8CD6-410B-9310-EA8E38781578}" srcOrd="1" destOrd="0" parTransId="{18B2169F-5809-46CF-BC77-502937CE2027}" sibTransId="{F1BFA38B-629B-40AD-A066-8628823A934B}"/>
    <dgm:cxn modelId="{772DDBB1-2CB7-4CBD-8E8C-9E779BD9C7A9}" srcId="{20A5D8E7-23FC-4CE4-91D6-656A968CD866}" destId="{9A222BD8-37DF-47A9-8C58-28D7581B3AA9}" srcOrd="6" destOrd="0" parTransId="{E12D6CC8-EE73-4A79-BB2A-A3F71C62FAF4}" sibTransId="{16AF7104-67F2-48C3-A806-BFB573A6709A}"/>
    <dgm:cxn modelId="{46331C1B-0343-4426-BCAF-E6FF5992C367}" type="presParOf" srcId="{15BB2E01-9A80-4371-ABB8-88BCCA2BC8C6}" destId="{AC518D12-955F-41CB-BF70-38A42A480970}" srcOrd="0" destOrd="0" presId="urn:microsoft.com/office/officeart/2005/8/layout/vList2"/>
    <dgm:cxn modelId="{124FEA30-C043-4C94-B70B-3803FD870634}" type="presParOf" srcId="{15BB2E01-9A80-4371-ABB8-88BCCA2BC8C6}" destId="{08A78020-3D46-48BB-8253-640D095EE973}" srcOrd="1" destOrd="0" presId="urn:microsoft.com/office/officeart/2005/8/layout/vList2"/>
    <dgm:cxn modelId="{6BD5D5DD-5F30-4364-9EE9-BAE0E586835B}" type="presParOf" srcId="{15BB2E01-9A80-4371-ABB8-88BCCA2BC8C6}" destId="{D5B93C64-B0B5-4A68-8253-53738912F3FB}" srcOrd="2" destOrd="0" presId="urn:microsoft.com/office/officeart/2005/8/layout/vList2"/>
    <dgm:cxn modelId="{4C5B7A5A-8FC5-46E8-8B8C-FDC9CAA290B3}" type="presParOf" srcId="{15BB2E01-9A80-4371-ABB8-88BCCA2BC8C6}" destId="{2CFE5C81-752C-497A-B9FB-3030A2EF4750}" srcOrd="3" destOrd="0" presId="urn:microsoft.com/office/officeart/2005/8/layout/vList2"/>
    <dgm:cxn modelId="{DEB218F6-C519-4ACF-A972-18B7D3D061BD}" type="presParOf" srcId="{15BB2E01-9A80-4371-ABB8-88BCCA2BC8C6}" destId="{946F85FB-C571-411E-9217-9BDA6C34E407}" srcOrd="4" destOrd="0" presId="urn:microsoft.com/office/officeart/2005/8/layout/vList2"/>
    <dgm:cxn modelId="{F79A84A7-C5EC-43B1-A1EC-D3A7E954E208}" type="presParOf" srcId="{15BB2E01-9A80-4371-ABB8-88BCCA2BC8C6}" destId="{29F9611C-9A9C-4A95-91D9-0A3046721699}" srcOrd="5" destOrd="0" presId="urn:microsoft.com/office/officeart/2005/8/layout/vList2"/>
    <dgm:cxn modelId="{D652B3EB-95E9-4122-A666-61F3B916F355}" type="presParOf" srcId="{15BB2E01-9A80-4371-ABB8-88BCCA2BC8C6}" destId="{C0198C95-063B-4C55-B156-6C70B258C595}" srcOrd="6" destOrd="0" presId="urn:microsoft.com/office/officeart/2005/8/layout/vList2"/>
    <dgm:cxn modelId="{52CEE108-F34C-4E17-BF9F-A716FB408309}" type="presParOf" srcId="{15BB2E01-9A80-4371-ABB8-88BCCA2BC8C6}" destId="{88F64567-DAE6-48B0-B44B-DE1A10F70096}" srcOrd="7" destOrd="0" presId="urn:microsoft.com/office/officeart/2005/8/layout/vList2"/>
    <dgm:cxn modelId="{5189F0A9-B3CE-4093-918C-C1E3F583561F}" type="presParOf" srcId="{15BB2E01-9A80-4371-ABB8-88BCCA2BC8C6}" destId="{45B910D0-B50A-49E9-9B93-6DDF43ED0755}" srcOrd="8" destOrd="0" presId="urn:microsoft.com/office/officeart/2005/8/layout/vList2"/>
    <dgm:cxn modelId="{40650F05-BF36-4FB5-A245-F95D1D9EB418}" type="presParOf" srcId="{15BB2E01-9A80-4371-ABB8-88BCCA2BC8C6}" destId="{EEA065A8-9661-4A2E-B8CD-137243FBCCBE}" srcOrd="9" destOrd="0" presId="urn:microsoft.com/office/officeart/2005/8/layout/vList2"/>
    <dgm:cxn modelId="{DE68CCA4-615E-49B7-9A1E-FDA4A96FED19}" type="presParOf" srcId="{15BB2E01-9A80-4371-ABB8-88BCCA2BC8C6}" destId="{75BA0CA8-6787-46B6-9988-0CAEC17EB745}" srcOrd="10" destOrd="0" presId="urn:microsoft.com/office/officeart/2005/8/layout/vList2"/>
    <dgm:cxn modelId="{97ECD6F8-5EA0-40FC-AC6C-74423A0A111F}" type="presParOf" srcId="{15BB2E01-9A80-4371-ABB8-88BCCA2BC8C6}" destId="{50E5BD38-F370-4A36-98E1-CF93D0C70034}" srcOrd="11" destOrd="0" presId="urn:microsoft.com/office/officeart/2005/8/layout/vList2"/>
    <dgm:cxn modelId="{0AE4D38E-9C07-407A-A588-C5F3E27EA6B6}" type="presParOf" srcId="{15BB2E01-9A80-4371-ABB8-88BCCA2BC8C6}" destId="{4640BEDD-95E5-446F-AA6A-94A124BBABED}" srcOrd="12" destOrd="0" presId="urn:microsoft.com/office/officeart/2005/8/layout/vList2"/>
    <dgm:cxn modelId="{1D0860D3-B0D9-4240-BC36-F22332D98FAA}" type="presParOf" srcId="{15BB2E01-9A80-4371-ABB8-88BCCA2BC8C6}" destId="{14A9D1E1-DFD1-426B-A994-8AD394C0933A}" srcOrd="13" destOrd="0" presId="urn:microsoft.com/office/officeart/2005/8/layout/vList2"/>
    <dgm:cxn modelId="{AFFA396C-7510-4DED-B1F1-789DBDC03472}" type="presParOf" srcId="{15BB2E01-9A80-4371-ABB8-88BCCA2BC8C6}" destId="{D51BC296-1411-4844-90A2-B0E7E21D8E07}" srcOrd="1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94A1BA-5904-4395-893E-0E4F009CB57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F5DB543-8F95-40CA-A430-154EB9895E1F}">
      <dgm:prSet/>
      <dgm:spPr/>
      <dgm:t>
        <a:bodyPr/>
        <a:lstStyle/>
        <a:p>
          <a:pPr rtl="0"/>
          <a:r>
            <a:rPr lang="en-US" dirty="0" smtClean="0"/>
            <a:t>Conceptual Framework</a:t>
          </a:r>
          <a:endParaRPr lang="en-US" dirty="0"/>
        </a:p>
      </dgm:t>
    </dgm:pt>
    <dgm:pt modelId="{AD469228-ED4C-4F60-84DA-BDFC0A1A89CC}" type="parTrans" cxnId="{CDE1E35E-6CE0-49E3-8182-D18F3DCD66AB}">
      <dgm:prSet/>
      <dgm:spPr/>
      <dgm:t>
        <a:bodyPr/>
        <a:lstStyle/>
        <a:p>
          <a:endParaRPr lang="en-US"/>
        </a:p>
      </dgm:t>
    </dgm:pt>
    <dgm:pt modelId="{D463AA95-0C78-463F-BF5F-40C51033B7A2}" type="sibTrans" cxnId="{CDE1E35E-6CE0-49E3-8182-D18F3DCD66AB}">
      <dgm:prSet/>
      <dgm:spPr/>
      <dgm:t>
        <a:bodyPr/>
        <a:lstStyle/>
        <a:p>
          <a:endParaRPr lang="en-US"/>
        </a:p>
      </dgm:t>
    </dgm:pt>
    <dgm:pt modelId="{1100D89E-2845-4FCE-9349-F6C7DC365B9B}">
      <dgm:prSet/>
      <dgm:spPr/>
      <dgm:t>
        <a:bodyPr/>
        <a:lstStyle/>
        <a:p>
          <a:r>
            <a:rPr lang="en-US" dirty="0" smtClean="0"/>
            <a:t>Selection</a:t>
          </a:r>
          <a:endParaRPr lang="en-US" dirty="0"/>
        </a:p>
      </dgm:t>
    </dgm:pt>
    <dgm:pt modelId="{74DEE21B-674F-4396-9EBB-7E3D6650EA01}" type="parTrans" cxnId="{AFCA7A4F-57D8-4833-B551-C97A7D42C9FB}">
      <dgm:prSet/>
      <dgm:spPr/>
      <dgm:t>
        <a:bodyPr/>
        <a:lstStyle/>
        <a:p>
          <a:endParaRPr lang="en-US"/>
        </a:p>
      </dgm:t>
    </dgm:pt>
    <dgm:pt modelId="{55D1BD47-CA12-453F-89CC-373C13B0BC2C}" type="sibTrans" cxnId="{AFCA7A4F-57D8-4833-B551-C97A7D42C9FB}">
      <dgm:prSet/>
      <dgm:spPr/>
      <dgm:t>
        <a:bodyPr/>
        <a:lstStyle/>
        <a:p>
          <a:endParaRPr lang="en-US"/>
        </a:p>
      </dgm:t>
    </dgm:pt>
    <dgm:pt modelId="{FA1C4B96-75BF-4068-96D1-23D0481639F0}">
      <dgm:prSet/>
      <dgm:spPr/>
      <dgm:t>
        <a:bodyPr/>
        <a:lstStyle/>
        <a:p>
          <a:r>
            <a:rPr lang="en-US" dirty="0" smtClean="0"/>
            <a:t>Management</a:t>
          </a:r>
          <a:endParaRPr lang="en-US" dirty="0"/>
        </a:p>
      </dgm:t>
    </dgm:pt>
    <dgm:pt modelId="{A78978DE-9B54-47D8-9A4A-348A309AD44C}" type="parTrans" cxnId="{C37801D7-39D1-4339-8A9C-6032DE183D42}">
      <dgm:prSet/>
      <dgm:spPr/>
      <dgm:t>
        <a:bodyPr/>
        <a:lstStyle/>
        <a:p>
          <a:endParaRPr lang="en-US"/>
        </a:p>
      </dgm:t>
    </dgm:pt>
    <dgm:pt modelId="{5F699F82-725D-4940-8017-8B9A6332914F}" type="sibTrans" cxnId="{C37801D7-39D1-4339-8A9C-6032DE183D42}">
      <dgm:prSet/>
      <dgm:spPr/>
      <dgm:t>
        <a:bodyPr/>
        <a:lstStyle/>
        <a:p>
          <a:endParaRPr lang="en-US"/>
        </a:p>
      </dgm:t>
    </dgm:pt>
    <dgm:pt modelId="{09DB83E2-AEC4-4E52-8E07-A0FE25F0093F}">
      <dgm:prSet/>
      <dgm:spPr/>
      <dgm:t>
        <a:bodyPr/>
        <a:lstStyle/>
        <a:p>
          <a:r>
            <a:rPr lang="en-US" dirty="0" smtClean="0"/>
            <a:t>Guiding Questions</a:t>
          </a:r>
          <a:endParaRPr lang="en-US" dirty="0"/>
        </a:p>
      </dgm:t>
    </dgm:pt>
    <dgm:pt modelId="{C4950BEC-468C-4CB0-8AB0-682F991B6EAD}" type="parTrans" cxnId="{15A98C23-4B36-4E9E-A2F4-35542354A725}">
      <dgm:prSet/>
      <dgm:spPr/>
      <dgm:t>
        <a:bodyPr/>
        <a:lstStyle/>
        <a:p>
          <a:endParaRPr lang="en-US"/>
        </a:p>
      </dgm:t>
    </dgm:pt>
    <dgm:pt modelId="{23DEA55B-AC18-457E-8B22-DB6F42EE7D4D}" type="sibTrans" cxnId="{15A98C23-4B36-4E9E-A2F4-35542354A725}">
      <dgm:prSet/>
      <dgm:spPr/>
      <dgm:t>
        <a:bodyPr/>
        <a:lstStyle/>
        <a:p>
          <a:endParaRPr lang="en-US"/>
        </a:p>
      </dgm:t>
    </dgm:pt>
    <dgm:pt modelId="{BA17CC80-C36A-44B4-A34A-B913CFE75666}">
      <dgm:prSet/>
      <dgm:spPr/>
      <dgm:t>
        <a:bodyPr/>
        <a:lstStyle/>
        <a:p>
          <a:r>
            <a:rPr lang="en-US" dirty="0" smtClean="0"/>
            <a:t>References/Resources</a:t>
          </a:r>
          <a:endParaRPr lang="en-US" dirty="0"/>
        </a:p>
      </dgm:t>
    </dgm:pt>
    <dgm:pt modelId="{AB832BC1-32AE-442D-8780-8AB2D1B00B36}" type="parTrans" cxnId="{D34B0B13-DC8E-4275-9DD0-DD64ECC70BA2}">
      <dgm:prSet/>
      <dgm:spPr/>
      <dgm:t>
        <a:bodyPr/>
        <a:lstStyle/>
        <a:p>
          <a:endParaRPr lang="en-US"/>
        </a:p>
      </dgm:t>
    </dgm:pt>
    <dgm:pt modelId="{A5C0B2D5-3F5E-44E4-ADA2-A9509B8B7F81}" type="sibTrans" cxnId="{D34B0B13-DC8E-4275-9DD0-DD64ECC70BA2}">
      <dgm:prSet/>
      <dgm:spPr/>
      <dgm:t>
        <a:bodyPr/>
        <a:lstStyle/>
        <a:p>
          <a:endParaRPr lang="en-US"/>
        </a:p>
      </dgm:t>
    </dgm:pt>
    <dgm:pt modelId="{E80709C9-F148-4824-9C79-9BEB4AC5CF44}" type="pres">
      <dgm:prSet presAssocID="{B194A1BA-5904-4395-893E-0E4F009CB572}" presName="linear" presStyleCnt="0">
        <dgm:presLayoutVars>
          <dgm:animLvl val="lvl"/>
          <dgm:resizeHandles val="exact"/>
        </dgm:presLayoutVars>
      </dgm:prSet>
      <dgm:spPr/>
      <dgm:t>
        <a:bodyPr/>
        <a:lstStyle/>
        <a:p>
          <a:endParaRPr lang="en-US"/>
        </a:p>
      </dgm:t>
    </dgm:pt>
    <dgm:pt modelId="{7E54583B-C3AB-4B67-9663-4466F21EE36B}" type="pres">
      <dgm:prSet presAssocID="{1F5DB543-8F95-40CA-A430-154EB9895E1F}" presName="parentText" presStyleLbl="node1" presStyleIdx="0" presStyleCnt="5">
        <dgm:presLayoutVars>
          <dgm:chMax val="0"/>
          <dgm:bulletEnabled val="1"/>
        </dgm:presLayoutVars>
      </dgm:prSet>
      <dgm:spPr/>
      <dgm:t>
        <a:bodyPr/>
        <a:lstStyle/>
        <a:p>
          <a:endParaRPr lang="en-US"/>
        </a:p>
      </dgm:t>
    </dgm:pt>
    <dgm:pt modelId="{EAEF421E-76C1-4360-BDC6-9BA09137DAD8}" type="pres">
      <dgm:prSet presAssocID="{D463AA95-0C78-463F-BF5F-40C51033B7A2}" presName="spacer" presStyleCnt="0"/>
      <dgm:spPr/>
    </dgm:pt>
    <dgm:pt modelId="{F695E9D5-7B90-4EA8-A825-587A09624189}" type="pres">
      <dgm:prSet presAssocID="{1100D89E-2845-4FCE-9349-F6C7DC365B9B}" presName="parentText" presStyleLbl="node1" presStyleIdx="1" presStyleCnt="5">
        <dgm:presLayoutVars>
          <dgm:chMax val="0"/>
          <dgm:bulletEnabled val="1"/>
        </dgm:presLayoutVars>
      </dgm:prSet>
      <dgm:spPr/>
      <dgm:t>
        <a:bodyPr/>
        <a:lstStyle/>
        <a:p>
          <a:endParaRPr lang="en-US"/>
        </a:p>
      </dgm:t>
    </dgm:pt>
    <dgm:pt modelId="{62569E50-F9CC-4687-8158-33C8367607FF}" type="pres">
      <dgm:prSet presAssocID="{55D1BD47-CA12-453F-89CC-373C13B0BC2C}" presName="spacer" presStyleCnt="0"/>
      <dgm:spPr/>
    </dgm:pt>
    <dgm:pt modelId="{43C0FE51-499B-475C-BF77-411F47B83981}" type="pres">
      <dgm:prSet presAssocID="{FA1C4B96-75BF-4068-96D1-23D0481639F0}" presName="parentText" presStyleLbl="node1" presStyleIdx="2" presStyleCnt="5">
        <dgm:presLayoutVars>
          <dgm:chMax val="0"/>
          <dgm:bulletEnabled val="1"/>
        </dgm:presLayoutVars>
      </dgm:prSet>
      <dgm:spPr/>
      <dgm:t>
        <a:bodyPr/>
        <a:lstStyle/>
        <a:p>
          <a:endParaRPr lang="en-US"/>
        </a:p>
      </dgm:t>
    </dgm:pt>
    <dgm:pt modelId="{DC5C9318-F018-47A8-8EEF-375834963F50}" type="pres">
      <dgm:prSet presAssocID="{5F699F82-725D-4940-8017-8B9A6332914F}" presName="spacer" presStyleCnt="0"/>
      <dgm:spPr/>
    </dgm:pt>
    <dgm:pt modelId="{D06C721C-71A2-4F37-9D26-F251862008F9}" type="pres">
      <dgm:prSet presAssocID="{09DB83E2-AEC4-4E52-8E07-A0FE25F0093F}" presName="parentText" presStyleLbl="node1" presStyleIdx="3" presStyleCnt="5">
        <dgm:presLayoutVars>
          <dgm:chMax val="0"/>
          <dgm:bulletEnabled val="1"/>
        </dgm:presLayoutVars>
      </dgm:prSet>
      <dgm:spPr/>
      <dgm:t>
        <a:bodyPr/>
        <a:lstStyle/>
        <a:p>
          <a:endParaRPr lang="en-US"/>
        </a:p>
      </dgm:t>
    </dgm:pt>
    <dgm:pt modelId="{67ED6666-52A0-4B08-9EDB-D2F232F1A822}" type="pres">
      <dgm:prSet presAssocID="{23DEA55B-AC18-457E-8B22-DB6F42EE7D4D}" presName="spacer" presStyleCnt="0"/>
      <dgm:spPr/>
    </dgm:pt>
    <dgm:pt modelId="{545C4A00-0544-4913-BFEC-D3D790AC9C27}" type="pres">
      <dgm:prSet presAssocID="{BA17CC80-C36A-44B4-A34A-B913CFE75666}" presName="parentText" presStyleLbl="node1" presStyleIdx="4" presStyleCnt="5">
        <dgm:presLayoutVars>
          <dgm:chMax val="0"/>
          <dgm:bulletEnabled val="1"/>
        </dgm:presLayoutVars>
      </dgm:prSet>
      <dgm:spPr/>
      <dgm:t>
        <a:bodyPr/>
        <a:lstStyle/>
        <a:p>
          <a:endParaRPr lang="en-US"/>
        </a:p>
      </dgm:t>
    </dgm:pt>
  </dgm:ptLst>
  <dgm:cxnLst>
    <dgm:cxn modelId="{0E36E791-0733-48EA-A3E1-A9DD3A1DD7DD}" type="presOf" srcId="{1F5DB543-8F95-40CA-A430-154EB9895E1F}" destId="{7E54583B-C3AB-4B67-9663-4466F21EE36B}" srcOrd="0" destOrd="0" presId="urn:microsoft.com/office/officeart/2005/8/layout/vList2"/>
    <dgm:cxn modelId="{B1353FDB-3B9A-465E-B2CD-B145A24FC51B}" type="presOf" srcId="{09DB83E2-AEC4-4E52-8E07-A0FE25F0093F}" destId="{D06C721C-71A2-4F37-9D26-F251862008F9}" srcOrd="0" destOrd="0" presId="urn:microsoft.com/office/officeart/2005/8/layout/vList2"/>
    <dgm:cxn modelId="{FDF2F4F7-C999-410D-82E1-FC6D04C226F4}" type="presOf" srcId="{1100D89E-2845-4FCE-9349-F6C7DC365B9B}" destId="{F695E9D5-7B90-4EA8-A825-587A09624189}" srcOrd="0" destOrd="0" presId="urn:microsoft.com/office/officeart/2005/8/layout/vList2"/>
    <dgm:cxn modelId="{D34B0B13-DC8E-4275-9DD0-DD64ECC70BA2}" srcId="{B194A1BA-5904-4395-893E-0E4F009CB572}" destId="{BA17CC80-C36A-44B4-A34A-B913CFE75666}" srcOrd="4" destOrd="0" parTransId="{AB832BC1-32AE-442D-8780-8AB2D1B00B36}" sibTransId="{A5C0B2D5-3F5E-44E4-ADA2-A9509B8B7F81}"/>
    <dgm:cxn modelId="{8408402C-9067-477A-838F-578292FEFA84}" type="presOf" srcId="{FA1C4B96-75BF-4068-96D1-23D0481639F0}" destId="{43C0FE51-499B-475C-BF77-411F47B83981}" srcOrd="0" destOrd="0" presId="urn:microsoft.com/office/officeart/2005/8/layout/vList2"/>
    <dgm:cxn modelId="{C37801D7-39D1-4339-8A9C-6032DE183D42}" srcId="{B194A1BA-5904-4395-893E-0E4F009CB572}" destId="{FA1C4B96-75BF-4068-96D1-23D0481639F0}" srcOrd="2" destOrd="0" parTransId="{A78978DE-9B54-47D8-9A4A-348A309AD44C}" sibTransId="{5F699F82-725D-4940-8017-8B9A6332914F}"/>
    <dgm:cxn modelId="{CDE1E35E-6CE0-49E3-8182-D18F3DCD66AB}" srcId="{B194A1BA-5904-4395-893E-0E4F009CB572}" destId="{1F5DB543-8F95-40CA-A430-154EB9895E1F}" srcOrd="0" destOrd="0" parTransId="{AD469228-ED4C-4F60-84DA-BDFC0A1A89CC}" sibTransId="{D463AA95-0C78-463F-BF5F-40C51033B7A2}"/>
    <dgm:cxn modelId="{DD281BE4-E3FC-49AF-B09D-5A6C22CD8ED0}" type="presOf" srcId="{BA17CC80-C36A-44B4-A34A-B913CFE75666}" destId="{545C4A00-0544-4913-BFEC-D3D790AC9C27}" srcOrd="0" destOrd="0" presId="urn:microsoft.com/office/officeart/2005/8/layout/vList2"/>
    <dgm:cxn modelId="{15A98C23-4B36-4E9E-A2F4-35542354A725}" srcId="{B194A1BA-5904-4395-893E-0E4F009CB572}" destId="{09DB83E2-AEC4-4E52-8E07-A0FE25F0093F}" srcOrd="3" destOrd="0" parTransId="{C4950BEC-468C-4CB0-8AB0-682F991B6EAD}" sibTransId="{23DEA55B-AC18-457E-8B22-DB6F42EE7D4D}"/>
    <dgm:cxn modelId="{AFCA7A4F-57D8-4833-B551-C97A7D42C9FB}" srcId="{B194A1BA-5904-4395-893E-0E4F009CB572}" destId="{1100D89E-2845-4FCE-9349-F6C7DC365B9B}" srcOrd="1" destOrd="0" parTransId="{74DEE21B-674F-4396-9EBB-7E3D6650EA01}" sibTransId="{55D1BD47-CA12-453F-89CC-373C13B0BC2C}"/>
    <dgm:cxn modelId="{25F1AE68-7700-4B5B-A20F-90AF9951F976}" type="presOf" srcId="{B194A1BA-5904-4395-893E-0E4F009CB572}" destId="{E80709C9-F148-4824-9C79-9BEB4AC5CF44}" srcOrd="0" destOrd="0" presId="urn:microsoft.com/office/officeart/2005/8/layout/vList2"/>
    <dgm:cxn modelId="{A32EB9F1-DCC2-4EE4-B5B6-1A125849F32C}" type="presParOf" srcId="{E80709C9-F148-4824-9C79-9BEB4AC5CF44}" destId="{7E54583B-C3AB-4B67-9663-4466F21EE36B}" srcOrd="0" destOrd="0" presId="urn:microsoft.com/office/officeart/2005/8/layout/vList2"/>
    <dgm:cxn modelId="{C77E3B97-922A-459A-89C9-AD759E9AE9D7}" type="presParOf" srcId="{E80709C9-F148-4824-9C79-9BEB4AC5CF44}" destId="{EAEF421E-76C1-4360-BDC6-9BA09137DAD8}" srcOrd="1" destOrd="0" presId="urn:microsoft.com/office/officeart/2005/8/layout/vList2"/>
    <dgm:cxn modelId="{A0E64B66-6884-4703-AAD8-3F133636B36E}" type="presParOf" srcId="{E80709C9-F148-4824-9C79-9BEB4AC5CF44}" destId="{F695E9D5-7B90-4EA8-A825-587A09624189}" srcOrd="2" destOrd="0" presId="urn:microsoft.com/office/officeart/2005/8/layout/vList2"/>
    <dgm:cxn modelId="{BBA9D9E0-32BF-4A6F-942E-95B358EFD9AC}" type="presParOf" srcId="{E80709C9-F148-4824-9C79-9BEB4AC5CF44}" destId="{62569E50-F9CC-4687-8158-33C8367607FF}" srcOrd="3" destOrd="0" presId="urn:microsoft.com/office/officeart/2005/8/layout/vList2"/>
    <dgm:cxn modelId="{2967C042-C749-4506-A0EB-0FB72EDC1D2E}" type="presParOf" srcId="{E80709C9-F148-4824-9C79-9BEB4AC5CF44}" destId="{43C0FE51-499B-475C-BF77-411F47B83981}" srcOrd="4" destOrd="0" presId="urn:microsoft.com/office/officeart/2005/8/layout/vList2"/>
    <dgm:cxn modelId="{A8A6B0DC-D80F-46C0-B853-EDA5DB48A739}" type="presParOf" srcId="{E80709C9-F148-4824-9C79-9BEB4AC5CF44}" destId="{DC5C9318-F018-47A8-8EEF-375834963F50}" srcOrd="5" destOrd="0" presId="urn:microsoft.com/office/officeart/2005/8/layout/vList2"/>
    <dgm:cxn modelId="{C3DB35EA-53A6-4AAC-940E-2C3275CAA328}" type="presParOf" srcId="{E80709C9-F148-4824-9C79-9BEB4AC5CF44}" destId="{D06C721C-71A2-4F37-9D26-F251862008F9}" srcOrd="6" destOrd="0" presId="urn:microsoft.com/office/officeart/2005/8/layout/vList2"/>
    <dgm:cxn modelId="{EE079349-283C-4A0D-BEEA-8E8B62262777}" type="presParOf" srcId="{E80709C9-F148-4824-9C79-9BEB4AC5CF44}" destId="{67ED6666-52A0-4B08-9EDB-D2F232F1A822}" srcOrd="7" destOrd="0" presId="urn:microsoft.com/office/officeart/2005/8/layout/vList2"/>
    <dgm:cxn modelId="{9D236E98-977E-49BE-B7BB-1001D5B8DB08}" type="presParOf" srcId="{E80709C9-F148-4824-9C79-9BEB4AC5CF44}" destId="{545C4A00-0544-4913-BFEC-D3D790AC9C27}"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A8CC6F5-0885-4DCA-B619-58299C4A370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7A92A3A-45FC-46B6-9EE4-69C14837C721}">
      <dgm:prSet/>
      <dgm:spPr/>
      <dgm:t>
        <a:bodyPr/>
        <a:lstStyle/>
        <a:p>
          <a:pPr rtl="0"/>
          <a:r>
            <a:rPr lang="en-US" dirty="0" smtClean="0"/>
            <a:t>Knowledge and skills?</a:t>
          </a:r>
          <a:endParaRPr lang="en-US" dirty="0"/>
        </a:p>
      </dgm:t>
    </dgm:pt>
    <dgm:pt modelId="{C3E151F2-8B55-4139-8BAD-4C67CC30A309}" type="parTrans" cxnId="{74323413-ED3F-47A3-A3B5-07EAAD3AB346}">
      <dgm:prSet/>
      <dgm:spPr/>
      <dgm:t>
        <a:bodyPr/>
        <a:lstStyle/>
        <a:p>
          <a:endParaRPr lang="en-US"/>
        </a:p>
      </dgm:t>
    </dgm:pt>
    <dgm:pt modelId="{62BAAAE2-69D7-49F2-8B42-9B596227DFCD}" type="sibTrans" cxnId="{74323413-ED3F-47A3-A3B5-07EAAD3AB346}">
      <dgm:prSet/>
      <dgm:spPr/>
      <dgm:t>
        <a:bodyPr/>
        <a:lstStyle/>
        <a:p>
          <a:endParaRPr lang="en-US"/>
        </a:p>
      </dgm:t>
    </dgm:pt>
    <dgm:pt modelId="{D89A6B2D-DEFA-48CD-B546-6EC7E541F305}">
      <dgm:prSet/>
      <dgm:spPr/>
      <dgm:t>
        <a:bodyPr/>
        <a:lstStyle/>
        <a:p>
          <a:pPr rtl="0"/>
          <a:r>
            <a:rPr lang="en-US" dirty="0" smtClean="0"/>
            <a:t>Background?</a:t>
          </a:r>
          <a:endParaRPr lang="en-US" dirty="0"/>
        </a:p>
      </dgm:t>
    </dgm:pt>
    <dgm:pt modelId="{BFEC9588-D7F8-4C11-8541-A4581074C18F}" type="parTrans" cxnId="{74B04A60-9022-4B21-A04C-0604A357D1C7}">
      <dgm:prSet/>
      <dgm:spPr/>
      <dgm:t>
        <a:bodyPr/>
        <a:lstStyle/>
        <a:p>
          <a:endParaRPr lang="en-US"/>
        </a:p>
      </dgm:t>
    </dgm:pt>
    <dgm:pt modelId="{A58EBB31-4170-439D-B7C1-46D3327D7EE8}" type="sibTrans" cxnId="{74B04A60-9022-4B21-A04C-0604A357D1C7}">
      <dgm:prSet/>
      <dgm:spPr/>
      <dgm:t>
        <a:bodyPr/>
        <a:lstStyle/>
        <a:p>
          <a:endParaRPr lang="en-US"/>
        </a:p>
      </dgm:t>
    </dgm:pt>
    <dgm:pt modelId="{32941731-5001-4ECB-9A9E-F3AEEEB8141F}">
      <dgm:prSet/>
      <dgm:spPr/>
      <dgm:t>
        <a:bodyPr/>
        <a:lstStyle/>
        <a:p>
          <a:r>
            <a:rPr lang="en-US" dirty="0" smtClean="0"/>
            <a:t>Competency?</a:t>
          </a:r>
          <a:endParaRPr lang="en-US" dirty="0"/>
        </a:p>
      </dgm:t>
    </dgm:pt>
    <dgm:pt modelId="{85FE234A-C6E6-4E22-B726-27AD37097EB4}" type="parTrans" cxnId="{B1F5292A-B25E-4262-B186-CDEC3F9A748E}">
      <dgm:prSet/>
      <dgm:spPr/>
    </dgm:pt>
    <dgm:pt modelId="{52173BE6-170B-436A-91A1-27B50D513960}" type="sibTrans" cxnId="{B1F5292A-B25E-4262-B186-CDEC3F9A748E}">
      <dgm:prSet/>
      <dgm:spPr/>
    </dgm:pt>
    <dgm:pt modelId="{1B05C236-AC87-4ECA-9736-177B197D955E}" type="pres">
      <dgm:prSet presAssocID="{EA8CC6F5-0885-4DCA-B619-58299C4A3706}" presName="linear" presStyleCnt="0">
        <dgm:presLayoutVars>
          <dgm:animLvl val="lvl"/>
          <dgm:resizeHandles val="exact"/>
        </dgm:presLayoutVars>
      </dgm:prSet>
      <dgm:spPr/>
      <dgm:t>
        <a:bodyPr/>
        <a:lstStyle/>
        <a:p>
          <a:endParaRPr lang="en-US"/>
        </a:p>
      </dgm:t>
    </dgm:pt>
    <dgm:pt modelId="{988D610A-3528-402A-8238-5213AFEBFABC}" type="pres">
      <dgm:prSet presAssocID="{D7A92A3A-45FC-46B6-9EE4-69C14837C721}" presName="parentText" presStyleLbl="node1" presStyleIdx="0" presStyleCnt="3">
        <dgm:presLayoutVars>
          <dgm:chMax val="0"/>
          <dgm:bulletEnabled val="1"/>
        </dgm:presLayoutVars>
      </dgm:prSet>
      <dgm:spPr/>
      <dgm:t>
        <a:bodyPr/>
        <a:lstStyle/>
        <a:p>
          <a:endParaRPr lang="en-US"/>
        </a:p>
      </dgm:t>
    </dgm:pt>
    <dgm:pt modelId="{12728E8E-A3EE-4EA0-AB7D-FF06AFFFFF1C}" type="pres">
      <dgm:prSet presAssocID="{62BAAAE2-69D7-49F2-8B42-9B596227DFCD}" presName="spacer" presStyleCnt="0"/>
      <dgm:spPr/>
    </dgm:pt>
    <dgm:pt modelId="{B5AC4F0C-FFB1-497B-8797-36D77899E8BD}" type="pres">
      <dgm:prSet presAssocID="{D89A6B2D-DEFA-48CD-B546-6EC7E541F305}" presName="parentText" presStyleLbl="node1" presStyleIdx="1" presStyleCnt="3">
        <dgm:presLayoutVars>
          <dgm:chMax val="0"/>
          <dgm:bulletEnabled val="1"/>
        </dgm:presLayoutVars>
      </dgm:prSet>
      <dgm:spPr/>
      <dgm:t>
        <a:bodyPr/>
        <a:lstStyle/>
        <a:p>
          <a:endParaRPr lang="en-US"/>
        </a:p>
      </dgm:t>
    </dgm:pt>
    <dgm:pt modelId="{674CE84B-4E0F-4F9F-86C4-4FF33C72178C}" type="pres">
      <dgm:prSet presAssocID="{A58EBB31-4170-439D-B7C1-46D3327D7EE8}" presName="spacer" presStyleCnt="0"/>
      <dgm:spPr/>
    </dgm:pt>
    <dgm:pt modelId="{A87B8891-2980-4DD2-9D28-7D0B89E0129C}" type="pres">
      <dgm:prSet presAssocID="{32941731-5001-4ECB-9A9E-F3AEEEB8141F}" presName="parentText" presStyleLbl="node1" presStyleIdx="2" presStyleCnt="3">
        <dgm:presLayoutVars>
          <dgm:chMax val="0"/>
          <dgm:bulletEnabled val="1"/>
        </dgm:presLayoutVars>
      </dgm:prSet>
      <dgm:spPr/>
      <dgm:t>
        <a:bodyPr/>
        <a:lstStyle/>
        <a:p>
          <a:endParaRPr lang="en-US"/>
        </a:p>
      </dgm:t>
    </dgm:pt>
  </dgm:ptLst>
  <dgm:cxnLst>
    <dgm:cxn modelId="{814C6373-7BF6-4DAD-A2BD-4351BFF83F26}" type="presOf" srcId="{32941731-5001-4ECB-9A9E-F3AEEEB8141F}" destId="{A87B8891-2980-4DD2-9D28-7D0B89E0129C}" srcOrd="0" destOrd="0" presId="urn:microsoft.com/office/officeart/2005/8/layout/vList2"/>
    <dgm:cxn modelId="{AC594A9B-C502-4D3B-B419-0E5A1E7BD8E3}" type="presOf" srcId="{EA8CC6F5-0885-4DCA-B619-58299C4A3706}" destId="{1B05C236-AC87-4ECA-9736-177B197D955E}" srcOrd="0" destOrd="0" presId="urn:microsoft.com/office/officeart/2005/8/layout/vList2"/>
    <dgm:cxn modelId="{B9AD5591-47B9-44C8-817D-0C8754B43DAF}" type="presOf" srcId="{D7A92A3A-45FC-46B6-9EE4-69C14837C721}" destId="{988D610A-3528-402A-8238-5213AFEBFABC}" srcOrd="0" destOrd="0" presId="urn:microsoft.com/office/officeart/2005/8/layout/vList2"/>
    <dgm:cxn modelId="{74323413-ED3F-47A3-A3B5-07EAAD3AB346}" srcId="{EA8CC6F5-0885-4DCA-B619-58299C4A3706}" destId="{D7A92A3A-45FC-46B6-9EE4-69C14837C721}" srcOrd="0" destOrd="0" parTransId="{C3E151F2-8B55-4139-8BAD-4C67CC30A309}" sibTransId="{62BAAAE2-69D7-49F2-8B42-9B596227DFCD}"/>
    <dgm:cxn modelId="{42B07FB2-849E-4CEA-AF33-BBA1ED9F8149}" type="presOf" srcId="{D89A6B2D-DEFA-48CD-B546-6EC7E541F305}" destId="{B5AC4F0C-FFB1-497B-8797-36D77899E8BD}" srcOrd="0" destOrd="0" presId="urn:microsoft.com/office/officeart/2005/8/layout/vList2"/>
    <dgm:cxn modelId="{B1F5292A-B25E-4262-B186-CDEC3F9A748E}" srcId="{EA8CC6F5-0885-4DCA-B619-58299C4A3706}" destId="{32941731-5001-4ECB-9A9E-F3AEEEB8141F}" srcOrd="2" destOrd="0" parTransId="{85FE234A-C6E6-4E22-B726-27AD37097EB4}" sibTransId="{52173BE6-170B-436A-91A1-27B50D513960}"/>
    <dgm:cxn modelId="{74B04A60-9022-4B21-A04C-0604A357D1C7}" srcId="{EA8CC6F5-0885-4DCA-B619-58299C4A3706}" destId="{D89A6B2D-DEFA-48CD-B546-6EC7E541F305}" srcOrd="1" destOrd="0" parTransId="{BFEC9588-D7F8-4C11-8541-A4581074C18F}" sibTransId="{A58EBB31-4170-439D-B7C1-46D3327D7EE8}"/>
    <dgm:cxn modelId="{DB3E91FF-46D5-45EE-8137-ED405897F6AF}" type="presParOf" srcId="{1B05C236-AC87-4ECA-9736-177B197D955E}" destId="{988D610A-3528-402A-8238-5213AFEBFABC}" srcOrd="0" destOrd="0" presId="urn:microsoft.com/office/officeart/2005/8/layout/vList2"/>
    <dgm:cxn modelId="{258BFCB0-867D-4B2F-AD1B-506AF2589B8D}" type="presParOf" srcId="{1B05C236-AC87-4ECA-9736-177B197D955E}" destId="{12728E8E-A3EE-4EA0-AB7D-FF06AFFFFF1C}" srcOrd="1" destOrd="0" presId="urn:microsoft.com/office/officeart/2005/8/layout/vList2"/>
    <dgm:cxn modelId="{66CB4237-7344-4359-BC01-ACB2FE197110}" type="presParOf" srcId="{1B05C236-AC87-4ECA-9736-177B197D955E}" destId="{B5AC4F0C-FFB1-497B-8797-36D77899E8BD}" srcOrd="2" destOrd="0" presId="urn:microsoft.com/office/officeart/2005/8/layout/vList2"/>
    <dgm:cxn modelId="{CD287BA8-53B8-4D5F-A349-A25354AEEC49}" type="presParOf" srcId="{1B05C236-AC87-4ECA-9736-177B197D955E}" destId="{674CE84B-4E0F-4F9F-86C4-4FF33C72178C}" srcOrd="3" destOrd="0" presId="urn:microsoft.com/office/officeart/2005/8/layout/vList2"/>
    <dgm:cxn modelId="{CD5E3BB7-CD08-4028-9D71-0B0C3200D6CA}" type="presParOf" srcId="{1B05C236-AC87-4ECA-9736-177B197D955E}" destId="{A87B8891-2980-4DD2-9D28-7D0B89E0129C}"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0EC332F1-A5DB-4E2F-919A-2998D741B75D}"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9B325A08-CCE8-474D-BCB2-1E28A74B5184}">
      <dgm:prSet/>
      <dgm:spPr/>
      <dgm:t>
        <a:bodyPr/>
        <a:lstStyle/>
        <a:p>
          <a:pPr rtl="0"/>
          <a:r>
            <a:rPr lang="en-US" dirty="0" smtClean="0"/>
            <a:t>Who will be responsible for what?</a:t>
          </a:r>
          <a:endParaRPr lang="en-US" dirty="0"/>
        </a:p>
      </dgm:t>
    </dgm:pt>
    <dgm:pt modelId="{E5C7D1E4-DB5A-4DB5-8A9F-9641FE753750}" type="parTrans" cxnId="{8345F550-66CE-4750-8906-CB29E2296749}">
      <dgm:prSet/>
      <dgm:spPr/>
      <dgm:t>
        <a:bodyPr/>
        <a:lstStyle/>
        <a:p>
          <a:endParaRPr lang="en-US"/>
        </a:p>
      </dgm:t>
    </dgm:pt>
    <dgm:pt modelId="{31571CE2-C065-4662-8150-F2D98EB1B6C6}" type="sibTrans" cxnId="{8345F550-66CE-4750-8906-CB29E2296749}">
      <dgm:prSet/>
      <dgm:spPr/>
      <dgm:t>
        <a:bodyPr/>
        <a:lstStyle/>
        <a:p>
          <a:endParaRPr lang="en-US"/>
        </a:p>
      </dgm:t>
    </dgm:pt>
    <dgm:pt modelId="{64A27BB6-935C-4371-BE1F-F4D50EB720E4}">
      <dgm:prSet/>
      <dgm:spPr/>
      <dgm:t>
        <a:bodyPr/>
        <a:lstStyle/>
        <a:p>
          <a:pPr rtl="0"/>
          <a:r>
            <a:rPr lang="en-US" dirty="0" smtClean="0"/>
            <a:t>Recruitment?</a:t>
          </a:r>
          <a:endParaRPr lang="en-US" dirty="0"/>
        </a:p>
      </dgm:t>
    </dgm:pt>
    <dgm:pt modelId="{02615DB8-4889-4F8B-BE54-A4FD9779FE48}" type="parTrans" cxnId="{D5E316FC-551A-4EDB-838D-A0580D29E7A1}">
      <dgm:prSet/>
      <dgm:spPr/>
      <dgm:t>
        <a:bodyPr/>
        <a:lstStyle/>
        <a:p>
          <a:endParaRPr lang="en-US"/>
        </a:p>
      </dgm:t>
    </dgm:pt>
    <dgm:pt modelId="{5CDC826E-A250-4465-9504-02E3DCF9EC02}" type="sibTrans" cxnId="{D5E316FC-551A-4EDB-838D-A0580D29E7A1}">
      <dgm:prSet/>
      <dgm:spPr/>
      <dgm:t>
        <a:bodyPr/>
        <a:lstStyle/>
        <a:p>
          <a:endParaRPr lang="en-US"/>
        </a:p>
      </dgm:t>
    </dgm:pt>
    <dgm:pt modelId="{B3ABA5CC-161E-4A27-BB6C-0A6D132D599C}">
      <dgm:prSet/>
      <dgm:spPr/>
      <dgm:t>
        <a:bodyPr/>
        <a:lstStyle/>
        <a:p>
          <a:pPr rtl="0"/>
          <a:r>
            <a:rPr lang="en-US" dirty="0" smtClean="0"/>
            <a:t>Hiring?</a:t>
          </a:r>
          <a:endParaRPr lang="en-US" dirty="0"/>
        </a:p>
      </dgm:t>
    </dgm:pt>
    <dgm:pt modelId="{21DB6E40-AE2B-4A2D-82A0-556C197238FC}" type="parTrans" cxnId="{16AF0C53-09EE-43AC-9CCC-85FAF5C130A5}">
      <dgm:prSet/>
      <dgm:spPr/>
      <dgm:t>
        <a:bodyPr/>
        <a:lstStyle/>
        <a:p>
          <a:endParaRPr lang="en-US"/>
        </a:p>
      </dgm:t>
    </dgm:pt>
    <dgm:pt modelId="{8F6853A0-C0FB-4841-89C2-EDAB782B095D}" type="sibTrans" cxnId="{16AF0C53-09EE-43AC-9CCC-85FAF5C130A5}">
      <dgm:prSet/>
      <dgm:spPr/>
      <dgm:t>
        <a:bodyPr/>
        <a:lstStyle/>
        <a:p>
          <a:endParaRPr lang="en-US"/>
        </a:p>
      </dgm:t>
    </dgm:pt>
    <dgm:pt modelId="{2E0ED3E5-44C6-47B0-856D-8F57E7CA208A}">
      <dgm:prSet/>
      <dgm:spPr/>
      <dgm:t>
        <a:bodyPr/>
        <a:lstStyle/>
        <a:p>
          <a:pPr rtl="0"/>
          <a:r>
            <a:rPr lang="en-US" dirty="0" smtClean="0"/>
            <a:t>Evaluation?</a:t>
          </a:r>
          <a:endParaRPr lang="en-US" dirty="0"/>
        </a:p>
      </dgm:t>
    </dgm:pt>
    <dgm:pt modelId="{C8CB82FE-748B-45BF-9320-9DE28C613470}" type="parTrans" cxnId="{0A66FD1E-EDF4-4134-B997-95D54EC291D5}">
      <dgm:prSet/>
      <dgm:spPr/>
      <dgm:t>
        <a:bodyPr/>
        <a:lstStyle/>
        <a:p>
          <a:endParaRPr lang="en-US"/>
        </a:p>
      </dgm:t>
    </dgm:pt>
    <dgm:pt modelId="{54426E53-2CF4-4AD9-A20F-A10C77EB2AAC}" type="sibTrans" cxnId="{0A66FD1E-EDF4-4134-B997-95D54EC291D5}">
      <dgm:prSet/>
      <dgm:spPr/>
      <dgm:t>
        <a:bodyPr/>
        <a:lstStyle/>
        <a:p>
          <a:endParaRPr lang="en-US"/>
        </a:p>
      </dgm:t>
    </dgm:pt>
    <dgm:pt modelId="{4FCDC3A6-FE46-402A-B8B8-5132A8404747}">
      <dgm:prSet/>
      <dgm:spPr/>
      <dgm:t>
        <a:bodyPr/>
        <a:lstStyle/>
        <a:p>
          <a:pPr rtl="0"/>
          <a:r>
            <a:rPr lang="en-US" dirty="0" smtClean="0"/>
            <a:t>Professional development?</a:t>
          </a:r>
          <a:endParaRPr lang="en-US" dirty="0"/>
        </a:p>
      </dgm:t>
    </dgm:pt>
    <dgm:pt modelId="{468C10EB-5CA2-410F-A884-B67785B56F5C}" type="parTrans" cxnId="{0CAB0392-7EF0-4483-88EA-EEB21F7F410B}">
      <dgm:prSet/>
      <dgm:spPr/>
      <dgm:t>
        <a:bodyPr/>
        <a:lstStyle/>
        <a:p>
          <a:endParaRPr lang="en-US"/>
        </a:p>
      </dgm:t>
    </dgm:pt>
    <dgm:pt modelId="{78336E94-B84E-4BEB-8439-D4CD2398A03F}" type="sibTrans" cxnId="{0CAB0392-7EF0-4483-88EA-EEB21F7F410B}">
      <dgm:prSet/>
      <dgm:spPr/>
      <dgm:t>
        <a:bodyPr/>
        <a:lstStyle/>
        <a:p>
          <a:endParaRPr lang="en-US"/>
        </a:p>
      </dgm:t>
    </dgm:pt>
    <dgm:pt modelId="{FB21A89D-C916-4F9D-A5BB-CADE2151E88F}">
      <dgm:prSet/>
      <dgm:spPr/>
      <dgm:t>
        <a:bodyPr/>
        <a:lstStyle/>
        <a:p>
          <a:pPr rtl="0"/>
          <a:r>
            <a:rPr lang="en-US" dirty="0" smtClean="0"/>
            <a:t>Interventions?</a:t>
          </a:r>
          <a:endParaRPr lang="en-US" dirty="0"/>
        </a:p>
      </dgm:t>
    </dgm:pt>
    <dgm:pt modelId="{8C302746-FD43-4EEF-A1BF-3FB5A91173CE}" type="parTrans" cxnId="{CF0861AC-A815-464C-BF35-88B09E7D6413}">
      <dgm:prSet/>
      <dgm:spPr/>
      <dgm:t>
        <a:bodyPr/>
        <a:lstStyle/>
        <a:p>
          <a:endParaRPr lang="en-US"/>
        </a:p>
      </dgm:t>
    </dgm:pt>
    <dgm:pt modelId="{901146AE-2329-469F-B081-8A2DDD7C02BE}" type="sibTrans" cxnId="{CF0861AC-A815-464C-BF35-88B09E7D6413}">
      <dgm:prSet/>
      <dgm:spPr/>
      <dgm:t>
        <a:bodyPr/>
        <a:lstStyle/>
        <a:p>
          <a:endParaRPr lang="en-US"/>
        </a:p>
      </dgm:t>
    </dgm:pt>
    <dgm:pt modelId="{501E2603-ED91-4674-9426-70CDB5D8C70F}">
      <dgm:prSet/>
      <dgm:spPr/>
      <dgm:t>
        <a:bodyPr/>
        <a:lstStyle/>
        <a:p>
          <a:pPr rtl="0"/>
          <a:r>
            <a:rPr lang="en-US" dirty="0" smtClean="0"/>
            <a:t>Discipline?</a:t>
          </a:r>
          <a:endParaRPr lang="en-US" dirty="0"/>
        </a:p>
      </dgm:t>
    </dgm:pt>
    <dgm:pt modelId="{80CA7C4E-12BC-412A-9162-0F0148B3F455}" type="parTrans" cxnId="{43AFB9ED-DDEB-4AB0-99CA-58BBE79D469A}">
      <dgm:prSet/>
      <dgm:spPr/>
      <dgm:t>
        <a:bodyPr/>
        <a:lstStyle/>
        <a:p>
          <a:endParaRPr lang="en-US"/>
        </a:p>
      </dgm:t>
    </dgm:pt>
    <dgm:pt modelId="{2E9626E5-FAB8-4629-A9A4-F67F381C640A}" type="sibTrans" cxnId="{43AFB9ED-DDEB-4AB0-99CA-58BBE79D469A}">
      <dgm:prSet/>
      <dgm:spPr/>
      <dgm:t>
        <a:bodyPr/>
        <a:lstStyle/>
        <a:p>
          <a:endParaRPr lang="en-US"/>
        </a:p>
      </dgm:t>
    </dgm:pt>
    <dgm:pt modelId="{418EF1F6-846A-4715-958E-96477647660E}">
      <dgm:prSet/>
      <dgm:spPr/>
      <dgm:t>
        <a:bodyPr/>
        <a:lstStyle/>
        <a:p>
          <a:pPr rtl="0"/>
          <a:r>
            <a:rPr lang="en-US" dirty="0" smtClean="0"/>
            <a:t>Afterschool programs?</a:t>
          </a:r>
          <a:endParaRPr lang="en-US" dirty="0"/>
        </a:p>
      </dgm:t>
    </dgm:pt>
    <dgm:pt modelId="{5AE5AD74-4730-4183-AF66-8F46BC9D38D1}" type="parTrans" cxnId="{2543C63D-4069-4CA6-80FB-9D25D71D2BD6}">
      <dgm:prSet/>
      <dgm:spPr/>
      <dgm:t>
        <a:bodyPr/>
        <a:lstStyle/>
        <a:p>
          <a:endParaRPr lang="en-US"/>
        </a:p>
      </dgm:t>
    </dgm:pt>
    <dgm:pt modelId="{CB60B63F-B065-4D95-BA49-2595D2E5C846}" type="sibTrans" cxnId="{2543C63D-4069-4CA6-80FB-9D25D71D2BD6}">
      <dgm:prSet/>
      <dgm:spPr/>
      <dgm:t>
        <a:bodyPr/>
        <a:lstStyle/>
        <a:p>
          <a:endParaRPr lang="en-US"/>
        </a:p>
      </dgm:t>
    </dgm:pt>
    <dgm:pt modelId="{F94B3E83-72ED-4F25-AAF8-5544D5E30650}">
      <dgm:prSet/>
      <dgm:spPr/>
      <dgm:t>
        <a:bodyPr/>
        <a:lstStyle/>
        <a:p>
          <a:pPr rtl="0"/>
          <a:r>
            <a:rPr lang="en-US" dirty="0" smtClean="0"/>
            <a:t>Special education?</a:t>
          </a:r>
          <a:endParaRPr lang="en-US" dirty="0"/>
        </a:p>
      </dgm:t>
    </dgm:pt>
    <dgm:pt modelId="{C8406671-1750-4448-AE89-EC641B283604}" type="parTrans" cxnId="{9C36493C-49B3-4B79-BC92-169423B65DF2}">
      <dgm:prSet/>
      <dgm:spPr/>
      <dgm:t>
        <a:bodyPr/>
        <a:lstStyle/>
        <a:p>
          <a:endParaRPr lang="en-US"/>
        </a:p>
      </dgm:t>
    </dgm:pt>
    <dgm:pt modelId="{59ABB532-F7DA-49C9-A0C5-234E3E6099DD}" type="sibTrans" cxnId="{9C36493C-49B3-4B79-BC92-169423B65DF2}">
      <dgm:prSet/>
      <dgm:spPr/>
      <dgm:t>
        <a:bodyPr/>
        <a:lstStyle/>
        <a:p>
          <a:endParaRPr lang="en-US"/>
        </a:p>
      </dgm:t>
    </dgm:pt>
    <dgm:pt modelId="{A7677E51-BDB1-4D8D-85B9-BA1A02733EA2}">
      <dgm:prSet/>
      <dgm:spPr/>
      <dgm:t>
        <a:bodyPr/>
        <a:lstStyle/>
        <a:p>
          <a:pPr rtl="0"/>
          <a:r>
            <a:rPr lang="en-US" dirty="0" smtClean="0"/>
            <a:t>Second language programs?</a:t>
          </a:r>
          <a:endParaRPr lang="en-US" dirty="0"/>
        </a:p>
      </dgm:t>
    </dgm:pt>
    <dgm:pt modelId="{58CB135A-878F-4771-9877-310439D4EA8E}" type="parTrans" cxnId="{1B82CCD9-C7BE-4AD2-8A3B-2B102C68EEEB}">
      <dgm:prSet/>
      <dgm:spPr/>
      <dgm:t>
        <a:bodyPr/>
        <a:lstStyle/>
        <a:p>
          <a:endParaRPr lang="en-US"/>
        </a:p>
      </dgm:t>
    </dgm:pt>
    <dgm:pt modelId="{DEE74353-3B1D-4A28-9850-8E6BDA5566FA}" type="sibTrans" cxnId="{1B82CCD9-C7BE-4AD2-8A3B-2B102C68EEEB}">
      <dgm:prSet/>
      <dgm:spPr/>
      <dgm:t>
        <a:bodyPr/>
        <a:lstStyle/>
        <a:p>
          <a:endParaRPr lang="en-US"/>
        </a:p>
      </dgm:t>
    </dgm:pt>
    <dgm:pt modelId="{09709B24-E5B8-48A4-9417-28B7DEAB0081}" type="pres">
      <dgm:prSet presAssocID="{0EC332F1-A5DB-4E2F-919A-2998D741B75D}" presName="diagram" presStyleCnt="0">
        <dgm:presLayoutVars>
          <dgm:dir/>
          <dgm:resizeHandles val="exact"/>
        </dgm:presLayoutVars>
      </dgm:prSet>
      <dgm:spPr/>
      <dgm:t>
        <a:bodyPr/>
        <a:lstStyle/>
        <a:p>
          <a:endParaRPr lang="en-US"/>
        </a:p>
      </dgm:t>
    </dgm:pt>
    <dgm:pt modelId="{FE30D4B6-E9B4-439C-85C2-20E5F66B9377}" type="pres">
      <dgm:prSet presAssocID="{9B325A08-CCE8-474D-BCB2-1E28A74B5184}" presName="node" presStyleLbl="node1" presStyleIdx="0" presStyleCnt="1" custScaleY="182094">
        <dgm:presLayoutVars>
          <dgm:bulletEnabled val="1"/>
        </dgm:presLayoutVars>
      </dgm:prSet>
      <dgm:spPr/>
      <dgm:t>
        <a:bodyPr/>
        <a:lstStyle/>
        <a:p>
          <a:endParaRPr lang="en-US"/>
        </a:p>
      </dgm:t>
    </dgm:pt>
  </dgm:ptLst>
  <dgm:cxnLst>
    <dgm:cxn modelId="{ABA4EF5C-D627-44D5-93DB-7176B69DBF5C}" type="presOf" srcId="{501E2603-ED91-4674-9426-70CDB5D8C70F}" destId="{FE30D4B6-E9B4-439C-85C2-20E5F66B9377}" srcOrd="0" destOrd="6" presId="urn:microsoft.com/office/officeart/2005/8/layout/default#1"/>
    <dgm:cxn modelId="{2543C63D-4069-4CA6-80FB-9D25D71D2BD6}" srcId="{9B325A08-CCE8-474D-BCB2-1E28A74B5184}" destId="{418EF1F6-846A-4715-958E-96477647660E}" srcOrd="6" destOrd="0" parTransId="{5AE5AD74-4730-4183-AF66-8F46BC9D38D1}" sibTransId="{CB60B63F-B065-4D95-BA49-2595D2E5C846}"/>
    <dgm:cxn modelId="{8345F550-66CE-4750-8906-CB29E2296749}" srcId="{0EC332F1-A5DB-4E2F-919A-2998D741B75D}" destId="{9B325A08-CCE8-474D-BCB2-1E28A74B5184}" srcOrd="0" destOrd="0" parTransId="{E5C7D1E4-DB5A-4DB5-8A9F-9641FE753750}" sibTransId="{31571CE2-C065-4662-8150-F2D98EB1B6C6}"/>
    <dgm:cxn modelId="{CA1C88C2-FF7A-4E16-94D1-08F38E12F14A}" type="presOf" srcId="{0EC332F1-A5DB-4E2F-919A-2998D741B75D}" destId="{09709B24-E5B8-48A4-9417-28B7DEAB0081}" srcOrd="0" destOrd="0" presId="urn:microsoft.com/office/officeart/2005/8/layout/default#1"/>
    <dgm:cxn modelId="{CF0861AC-A815-464C-BF35-88B09E7D6413}" srcId="{9B325A08-CCE8-474D-BCB2-1E28A74B5184}" destId="{FB21A89D-C916-4F9D-A5BB-CADE2151E88F}" srcOrd="4" destOrd="0" parTransId="{8C302746-FD43-4EEF-A1BF-3FB5A91173CE}" sibTransId="{901146AE-2329-469F-B081-8A2DDD7C02BE}"/>
    <dgm:cxn modelId="{D629FC05-9846-4FA7-BD58-0AD7494250CB}" type="presOf" srcId="{2E0ED3E5-44C6-47B0-856D-8F57E7CA208A}" destId="{FE30D4B6-E9B4-439C-85C2-20E5F66B9377}" srcOrd="0" destOrd="3" presId="urn:microsoft.com/office/officeart/2005/8/layout/default#1"/>
    <dgm:cxn modelId="{9C36493C-49B3-4B79-BC92-169423B65DF2}" srcId="{9B325A08-CCE8-474D-BCB2-1E28A74B5184}" destId="{F94B3E83-72ED-4F25-AAF8-5544D5E30650}" srcOrd="7" destOrd="0" parTransId="{C8406671-1750-4448-AE89-EC641B283604}" sibTransId="{59ABB532-F7DA-49C9-A0C5-234E3E6099DD}"/>
    <dgm:cxn modelId="{73B86EE7-2372-4E0A-9F59-E82D72D85C78}" type="presOf" srcId="{FB21A89D-C916-4F9D-A5BB-CADE2151E88F}" destId="{FE30D4B6-E9B4-439C-85C2-20E5F66B9377}" srcOrd="0" destOrd="5" presId="urn:microsoft.com/office/officeart/2005/8/layout/default#1"/>
    <dgm:cxn modelId="{77153342-3743-4E1C-BE58-F715BB551C81}" type="presOf" srcId="{F94B3E83-72ED-4F25-AAF8-5544D5E30650}" destId="{FE30D4B6-E9B4-439C-85C2-20E5F66B9377}" srcOrd="0" destOrd="8" presId="urn:microsoft.com/office/officeart/2005/8/layout/default#1"/>
    <dgm:cxn modelId="{16AF0C53-09EE-43AC-9CCC-85FAF5C130A5}" srcId="{9B325A08-CCE8-474D-BCB2-1E28A74B5184}" destId="{B3ABA5CC-161E-4A27-BB6C-0A6D132D599C}" srcOrd="1" destOrd="0" parTransId="{21DB6E40-AE2B-4A2D-82A0-556C197238FC}" sibTransId="{8F6853A0-C0FB-4841-89C2-EDAB782B095D}"/>
    <dgm:cxn modelId="{A6A58344-F81F-4227-827E-BCCB531025DF}" type="presOf" srcId="{4FCDC3A6-FE46-402A-B8B8-5132A8404747}" destId="{FE30D4B6-E9B4-439C-85C2-20E5F66B9377}" srcOrd="0" destOrd="4" presId="urn:microsoft.com/office/officeart/2005/8/layout/default#1"/>
    <dgm:cxn modelId="{E9ABE6BB-B581-4ACF-B10B-8F58786A31C8}" type="presOf" srcId="{64A27BB6-935C-4371-BE1F-F4D50EB720E4}" destId="{FE30D4B6-E9B4-439C-85C2-20E5F66B9377}" srcOrd="0" destOrd="1" presId="urn:microsoft.com/office/officeart/2005/8/layout/default#1"/>
    <dgm:cxn modelId="{43AFB9ED-DDEB-4AB0-99CA-58BBE79D469A}" srcId="{9B325A08-CCE8-474D-BCB2-1E28A74B5184}" destId="{501E2603-ED91-4674-9426-70CDB5D8C70F}" srcOrd="5" destOrd="0" parTransId="{80CA7C4E-12BC-412A-9162-0F0148B3F455}" sibTransId="{2E9626E5-FAB8-4629-A9A4-F67F381C640A}"/>
    <dgm:cxn modelId="{1B82CCD9-C7BE-4AD2-8A3B-2B102C68EEEB}" srcId="{9B325A08-CCE8-474D-BCB2-1E28A74B5184}" destId="{A7677E51-BDB1-4D8D-85B9-BA1A02733EA2}" srcOrd="8" destOrd="0" parTransId="{58CB135A-878F-4771-9877-310439D4EA8E}" sibTransId="{DEE74353-3B1D-4A28-9850-8E6BDA5566FA}"/>
    <dgm:cxn modelId="{D5E316FC-551A-4EDB-838D-A0580D29E7A1}" srcId="{9B325A08-CCE8-474D-BCB2-1E28A74B5184}" destId="{64A27BB6-935C-4371-BE1F-F4D50EB720E4}" srcOrd="0" destOrd="0" parTransId="{02615DB8-4889-4F8B-BE54-A4FD9779FE48}" sibTransId="{5CDC826E-A250-4465-9504-02E3DCF9EC02}"/>
    <dgm:cxn modelId="{0CAB0392-7EF0-4483-88EA-EEB21F7F410B}" srcId="{9B325A08-CCE8-474D-BCB2-1E28A74B5184}" destId="{4FCDC3A6-FE46-402A-B8B8-5132A8404747}" srcOrd="3" destOrd="0" parTransId="{468C10EB-5CA2-410F-A884-B67785B56F5C}" sibTransId="{78336E94-B84E-4BEB-8439-D4CD2398A03F}"/>
    <dgm:cxn modelId="{FBFBD6D0-0D4D-45DD-80E5-6E257BFB50A7}" type="presOf" srcId="{A7677E51-BDB1-4D8D-85B9-BA1A02733EA2}" destId="{FE30D4B6-E9B4-439C-85C2-20E5F66B9377}" srcOrd="0" destOrd="9" presId="urn:microsoft.com/office/officeart/2005/8/layout/default#1"/>
    <dgm:cxn modelId="{229A55F3-6636-4BE7-A337-D42678000139}" type="presOf" srcId="{9B325A08-CCE8-474D-BCB2-1E28A74B5184}" destId="{FE30D4B6-E9B4-439C-85C2-20E5F66B9377}" srcOrd="0" destOrd="0" presId="urn:microsoft.com/office/officeart/2005/8/layout/default#1"/>
    <dgm:cxn modelId="{E1499D11-5F44-4BE5-8E77-058405983421}" type="presOf" srcId="{B3ABA5CC-161E-4A27-BB6C-0A6D132D599C}" destId="{FE30D4B6-E9B4-439C-85C2-20E5F66B9377}" srcOrd="0" destOrd="2" presId="urn:microsoft.com/office/officeart/2005/8/layout/default#1"/>
    <dgm:cxn modelId="{364D21FF-C630-4B64-9D8B-CB6B9C5C56A1}" type="presOf" srcId="{418EF1F6-846A-4715-958E-96477647660E}" destId="{FE30D4B6-E9B4-439C-85C2-20E5F66B9377}" srcOrd="0" destOrd="7" presId="urn:microsoft.com/office/officeart/2005/8/layout/default#1"/>
    <dgm:cxn modelId="{0A66FD1E-EDF4-4134-B997-95D54EC291D5}" srcId="{9B325A08-CCE8-474D-BCB2-1E28A74B5184}" destId="{2E0ED3E5-44C6-47B0-856D-8F57E7CA208A}" srcOrd="2" destOrd="0" parTransId="{C8CB82FE-748B-45BF-9320-9DE28C613470}" sibTransId="{54426E53-2CF4-4AD9-A20F-A10C77EB2AAC}"/>
    <dgm:cxn modelId="{37CA6ECD-C723-4E07-B61A-32799C82C552}" type="presParOf" srcId="{09709B24-E5B8-48A4-9417-28B7DEAB0081}" destId="{FE30D4B6-E9B4-439C-85C2-20E5F66B9377}" srcOrd="0" destOrd="0" presId="urn:microsoft.com/office/officeart/2005/8/layout/defaul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2990647-F233-4CC6-A20D-CA0DFA4C1EAA}" type="doc">
      <dgm:prSet loTypeId="urn:microsoft.com/office/officeart/2005/8/layout/default#2" loCatId="list" qsTypeId="urn:microsoft.com/office/officeart/2005/8/quickstyle/simple1" qsCatId="simple" csTypeId="urn:microsoft.com/office/officeart/2005/8/colors/accent1_2" csCatId="accent1"/>
      <dgm:spPr/>
      <dgm:t>
        <a:bodyPr/>
        <a:lstStyle/>
        <a:p>
          <a:endParaRPr lang="en-US"/>
        </a:p>
      </dgm:t>
    </dgm:pt>
    <dgm:pt modelId="{18B37E5F-1390-45CA-A27D-4A6331AAD4A7}">
      <dgm:prSet custT="1"/>
      <dgm:spPr/>
      <dgm:t>
        <a:bodyPr/>
        <a:lstStyle/>
        <a:p>
          <a:pPr rtl="0"/>
          <a:r>
            <a:rPr lang="en-US" sz="2400" dirty="0" smtClean="0"/>
            <a:t>State Education Agency?</a:t>
          </a:r>
          <a:endParaRPr lang="en-US" sz="2400" dirty="0"/>
        </a:p>
      </dgm:t>
    </dgm:pt>
    <dgm:pt modelId="{F06A2CF9-F8BE-4F17-A391-488F28EF1512}" type="parTrans" cxnId="{089ABA78-AF14-4AF5-AE2D-602B9138DD9D}">
      <dgm:prSet/>
      <dgm:spPr/>
      <dgm:t>
        <a:bodyPr/>
        <a:lstStyle/>
        <a:p>
          <a:endParaRPr lang="en-US"/>
        </a:p>
      </dgm:t>
    </dgm:pt>
    <dgm:pt modelId="{5C92D58C-692F-4A85-ACCC-0190A897EE47}" type="sibTrans" cxnId="{089ABA78-AF14-4AF5-AE2D-602B9138DD9D}">
      <dgm:prSet/>
      <dgm:spPr/>
      <dgm:t>
        <a:bodyPr/>
        <a:lstStyle/>
        <a:p>
          <a:endParaRPr lang="en-US"/>
        </a:p>
      </dgm:t>
    </dgm:pt>
    <dgm:pt modelId="{EAA1BD12-DEE3-4104-9414-89E5E9481184}">
      <dgm:prSet custT="1"/>
      <dgm:spPr/>
      <dgm:t>
        <a:bodyPr/>
        <a:lstStyle/>
        <a:p>
          <a:pPr rtl="0"/>
          <a:r>
            <a:rPr lang="en-US" sz="2400" dirty="0" smtClean="0"/>
            <a:t>Local Education Agency?</a:t>
          </a:r>
          <a:endParaRPr lang="en-US" sz="2400" dirty="0"/>
        </a:p>
      </dgm:t>
    </dgm:pt>
    <dgm:pt modelId="{75FD2944-921A-47F0-83C2-DFC171CE7D08}" type="parTrans" cxnId="{5F85DD06-0049-436F-B12E-5D8F267B2526}">
      <dgm:prSet/>
      <dgm:spPr/>
      <dgm:t>
        <a:bodyPr/>
        <a:lstStyle/>
        <a:p>
          <a:endParaRPr lang="en-US"/>
        </a:p>
      </dgm:t>
    </dgm:pt>
    <dgm:pt modelId="{C6C189D7-ABCB-481F-8424-5BB50506B4F4}" type="sibTrans" cxnId="{5F85DD06-0049-436F-B12E-5D8F267B2526}">
      <dgm:prSet/>
      <dgm:spPr/>
      <dgm:t>
        <a:bodyPr/>
        <a:lstStyle/>
        <a:p>
          <a:endParaRPr lang="en-US"/>
        </a:p>
      </dgm:t>
    </dgm:pt>
    <dgm:pt modelId="{933B6120-F962-4382-969D-B7D2CBB9C420}">
      <dgm:prSet custT="1"/>
      <dgm:spPr/>
      <dgm:t>
        <a:bodyPr/>
        <a:lstStyle/>
        <a:p>
          <a:pPr rtl="0"/>
          <a:r>
            <a:rPr lang="en-US" sz="2400" dirty="0" smtClean="0"/>
            <a:t>Turnaround Leader?</a:t>
          </a:r>
          <a:endParaRPr lang="en-US" sz="2400" dirty="0"/>
        </a:p>
      </dgm:t>
    </dgm:pt>
    <dgm:pt modelId="{6F48741D-1297-437E-AD96-4A7EC2671ABD}" type="parTrans" cxnId="{8BAF5692-2965-45D8-8B1E-16F03B739F31}">
      <dgm:prSet/>
      <dgm:spPr/>
      <dgm:t>
        <a:bodyPr/>
        <a:lstStyle/>
        <a:p>
          <a:endParaRPr lang="en-US"/>
        </a:p>
      </dgm:t>
    </dgm:pt>
    <dgm:pt modelId="{D8B46243-06D9-4314-9E44-FB4E7D7854D5}" type="sibTrans" cxnId="{8BAF5692-2965-45D8-8B1E-16F03B739F31}">
      <dgm:prSet/>
      <dgm:spPr/>
      <dgm:t>
        <a:bodyPr/>
        <a:lstStyle/>
        <a:p>
          <a:endParaRPr lang="en-US"/>
        </a:p>
      </dgm:t>
    </dgm:pt>
    <dgm:pt modelId="{08DB00D8-D8A0-47E3-A8AF-C77B41AFB5E4}">
      <dgm:prSet custT="1"/>
      <dgm:spPr/>
      <dgm:t>
        <a:bodyPr/>
        <a:lstStyle/>
        <a:p>
          <a:pPr rtl="0"/>
          <a:r>
            <a:rPr lang="en-US" sz="2400" dirty="0" smtClean="0"/>
            <a:t>Turnaround Partner(s)</a:t>
          </a:r>
          <a:endParaRPr lang="en-US" sz="2400" dirty="0"/>
        </a:p>
      </dgm:t>
    </dgm:pt>
    <dgm:pt modelId="{D17BA164-95CD-40FE-B9F7-D5ABFC3B025F}" type="parTrans" cxnId="{374B2B08-9B71-4BCA-A637-01A34921CB12}">
      <dgm:prSet/>
      <dgm:spPr/>
      <dgm:t>
        <a:bodyPr/>
        <a:lstStyle/>
        <a:p>
          <a:endParaRPr lang="en-US"/>
        </a:p>
      </dgm:t>
    </dgm:pt>
    <dgm:pt modelId="{7046F219-6FAD-4EF3-BA93-38E2B1AD25D2}" type="sibTrans" cxnId="{374B2B08-9B71-4BCA-A637-01A34921CB12}">
      <dgm:prSet/>
      <dgm:spPr/>
      <dgm:t>
        <a:bodyPr/>
        <a:lstStyle/>
        <a:p>
          <a:endParaRPr lang="en-US"/>
        </a:p>
      </dgm:t>
    </dgm:pt>
    <dgm:pt modelId="{14B61828-E229-407B-ADF7-F9835660BB97}">
      <dgm:prSet custT="1"/>
      <dgm:spPr/>
      <dgm:t>
        <a:bodyPr/>
        <a:lstStyle/>
        <a:p>
          <a:pPr rtl="0"/>
          <a:r>
            <a:rPr lang="en-US" sz="2400" dirty="0" smtClean="0"/>
            <a:t>Turnaround Specialist(s)?</a:t>
          </a:r>
          <a:endParaRPr lang="en-US" sz="2400" dirty="0"/>
        </a:p>
      </dgm:t>
    </dgm:pt>
    <dgm:pt modelId="{8276B1EE-2865-434E-9B9C-217D96CA5B89}" type="parTrans" cxnId="{53917F04-8059-4593-A164-1A269E37148D}">
      <dgm:prSet/>
      <dgm:spPr/>
      <dgm:t>
        <a:bodyPr/>
        <a:lstStyle/>
        <a:p>
          <a:endParaRPr lang="en-US"/>
        </a:p>
      </dgm:t>
    </dgm:pt>
    <dgm:pt modelId="{B0DC9D80-6B17-4755-A4A5-4E3AFE63EA03}" type="sibTrans" cxnId="{53917F04-8059-4593-A164-1A269E37148D}">
      <dgm:prSet/>
      <dgm:spPr/>
      <dgm:t>
        <a:bodyPr/>
        <a:lstStyle/>
        <a:p>
          <a:endParaRPr lang="en-US"/>
        </a:p>
      </dgm:t>
    </dgm:pt>
    <dgm:pt modelId="{8BC1F1CA-CE07-42DA-81FA-08951BB8BC8C}">
      <dgm:prSet custT="1"/>
      <dgm:spPr/>
      <dgm:t>
        <a:bodyPr/>
        <a:lstStyle/>
        <a:p>
          <a:pPr rtl="0"/>
          <a:r>
            <a:rPr lang="en-US" sz="2400" dirty="0" smtClean="0"/>
            <a:t>Turnaround Office?</a:t>
          </a:r>
          <a:endParaRPr lang="en-US" sz="2400" dirty="0"/>
        </a:p>
      </dgm:t>
    </dgm:pt>
    <dgm:pt modelId="{071020E5-19E3-40F2-9944-8BA658F4DF85}" type="parTrans" cxnId="{6CBD7957-0809-48DB-955F-C56224EA7262}">
      <dgm:prSet/>
      <dgm:spPr/>
      <dgm:t>
        <a:bodyPr/>
        <a:lstStyle/>
        <a:p>
          <a:endParaRPr lang="en-US"/>
        </a:p>
      </dgm:t>
    </dgm:pt>
    <dgm:pt modelId="{C01394B4-937B-447B-B1A4-0EDB59C43CEF}" type="sibTrans" cxnId="{6CBD7957-0809-48DB-955F-C56224EA7262}">
      <dgm:prSet/>
      <dgm:spPr/>
      <dgm:t>
        <a:bodyPr/>
        <a:lstStyle/>
        <a:p>
          <a:endParaRPr lang="en-US"/>
        </a:p>
      </dgm:t>
    </dgm:pt>
    <dgm:pt modelId="{7555381C-0BCD-49E3-95B9-9A422BB0D34F}" type="pres">
      <dgm:prSet presAssocID="{A2990647-F233-4CC6-A20D-CA0DFA4C1EAA}" presName="diagram" presStyleCnt="0">
        <dgm:presLayoutVars>
          <dgm:dir/>
          <dgm:resizeHandles val="exact"/>
        </dgm:presLayoutVars>
      </dgm:prSet>
      <dgm:spPr/>
      <dgm:t>
        <a:bodyPr/>
        <a:lstStyle/>
        <a:p>
          <a:endParaRPr lang="en-US"/>
        </a:p>
      </dgm:t>
    </dgm:pt>
    <dgm:pt modelId="{9955C1B2-619B-4E9F-B668-C26D1EEC2533}" type="pres">
      <dgm:prSet presAssocID="{18B37E5F-1390-45CA-A27D-4A6331AAD4A7}" presName="node" presStyleLbl="node1" presStyleIdx="0" presStyleCnt="6">
        <dgm:presLayoutVars>
          <dgm:bulletEnabled val="1"/>
        </dgm:presLayoutVars>
      </dgm:prSet>
      <dgm:spPr/>
      <dgm:t>
        <a:bodyPr/>
        <a:lstStyle/>
        <a:p>
          <a:endParaRPr lang="en-US"/>
        </a:p>
      </dgm:t>
    </dgm:pt>
    <dgm:pt modelId="{FA1D2362-704A-4EE1-AF56-7BFD4683D5C8}" type="pres">
      <dgm:prSet presAssocID="{5C92D58C-692F-4A85-ACCC-0190A897EE47}" presName="sibTrans" presStyleCnt="0"/>
      <dgm:spPr/>
    </dgm:pt>
    <dgm:pt modelId="{5A390B18-393C-492E-B9A5-B83A8B437A10}" type="pres">
      <dgm:prSet presAssocID="{EAA1BD12-DEE3-4104-9414-89E5E9481184}" presName="node" presStyleLbl="node1" presStyleIdx="1" presStyleCnt="6">
        <dgm:presLayoutVars>
          <dgm:bulletEnabled val="1"/>
        </dgm:presLayoutVars>
      </dgm:prSet>
      <dgm:spPr/>
      <dgm:t>
        <a:bodyPr/>
        <a:lstStyle/>
        <a:p>
          <a:endParaRPr lang="en-US"/>
        </a:p>
      </dgm:t>
    </dgm:pt>
    <dgm:pt modelId="{0E9AC3B8-1CC7-4E52-95BA-91B4A173888D}" type="pres">
      <dgm:prSet presAssocID="{C6C189D7-ABCB-481F-8424-5BB50506B4F4}" presName="sibTrans" presStyleCnt="0"/>
      <dgm:spPr/>
    </dgm:pt>
    <dgm:pt modelId="{7B85F31A-EB03-4EE1-B9CF-4E1523954780}" type="pres">
      <dgm:prSet presAssocID="{933B6120-F962-4382-969D-B7D2CBB9C420}" presName="node" presStyleLbl="node1" presStyleIdx="2" presStyleCnt="6">
        <dgm:presLayoutVars>
          <dgm:bulletEnabled val="1"/>
        </dgm:presLayoutVars>
      </dgm:prSet>
      <dgm:spPr/>
      <dgm:t>
        <a:bodyPr/>
        <a:lstStyle/>
        <a:p>
          <a:endParaRPr lang="en-US"/>
        </a:p>
      </dgm:t>
    </dgm:pt>
    <dgm:pt modelId="{630D0D5A-B3B7-49A1-B6C3-336529A1292B}" type="pres">
      <dgm:prSet presAssocID="{D8B46243-06D9-4314-9E44-FB4E7D7854D5}" presName="sibTrans" presStyleCnt="0"/>
      <dgm:spPr/>
    </dgm:pt>
    <dgm:pt modelId="{D9FD6B94-BC4D-4889-A460-C1766D8E262E}" type="pres">
      <dgm:prSet presAssocID="{08DB00D8-D8A0-47E3-A8AF-C77B41AFB5E4}" presName="node" presStyleLbl="node1" presStyleIdx="3" presStyleCnt="6">
        <dgm:presLayoutVars>
          <dgm:bulletEnabled val="1"/>
        </dgm:presLayoutVars>
      </dgm:prSet>
      <dgm:spPr/>
      <dgm:t>
        <a:bodyPr/>
        <a:lstStyle/>
        <a:p>
          <a:endParaRPr lang="en-US"/>
        </a:p>
      </dgm:t>
    </dgm:pt>
    <dgm:pt modelId="{166BDE3A-27E5-4AB6-A0A3-129005819583}" type="pres">
      <dgm:prSet presAssocID="{7046F219-6FAD-4EF3-BA93-38E2B1AD25D2}" presName="sibTrans" presStyleCnt="0"/>
      <dgm:spPr/>
    </dgm:pt>
    <dgm:pt modelId="{0CFF081F-E855-4B96-85EA-D391A3A2C127}" type="pres">
      <dgm:prSet presAssocID="{14B61828-E229-407B-ADF7-F9835660BB97}" presName="node" presStyleLbl="node1" presStyleIdx="4" presStyleCnt="6">
        <dgm:presLayoutVars>
          <dgm:bulletEnabled val="1"/>
        </dgm:presLayoutVars>
      </dgm:prSet>
      <dgm:spPr/>
      <dgm:t>
        <a:bodyPr/>
        <a:lstStyle/>
        <a:p>
          <a:endParaRPr lang="en-US"/>
        </a:p>
      </dgm:t>
    </dgm:pt>
    <dgm:pt modelId="{58BC396D-9C3A-4515-9D6B-9C69F9AC8D99}" type="pres">
      <dgm:prSet presAssocID="{B0DC9D80-6B17-4755-A4A5-4E3AFE63EA03}" presName="sibTrans" presStyleCnt="0"/>
      <dgm:spPr/>
    </dgm:pt>
    <dgm:pt modelId="{B6737A35-26FD-4BAD-B2C3-BB24D5D5E954}" type="pres">
      <dgm:prSet presAssocID="{8BC1F1CA-CE07-42DA-81FA-08951BB8BC8C}" presName="node" presStyleLbl="node1" presStyleIdx="5" presStyleCnt="6">
        <dgm:presLayoutVars>
          <dgm:bulletEnabled val="1"/>
        </dgm:presLayoutVars>
      </dgm:prSet>
      <dgm:spPr/>
      <dgm:t>
        <a:bodyPr/>
        <a:lstStyle/>
        <a:p>
          <a:endParaRPr lang="en-US"/>
        </a:p>
      </dgm:t>
    </dgm:pt>
  </dgm:ptLst>
  <dgm:cxnLst>
    <dgm:cxn modelId="{F52322A7-A5BF-488E-888D-259D2BF03C97}" type="presOf" srcId="{8BC1F1CA-CE07-42DA-81FA-08951BB8BC8C}" destId="{B6737A35-26FD-4BAD-B2C3-BB24D5D5E954}" srcOrd="0" destOrd="0" presId="urn:microsoft.com/office/officeart/2005/8/layout/default#2"/>
    <dgm:cxn modelId="{089ABA78-AF14-4AF5-AE2D-602B9138DD9D}" srcId="{A2990647-F233-4CC6-A20D-CA0DFA4C1EAA}" destId="{18B37E5F-1390-45CA-A27D-4A6331AAD4A7}" srcOrd="0" destOrd="0" parTransId="{F06A2CF9-F8BE-4F17-A391-488F28EF1512}" sibTransId="{5C92D58C-692F-4A85-ACCC-0190A897EE47}"/>
    <dgm:cxn modelId="{8BAF5692-2965-45D8-8B1E-16F03B739F31}" srcId="{A2990647-F233-4CC6-A20D-CA0DFA4C1EAA}" destId="{933B6120-F962-4382-969D-B7D2CBB9C420}" srcOrd="2" destOrd="0" parTransId="{6F48741D-1297-437E-AD96-4A7EC2671ABD}" sibTransId="{D8B46243-06D9-4314-9E44-FB4E7D7854D5}"/>
    <dgm:cxn modelId="{729424B4-4BA3-4D20-B496-7C0FFC5DB76D}" type="presOf" srcId="{14B61828-E229-407B-ADF7-F9835660BB97}" destId="{0CFF081F-E855-4B96-85EA-D391A3A2C127}" srcOrd="0" destOrd="0" presId="urn:microsoft.com/office/officeart/2005/8/layout/default#2"/>
    <dgm:cxn modelId="{6CBD7957-0809-48DB-955F-C56224EA7262}" srcId="{A2990647-F233-4CC6-A20D-CA0DFA4C1EAA}" destId="{8BC1F1CA-CE07-42DA-81FA-08951BB8BC8C}" srcOrd="5" destOrd="0" parTransId="{071020E5-19E3-40F2-9944-8BA658F4DF85}" sibTransId="{C01394B4-937B-447B-B1A4-0EDB59C43CEF}"/>
    <dgm:cxn modelId="{6CB1118F-90AF-4730-87F2-01BE2E83FBB9}" type="presOf" srcId="{933B6120-F962-4382-969D-B7D2CBB9C420}" destId="{7B85F31A-EB03-4EE1-B9CF-4E1523954780}" srcOrd="0" destOrd="0" presId="urn:microsoft.com/office/officeart/2005/8/layout/default#2"/>
    <dgm:cxn modelId="{12ED6BB1-7AB5-4DCA-85A5-87B679E29DA5}" type="presOf" srcId="{EAA1BD12-DEE3-4104-9414-89E5E9481184}" destId="{5A390B18-393C-492E-B9A5-B83A8B437A10}" srcOrd="0" destOrd="0" presId="urn:microsoft.com/office/officeart/2005/8/layout/default#2"/>
    <dgm:cxn modelId="{5F85DD06-0049-436F-B12E-5D8F267B2526}" srcId="{A2990647-F233-4CC6-A20D-CA0DFA4C1EAA}" destId="{EAA1BD12-DEE3-4104-9414-89E5E9481184}" srcOrd="1" destOrd="0" parTransId="{75FD2944-921A-47F0-83C2-DFC171CE7D08}" sibTransId="{C6C189D7-ABCB-481F-8424-5BB50506B4F4}"/>
    <dgm:cxn modelId="{F52A5149-BB87-41F0-94A0-FD60C7C9D8E4}" type="presOf" srcId="{A2990647-F233-4CC6-A20D-CA0DFA4C1EAA}" destId="{7555381C-0BCD-49E3-95B9-9A422BB0D34F}" srcOrd="0" destOrd="0" presId="urn:microsoft.com/office/officeart/2005/8/layout/default#2"/>
    <dgm:cxn modelId="{3A6D465B-B862-4218-873D-F4F04CBA1335}" type="presOf" srcId="{08DB00D8-D8A0-47E3-A8AF-C77B41AFB5E4}" destId="{D9FD6B94-BC4D-4889-A460-C1766D8E262E}" srcOrd="0" destOrd="0" presId="urn:microsoft.com/office/officeart/2005/8/layout/default#2"/>
    <dgm:cxn modelId="{8FC89F8A-6DD7-494D-A53A-2A1C25A85923}" type="presOf" srcId="{18B37E5F-1390-45CA-A27D-4A6331AAD4A7}" destId="{9955C1B2-619B-4E9F-B668-C26D1EEC2533}" srcOrd="0" destOrd="0" presId="urn:microsoft.com/office/officeart/2005/8/layout/default#2"/>
    <dgm:cxn modelId="{374B2B08-9B71-4BCA-A637-01A34921CB12}" srcId="{A2990647-F233-4CC6-A20D-CA0DFA4C1EAA}" destId="{08DB00D8-D8A0-47E3-A8AF-C77B41AFB5E4}" srcOrd="3" destOrd="0" parTransId="{D17BA164-95CD-40FE-B9F7-D5ABFC3B025F}" sibTransId="{7046F219-6FAD-4EF3-BA93-38E2B1AD25D2}"/>
    <dgm:cxn modelId="{53917F04-8059-4593-A164-1A269E37148D}" srcId="{A2990647-F233-4CC6-A20D-CA0DFA4C1EAA}" destId="{14B61828-E229-407B-ADF7-F9835660BB97}" srcOrd="4" destOrd="0" parTransId="{8276B1EE-2865-434E-9B9C-217D96CA5B89}" sibTransId="{B0DC9D80-6B17-4755-A4A5-4E3AFE63EA03}"/>
    <dgm:cxn modelId="{E831973B-1201-4503-9A38-419C754AF376}" type="presParOf" srcId="{7555381C-0BCD-49E3-95B9-9A422BB0D34F}" destId="{9955C1B2-619B-4E9F-B668-C26D1EEC2533}" srcOrd="0" destOrd="0" presId="urn:microsoft.com/office/officeart/2005/8/layout/default#2"/>
    <dgm:cxn modelId="{5672B5FA-9788-41BB-A987-24342CAF1987}" type="presParOf" srcId="{7555381C-0BCD-49E3-95B9-9A422BB0D34F}" destId="{FA1D2362-704A-4EE1-AF56-7BFD4683D5C8}" srcOrd="1" destOrd="0" presId="urn:microsoft.com/office/officeart/2005/8/layout/default#2"/>
    <dgm:cxn modelId="{A1435C61-C455-468D-843F-919F7D74EF38}" type="presParOf" srcId="{7555381C-0BCD-49E3-95B9-9A422BB0D34F}" destId="{5A390B18-393C-492E-B9A5-B83A8B437A10}" srcOrd="2" destOrd="0" presId="urn:microsoft.com/office/officeart/2005/8/layout/default#2"/>
    <dgm:cxn modelId="{CE4B114B-948B-40DD-97EE-1149FAC89169}" type="presParOf" srcId="{7555381C-0BCD-49E3-95B9-9A422BB0D34F}" destId="{0E9AC3B8-1CC7-4E52-95BA-91B4A173888D}" srcOrd="3" destOrd="0" presId="urn:microsoft.com/office/officeart/2005/8/layout/default#2"/>
    <dgm:cxn modelId="{19BC7252-7F8F-48CC-B1DF-FA7CC2FD965C}" type="presParOf" srcId="{7555381C-0BCD-49E3-95B9-9A422BB0D34F}" destId="{7B85F31A-EB03-4EE1-B9CF-4E1523954780}" srcOrd="4" destOrd="0" presId="urn:microsoft.com/office/officeart/2005/8/layout/default#2"/>
    <dgm:cxn modelId="{A8732A32-44F6-4D98-AF4D-7975A18271E9}" type="presParOf" srcId="{7555381C-0BCD-49E3-95B9-9A422BB0D34F}" destId="{630D0D5A-B3B7-49A1-B6C3-336529A1292B}" srcOrd="5" destOrd="0" presId="urn:microsoft.com/office/officeart/2005/8/layout/default#2"/>
    <dgm:cxn modelId="{F78BA110-3E42-4B4B-89D0-20E4F9DB57A5}" type="presParOf" srcId="{7555381C-0BCD-49E3-95B9-9A422BB0D34F}" destId="{D9FD6B94-BC4D-4889-A460-C1766D8E262E}" srcOrd="6" destOrd="0" presId="urn:microsoft.com/office/officeart/2005/8/layout/default#2"/>
    <dgm:cxn modelId="{7C5C5289-D159-4A86-8DD6-6C4D1AD39A40}" type="presParOf" srcId="{7555381C-0BCD-49E3-95B9-9A422BB0D34F}" destId="{166BDE3A-27E5-4AB6-A0A3-129005819583}" srcOrd="7" destOrd="0" presId="urn:microsoft.com/office/officeart/2005/8/layout/default#2"/>
    <dgm:cxn modelId="{F64141F5-17AB-46B1-BF55-8C19B8823D89}" type="presParOf" srcId="{7555381C-0BCD-49E3-95B9-9A422BB0D34F}" destId="{0CFF081F-E855-4B96-85EA-D391A3A2C127}" srcOrd="8" destOrd="0" presId="urn:microsoft.com/office/officeart/2005/8/layout/default#2"/>
    <dgm:cxn modelId="{B1EF1954-7FAF-431C-B1BB-D79920EF4F56}" type="presParOf" srcId="{7555381C-0BCD-49E3-95B9-9A422BB0D34F}" destId="{58BC396D-9C3A-4515-9D6B-9C69F9AC8D99}" srcOrd="9" destOrd="0" presId="urn:microsoft.com/office/officeart/2005/8/layout/default#2"/>
    <dgm:cxn modelId="{2E2FFF8B-0CED-4CBA-8521-E368410C1AB3}" type="presParOf" srcId="{7555381C-0BCD-49E3-95B9-9A422BB0D34F}" destId="{B6737A35-26FD-4BAD-B2C3-BB24D5D5E954}" srcOrd="10" destOrd="0" presId="urn:microsoft.com/office/officeart/2005/8/layout/defaul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FA1BEAE7-12FD-4A98-B115-711D550EB02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8C7CAFB-C6A9-4A81-995C-13FBEF346509}">
      <dgm:prSet custT="1"/>
      <dgm:spPr/>
      <dgm:t>
        <a:bodyPr/>
        <a:lstStyle/>
        <a:p>
          <a:pPr rtl="0"/>
          <a:r>
            <a:rPr lang="en-US" sz="3200" dirty="0" smtClean="0"/>
            <a:t>Communicate, communicate, communicate</a:t>
          </a:r>
          <a:endParaRPr lang="en-US" sz="3200" dirty="0"/>
        </a:p>
      </dgm:t>
    </dgm:pt>
    <dgm:pt modelId="{5B39526B-D83B-43BB-9DD7-5431365BA6A7}" type="parTrans" cxnId="{68DF0A16-3976-40AD-AC7A-6BBB52814346}">
      <dgm:prSet/>
      <dgm:spPr/>
      <dgm:t>
        <a:bodyPr/>
        <a:lstStyle/>
        <a:p>
          <a:endParaRPr lang="en-US"/>
        </a:p>
      </dgm:t>
    </dgm:pt>
    <dgm:pt modelId="{500E03AA-6EA0-4DD4-9DB3-BE36792DD3D2}" type="sibTrans" cxnId="{68DF0A16-3976-40AD-AC7A-6BBB52814346}">
      <dgm:prSet/>
      <dgm:spPr/>
      <dgm:t>
        <a:bodyPr/>
        <a:lstStyle/>
        <a:p>
          <a:endParaRPr lang="en-US"/>
        </a:p>
      </dgm:t>
    </dgm:pt>
    <dgm:pt modelId="{B3A1B4BD-5C75-4F6E-A5D4-0531C150A61C}">
      <dgm:prSet custT="1"/>
      <dgm:spPr/>
      <dgm:t>
        <a:bodyPr/>
        <a:lstStyle/>
        <a:p>
          <a:pPr rtl="0"/>
          <a:r>
            <a:rPr lang="en-US" sz="3200" dirty="0" smtClean="0"/>
            <a:t>Extend operational autonomy</a:t>
          </a:r>
          <a:endParaRPr lang="en-US" sz="3200" dirty="0"/>
        </a:p>
      </dgm:t>
    </dgm:pt>
    <dgm:pt modelId="{EB91B191-E2BC-4106-87DC-B5F83B2F037F}" type="parTrans" cxnId="{C2EBB570-7EF1-46BF-9DA5-FAC936A61DEC}">
      <dgm:prSet/>
      <dgm:spPr/>
      <dgm:t>
        <a:bodyPr/>
        <a:lstStyle/>
        <a:p>
          <a:endParaRPr lang="en-US"/>
        </a:p>
      </dgm:t>
    </dgm:pt>
    <dgm:pt modelId="{AAB40783-C097-433C-B0F5-5866BDDD6393}" type="sibTrans" cxnId="{C2EBB570-7EF1-46BF-9DA5-FAC936A61DEC}">
      <dgm:prSet/>
      <dgm:spPr/>
      <dgm:t>
        <a:bodyPr/>
        <a:lstStyle/>
        <a:p>
          <a:endParaRPr lang="en-US"/>
        </a:p>
      </dgm:t>
    </dgm:pt>
    <dgm:pt modelId="{CEBEBCCC-FF28-44F1-857A-E895C6828A36}">
      <dgm:prSet custT="1"/>
      <dgm:spPr/>
      <dgm:t>
        <a:bodyPr/>
        <a:lstStyle/>
        <a:p>
          <a:pPr rtl="0"/>
          <a:r>
            <a:rPr lang="en-US" sz="3200" dirty="0" smtClean="0"/>
            <a:t>Establish clear expectations and explicit accountability</a:t>
          </a:r>
          <a:endParaRPr lang="en-US" sz="3200" dirty="0"/>
        </a:p>
      </dgm:t>
    </dgm:pt>
    <dgm:pt modelId="{D4BDF67C-981E-4ACC-851C-8DF43204B74D}" type="parTrans" cxnId="{E3D6FDD9-6CC4-466F-B1A8-E20A9C86AB18}">
      <dgm:prSet/>
      <dgm:spPr/>
      <dgm:t>
        <a:bodyPr/>
        <a:lstStyle/>
        <a:p>
          <a:endParaRPr lang="en-US"/>
        </a:p>
      </dgm:t>
    </dgm:pt>
    <dgm:pt modelId="{39E3C24B-6A5E-4D1F-9A94-D9AAC410A68A}" type="sibTrans" cxnId="{E3D6FDD9-6CC4-466F-B1A8-E20A9C86AB18}">
      <dgm:prSet/>
      <dgm:spPr/>
      <dgm:t>
        <a:bodyPr/>
        <a:lstStyle/>
        <a:p>
          <a:endParaRPr lang="en-US"/>
        </a:p>
      </dgm:t>
    </dgm:pt>
    <dgm:pt modelId="{0CD3652F-7A77-49D9-95D5-77BD73ECCF57}">
      <dgm:prSet custT="1"/>
      <dgm:spPr/>
      <dgm:t>
        <a:bodyPr/>
        <a:lstStyle/>
        <a:p>
          <a:pPr rtl="0"/>
          <a:r>
            <a:rPr lang="en-US" sz="3200" dirty="0" smtClean="0">
              <a:solidFill>
                <a:schemeClr val="bg2"/>
              </a:solidFill>
            </a:rPr>
            <a:t>Commit to timely tracking/reporting of progress</a:t>
          </a:r>
          <a:endParaRPr lang="en-US" sz="3200" dirty="0">
            <a:solidFill>
              <a:schemeClr val="bg2"/>
            </a:solidFill>
          </a:endParaRPr>
        </a:p>
      </dgm:t>
    </dgm:pt>
    <dgm:pt modelId="{0511A38E-E7A4-4B66-9A80-7153D8B70E97}" type="parTrans" cxnId="{5AD58D82-5F54-48DD-B3DB-5F8FF0A4E1AA}">
      <dgm:prSet/>
      <dgm:spPr/>
      <dgm:t>
        <a:bodyPr/>
        <a:lstStyle/>
        <a:p>
          <a:endParaRPr lang="en-US"/>
        </a:p>
      </dgm:t>
    </dgm:pt>
    <dgm:pt modelId="{511898F1-52F6-4005-A82C-DFCBFD613F7B}" type="sibTrans" cxnId="{5AD58D82-5F54-48DD-B3DB-5F8FF0A4E1AA}">
      <dgm:prSet/>
      <dgm:spPr/>
      <dgm:t>
        <a:bodyPr/>
        <a:lstStyle/>
        <a:p>
          <a:endParaRPr lang="en-US"/>
        </a:p>
      </dgm:t>
    </dgm:pt>
    <dgm:pt modelId="{DC0D441B-5984-4150-A26A-30D19A83FDD6}">
      <dgm:prSet custT="1"/>
      <dgm:spPr/>
      <dgm:t>
        <a:bodyPr/>
        <a:lstStyle/>
        <a:p>
          <a:pPr rtl="0"/>
          <a:r>
            <a:rPr lang="en-US" sz="3200" dirty="0" smtClean="0">
              <a:solidFill>
                <a:schemeClr val="bg2"/>
              </a:solidFill>
            </a:rPr>
            <a:t>Develop strategy to manage conflict</a:t>
          </a:r>
          <a:endParaRPr lang="en-US" sz="3200" dirty="0">
            <a:solidFill>
              <a:schemeClr val="bg2"/>
            </a:solidFill>
          </a:endParaRPr>
        </a:p>
      </dgm:t>
    </dgm:pt>
    <dgm:pt modelId="{AB4F7B98-CA25-4DB8-A930-FF0E048D7884}" type="parTrans" cxnId="{80D1ECF2-6BD3-459A-B10E-A1F0E4E255BA}">
      <dgm:prSet/>
      <dgm:spPr/>
      <dgm:t>
        <a:bodyPr/>
        <a:lstStyle/>
        <a:p>
          <a:endParaRPr lang="en-US"/>
        </a:p>
      </dgm:t>
    </dgm:pt>
    <dgm:pt modelId="{924D3F92-3E52-4592-994C-AFDF20C17A7D}" type="sibTrans" cxnId="{80D1ECF2-6BD3-459A-B10E-A1F0E4E255BA}">
      <dgm:prSet/>
      <dgm:spPr/>
      <dgm:t>
        <a:bodyPr/>
        <a:lstStyle/>
        <a:p>
          <a:endParaRPr lang="en-US"/>
        </a:p>
      </dgm:t>
    </dgm:pt>
    <dgm:pt modelId="{39A081A4-38D7-43A3-80F4-7DF263801AF6}" type="pres">
      <dgm:prSet presAssocID="{FA1BEAE7-12FD-4A98-B115-711D550EB02C}" presName="linear" presStyleCnt="0">
        <dgm:presLayoutVars>
          <dgm:animLvl val="lvl"/>
          <dgm:resizeHandles val="exact"/>
        </dgm:presLayoutVars>
      </dgm:prSet>
      <dgm:spPr/>
      <dgm:t>
        <a:bodyPr/>
        <a:lstStyle/>
        <a:p>
          <a:endParaRPr lang="en-US"/>
        </a:p>
      </dgm:t>
    </dgm:pt>
    <dgm:pt modelId="{0A27EC3D-3651-40E0-828D-5675A02EC4EB}" type="pres">
      <dgm:prSet presAssocID="{78C7CAFB-C6A9-4A81-995C-13FBEF346509}" presName="parentText" presStyleLbl="node1" presStyleIdx="0" presStyleCnt="3">
        <dgm:presLayoutVars>
          <dgm:chMax val="0"/>
          <dgm:bulletEnabled val="1"/>
        </dgm:presLayoutVars>
      </dgm:prSet>
      <dgm:spPr/>
      <dgm:t>
        <a:bodyPr/>
        <a:lstStyle/>
        <a:p>
          <a:endParaRPr lang="en-US"/>
        </a:p>
      </dgm:t>
    </dgm:pt>
    <dgm:pt modelId="{159017FA-34FF-4789-972C-A9CEB2CB3C80}" type="pres">
      <dgm:prSet presAssocID="{500E03AA-6EA0-4DD4-9DB3-BE36792DD3D2}" presName="spacer" presStyleCnt="0"/>
      <dgm:spPr/>
    </dgm:pt>
    <dgm:pt modelId="{7CCACDB7-A67C-4C6D-A0E9-3D383381DE15}" type="pres">
      <dgm:prSet presAssocID="{B3A1B4BD-5C75-4F6E-A5D4-0531C150A61C}" presName="parentText" presStyleLbl="node1" presStyleIdx="1" presStyleCnt="3">
        <dgm:presLayoutVars>
          <dgm:chMax val="0"/>
          <dgm:bulletEnabled val="1"/>
        </dgm:presLayoutVars>
      </dgm:prSet>
      <dgm:spPr/>
      <dgm:t>
        <a:bodyPr/>
        <a:lstStyle/>
        <a:p>
          <a:endParaRPr lang="en-US"/>
        </a:p>
      </dgm:t>
    </dgm:pt>
    <dgm:pt modelId="{380B06C5-2B4B-41EE-8A23-9FC733A97948}" type="pres">
      <dgm:prSet presAssocID="{AAB40783-C097-433C-B0F5-5866BDDD6393}" presName="spacer" presStyleCnt="0"/>
      <dgm:spPr/>
    </dgm:pt>
    <dgm:pt modelId="{4476CCE9-21E8-4E34-A6E8-4589E2EA7044}" type="pres">
      <dgm:prSet presAssocID="{CEBEBCCC-FF28-44F1-857A-E895C6828A36}" presName="parentText" presStyleLbl="node1" presStyleIdx="2" presStyleCnt="3">
        <dgm:presLayoutVars>
          <dgm:chMax val="0"/>
          <dgm:bulletEnabled val="1"/>
        </dgm:presLayoutVars>
      </dgm:prSet>
      <dgm:spPr/>
      <dgm:t>
        <a:bodyPr/>
        <a:lstStyle/>
        <a:p>
          <a:endParaRPr lang="en-US"/>
        </a:p>
      </dgm:t>
    </dgm:pt>
    <dgm:pt modelId="{49C98142-213F-489A-AAA1-B1738219FAAA}" type="pres">
      <dgm:prSet presAssocID="{CEBEBCCC-FF28-44F1-857A-E895C6828A36}" presName="childText" presStyleLbl="revTx" presStyleIdx="0" presStyleCnt="1">
        <dgm:presLayoutVars>
          <dgm:bulletEnabled val="1"/>
        </dgm:presLayoutVars>
      </dgm:prSet>
      <dgm:spPr/>
      <dgm:t>
        <a:bodyPr/>
        <a:lstStyle/>
        <a:p>
          <a:endParaRPr lang="en-US"/>
        </a:p>
      </dgm:t>
    </dgm:pt>
  </dgm:ptLst>
  <dgm:cxnLst>
    <dgm:cxn modelId="{5AD58D82-5F54-48DD-B3DB-5F8FF0A4E1AA}" srcId="{CEBEBCCC-FF28-44F1-857A-E895C6828A36}" destId="{0CD3652F-7A77-49D9-95D5-77BD73ECCF57}" srcOrd="0" destOrd="0" parTransId="{0511A38E-E7A4-4B66-9A80-7153D8B70E97}" sibTransId="{511898F1-52F6-4005-A82C-DFCBFD613F7B}"/>
    <dgm:cxn modelId="{C2EBB570-7EF1-46BF-9DA5-FAC936A61DEC}" srcId="{FA1BEAE7-12FD-4A98-B115-711D550EB02C}" destId="{B3A1B4BD-5C75-4F6E-A5D4-0531C150A61C}" srcOrd="1" destOrd="0" parTransId="{EB91B191-E2BC-4106-87DC-B5F83B2F037F}" sibTransId="{AAB40783-C097-433C-B0F5-5866BDDD6393}"/>
    <dgm:cxn modelId="{85971955-328C-4D38-8017-667FD32343A5}" type="presOf" srcId="{CEBEBCCC-FF28-44F1-857A-E895C6828A36}" destId="{4476CCE9-21E8-4E34-A6E8-4589E2EA7044}" srcOrd="0" destOrd="0" presId="urn:microsoft.com/office/officeart/2005/8/layout/vList2"/>
    <dgm:cxn modelId="{80D1ECF2-6BD3-459A-B10E-A1F0E4E255BA}" srcId="{CEBEBCCC-FF28-44F1-857A-E895C6828A36}" destId="{DC0D441B-5984-4150-A26A-30D19A83FDD6}" srcOrd="1" destOrd="0" parTransId="{AB4F7B98-CA25-4DB8-A930-FF0E048D7884}" sibTransId="{924D3F92-3E52-4592-994C-AFDF20C17A7D}"/>
    <dgm:cxn modelId="{7FC86262-4BFA-4388-B52F-C35925F747ED}" type="presOf" srcId="{DC0D441B-5984-4150-A26A-30D19A83FDD6}" destId="{49C98142-213F-489A-AAA1-B1738219FAAA}" srcOrd="0" destOrd="1" presId="urn:microsoft.com/office/officeart/2005/8/layout/vList2"/>
    <dgm:cxn modelId="{68DF0A16-3976-40AD-AC7A-6BBB52814346}" srcId="{FA1BEAE7-12FD-4A98-B115-711D550EB02C}" destId="{78C7CAFB-C6A9-4A81-995C-13FBEF346509}" srcOrd="0" destOrd="0" parTransId="{5B39526B-D83B-43BB-9DD7-5431365BA6A7}" sibTransId="{500E03AA-6EA0-4DD4-9DB3-BE36792DD3D2}"/>
    <dgm:cxn modelId="{E3D6FDD9-6CC4-466F-B1A8-E20A9C86AB18}" srcId="{FA1BEAE7-12FD-4A98-B115-711D550EB02C}" destId="{CEBEBCCC-FF28-44F1-857A-E895C6828A36}" srcOrd="2" destOrd="0" parTransId="{D4BDF67C-981E-4ACC-851C-8DF43204B74D}" sibTransId="{39E3C24B-6A5E-4D1F-9A94-D9AAC410A68A}"/>
    <dgm:cxn modelId="{912A1648-74BC-4B9D-9984-FABF582D9D04}" type="presOf" srcId="{FA1BEAE7-12FD-4A98-B115-711D550EB02C}" destId="{39A081A4-38D7-43A3-80F4-7DF263801AF6}" srcOrd="0" destOrd="0" presId="urn:microsoft.com/office/officeart/2005/8/layout/vList2"/>
    <dgm:cxn modelId="{5A86729C-03F3-4E66-8812-E2800C61FC01}" type="presOf" srcId="{B3A1B4BD-5C75-4F6E-A5D4-0531C150A61C}" destId="{7CCACDB7-A67C-4C6D-A0E9-3D383381DE15}" srcOrd="0" destOrd="0" presId="urn:microsoft.com/office/officeart/2005/8/layout/vList2"/>
    <dgm:cxn modelId="{22C92AB3-C5BD-4DDD-ABB9-C2793EB94A29}" type="presOf" srcId="{78C7CAFB-C6A9-4A81-995C-13FBEF346509}" destId="{0A27EC3D-3651-40E0-828D-5675A02EC4EB}" srcOrd="0" destOrd="0" presId="urn:microsoft.com/office/officeart/2005/8/layout/vList2"/>
    <dgm:cxn modelId="{4526B941-1F69-4278-B7AA-F2CC1C83C4C4}" type="presOf" srcId="{0CD3652F-7A77-49D9-95D5-77BD73ECCF57}" destId="{49C98142-213F-489A-AAA1-B1738219FAAA}" srcOrd="0" destOrd="0" presId="urn:microsoft.com/office/officeart/2005/8/layout/vList2"/>
    <dgm:cxn modelId="{139AF673-06ED-43CC-8E80-D43DD54B0206}" type="presParOf" srcId="{39A081A4-38D7-43A3-80F4-7DF263801AF6}" destId="{0A27EC3D-3651-40E0-828D-5675A02EC4EB}" srcOrd="0" destOrd="0" presId="urn:microsoft.com/office/officeart/2005/8/layout/vList2"/>
    <dgm:cxn modelId="{14BB068D-0299-43D9-BCC6-21F748103E66}" type="presParOf" srcId="{39A081A4-38D7-43A3-80F4-7DF263801AF6}" destId="{159017FA-34FF-4789-972C-A9CEB2CB3C80}" srcOrd="1" destOrd="0" presId="urn:microsoft.com/office/officeart/2005/8/layout/vList2"/>
    <dgm:cxn modelId="{A117F6DA-DAFE-426B-97C6-7A81D7CDA37E}" type="presParOf" srcId="{39A081A4-38D7-43A3-80F4-7DF263801AF6}" destId="{7CCACDB7-A67C-4C6D-A0E9-3D383381DE15}" srcOrd="2" destOrd="0" presId="urn:microsoft.com/office/officeart/2005/8/layout/vList2"/>
    <dgm:cxn modelId="{8E631AB7-757A-499F-B609-EF6CC35AC0E1}" type="presParOf" srcId="{39A081A4-38D7-43A3-80F4-7DF263801AF6}" destId="{380B06C5-2B4B-41EE-8A23-9FC733A97948}" srcOrd="3" destOrd="0" presId="urn:microsoft.com/office/officeart/2005/8/layout/vList2"/>
    <dgm:cxn modelId="{07C27BC9-3490-4DF0-B167-3DA877D3DCCC}" type="presParOf" srcId="{39A081A4-38D7-43A3-80F4-7DF263801AF6}" destId="{4476CCE9-21E8-4E34-A6E8-4589E2EA7044}" srcOrd="4" destOrd="0" presId="urn:microsoft.com/office/officeart/2005/8/layout/vList2"/>
    <dgm:cxn modelId="{FF86C0FC-A311-4F91-AE75-18B5D174393E}" type="presParOf" srcId="{39A081A4-38D7-43A3-80F4-7DF263801AF6}" destId="{49C98142-213F-489A-AAA1-B1738219FAAA}" srcOrd="5"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441F95D6-7F2C-4A0B-ACA9-4763B1C2DC43}" type="doc">
      <dgm:prSet loTypeId="urn:microsoft.com/office/officeart/2005/8/layout/vList4#2" loCatId="list" qsTypeId="urn:microsoft.com/office/officeart/2005/8/quickstyle/simple1" qsCatId="simple" csTypeId="urn:microsoft.com/office/officeart/2005/8/colors/accent1_2" csCatId="accent1" phldr="1"/>
      <dgm:spPr/>
      <dgm:t>
        <a:bodyPr/>
        <a:lstStyle/>
        <a:p>
          <a:endParaRPr lang="en-US"/>
        </a:p>
      </dgm:t>
    </dgm:pt>
    <dgm:pt modelId="{E71CE054-17A0-413A-B51E-C8C666116D5B}">
      <dgm:prSet/>
      <dgm:spPr/>
      <dgm:t>
        <a:bodyPr/>
        <a:lstStyle/>
        <a:p>
          <a:pPr marL="0" indent="0" rtl="0"/>
          <a:r>
            <a:rPr lang="en-US" dirty="0" smtClean="0"/>
            <a:t>Articulate clear expectations and incorporate a tangible body of evidence about progress and outcomes</a:t>
          </a:r>
          <a:endParaRPr lang="en-US" dirty="0"/>
        </a:p>
      </dgm:t>
    </dgm:pt>
    <dgm:pt modelId="{57BF7A60-9560-4108-92E1-33AAAE65F685}" type="parTrans" cxnId="{9DF0FBAB-1203-4A02-A4FE-4B864F481AA8}">
      <dgm:prSet/>
      <dgm:spPr/>
      <dgm:t>
        <a:bodyPr/>
        <a:lstStyle/>
        <a:p>
          <a:endParaRPr lang="en-US"/>
        </a:p>
      </dgm:t>
    </dgm:pt>
    <dgm:pt modelId="{99823BE6-C7B9-4D87-9CD2-8A9410A8094F}" type="sibTrans" cxnId="{9DF0FBAB-1203-4A02-A4FE-4B864F481AA8}">
      <dgm:prSet/>
      <dgm:spPr/>
      <dgm:t>
        <a:bodyPr/>
        <a:lstStyle/>
        <a:p>
          <a:endParaRPr lang="en-US"/>
        </a:p>
      </dgm:t>
    </dgm:pt>
    <dgm:pt modelId="{1A24BEAD-5910-49D9-B05C-B763631A87FE}">
      <dgm:prSet/>
      <dgm:spPr/>
      <dgm:t>
        <a:bodyPr/>
        <a:lstStyle/>
        <a:p>
          <a:r>
            <a:rPr lang="en-US" dirty="0" smtClean="0"/>
            <a:t>Imbed a process for evaluation that includes examining academic, organizational, financial and compliance data</a:t>
          </a:r>
          <a:endParaRPr lang="en-US" dirty="0"/>
        </a:p>
      </dgm:t>
    </dgm:pt>
    <dgm:pt modelId="{54BBDBC6-5085-4C59-832D-86B7363667C5}" type="parTrans" cxnId="{B7FB22AD-2D3C-4534-A6A3-3FECC9EF475A}">
      <dgm:prSet/>
      <dgm:spPr/>
      <dgm:t>
        <a:bodyPr/>
        <a:lstStyle/>
        <a:p>
          <a:endParaRPr lang="en-US"/>
        </a:p>
      </dgm:t>
    </dgm:pt>
    <dgm:pt modelId="{50DB2299-BA75-4F6D-A34A-7B3AD1CF16BD}" type="sibTrans" cxnId="{B7FB22AD-2D3C-4534-A6A3-3FECC9EF475A}">
      <dgm:prSet/>
      <dgm:spPr/>
      <dgm:t>
        <a:bodyPr/>
        <a:lstStyle/>
        <a:p>
          <a:endParaRPr lang="en-US"/>
        </a:p>
      </dgm:t>
    </dgm:pt>
    <dgm:pt modelId="{CB09E232-A40B-459A-9DF8-09DABEEF2410}">
      <dgm:prSet/>
      <dgm:spPr/>
      <dgm:t>
        <a:bodyPr/>
        <a:lstStyle/>
        <a:p>
          <a:r>
            <a:rPr lang="en-US" dirty="0" smtClean="0"/>
            <a:t>Develop a timely data gathering and reporting cycle</a:t>
          </a:r>
          <a:endParaRPr lang="en-US" dirty="0"/>
        </a:p>
      </dgm:t>
    </dgm:pt>
    <dgm:pt modelId="{A8651853-14F9-453C-ACDD-5EA462C11D57}" type="parTrans" cxnId="{41E12A20-F061-45ED-826C-6BE398A6AC37}">
      <dgm:prSet/>
      <dgm:spPr/>
      <dgm:t>
        <a:bodyPr/>
        <a:lstStyle/>
        <a:p>
          <a:endParaRPr lang="en-US"/>
        </a:p>
      </dgm:t>
    </dgm:pt>
    <dgm:pt modelId="{16F5A41B-E5D5-4D86-BBB7-5D9AF0DAC474}" type="sibTrans" cxnId="{41E12A20-F061-45ED-826C-6BE398A6AC37}">
      <dgm:prSet/>
      <dgm:spPr/>
      <dgm:t>
        <a:bodyPr/>
        <a:lstStyle/>
        <a:p>
          <a:endParaRPr lang="en-US"/>
        </a:p>
      </dgm:t>
    </dgm:pt>
    <dgm:pt modelId="{4F4DF694-596C-4DC0-AE33-E2F26A9994D9}">
      <dgm:prSet/>
      <dgm:spPr/>
      <dgm:t>
        <a:bodyPr/>
        <a:lstStyle/>
        <a:p>
          <a:r>
            <a:rPr lang="en-US" dirty="0" smtClean="0"/>
            <a:t>Identify consequences for failure to meeting performance targets</a:t>
          </a:r>
          <a:endParaRPr lang="en-US" dirty="0"/>
        </a:p>
      </dgm:t>
    </dgm:pt>
    <dgm:pt modelId="{3454B5A3-F0EB-4701-825D-370FEB94C9E2}" type="parTrans" cxnId="{99E7F17C-DC0E-496C-9A1E-CFEB8210C8CA}">
      <dgm:prSet/>
      <dgm:spPr/>
      <dgm:t>
        <a:bodyPr/>
        <a:lstStyle/>
        <a:p>
          <a:endParaRPr lang="en-US"/>
        </a:p>
      </dgm:t>
    </dgm:pt>
    <dgm:pt modelId="{19287AA1-AAE7-476E-AF2F-1C9758D11B1F}" type="sibTrans" cxnId="{99E7F17C-DC0E-496C-9A1E-CFEB8210C8CA}">
      <dgm:prSet/>
      <dgm:spPr/>
      <dgm:t>
        <a:bodyPr/>
        <a:lstStyle/>
        <a:p>
          <a:endParaRPr lang="en-US"/>
        </a:p>
      </dgm:t>
    </dgm:pt>
    <dgm:pt modelId="{BB220A8E-BC6F-47D3-AA9B-641379BCB982}">
      <dgm:prSet/>
      <dgm:spPr/>
      <dgm:t>
        <a:bodyPr/>
        <a:lstStyle/>
        <a:p>
          <a:r>
            <a:rPr lang="en-US" dirty="0" smtClean="0"/>
            <a:t>Include a plan to retry if turnaround effort falters</a:t>
          </a:r>
          <a:endParaRPr lang="en-US" dirty="0"/>
        </a:p>
      </dgm:t>
    </dgm:pt>
    <dgm:pt modelId="{942BACC9-5C47-4D56-84EA-204D48C951C9}" type="parTrans" cxnId="{19D855B7-A95F-4C37-83F9-EE77D8EBEDB9}">
      <dgm:prSet/>
      <dgm:spPr/>
      <dgm:t>
        <a:bodyPr/>
        <a:lstStyle/>
        <a:p>
          <a:endParaRPr lang="en-US"/>
        </a:p>
      </dgm:t>
    </dgm:pt>
    <dgm:pt modelId="{9A99972A-2383-4E78-8D65-8818AD632D9C}" type="sibTrans" cxnId="{19D855B7-A95F-4C37-83F9-EE77D8EBEDB9}">
      <dgm:prSet/>
      <dgm:spPr/>
      <dgm:t>
        <a:bodyPr/>
        <a:lstStyle/>
        <a:p>
          <a:endParaRPr lang="en-US"/>
        </a:p>
      </dgm:t>
    </dgm:pt>
    <dgm:pt modelId="{D378A717-630A-41B4-8222-2343EB8BCB1A}">
      <dgm:prSet/>
      <dgm:spPr/>
      <dgm:t>
        <a:bodyPr/>
        <a:lstStyle/>
        <a:p>
          <a:r>
            <a:rPr lang="en-US" dirty="0" smtClean="0"/>
            <a:t>Outline criteria for renewal or revocation of the contracts/MOUs</a:t>
          </a:r>
          <a:endParaRPr lang="en-US" dirty="0"/>
        </a:p>
      </dgm:t>
    </dgm:pt>
    <dgm:pt modelId="{8B14B99A-A920-4C6B-A40A-C5A1A7868861}" type="parTrans" cxnId="{3423976E-7B0F-4094-BE8C-81A74C8452F2}">
      <dgm:prSet/>
      <dgm:spPr/>
      <dgm:t>
        <a:bodyPr/>
        <a:lstStyle/>
        <a:p>
          <a:endParaRPr lang="en-US"/>
        </a:p>
      </dgm:t>
    </dgm:pt>
    <dgm:pt modelId="{5C088698-BB41-40E2-921F-3B0AEA542C39}" type="sibTrans" cxnId="{3423976E-7B0F-4094-BE8C-81A74C8452F2}">
      <dgm:prSet/>
      <dgm:spPr/>
      <dgm:t>
        <a:bodyPr/>
        <a:lstStyle/>
        <a:p>
          <a:endParaRPr lang="en-US"/>
        </a:p>
      </dgm:t>
    </dgm:pt>
    <dgm:pt modelId="{C8ED3638-8B4A-4E3F-AD9B-0B27B08C025E}" type="pres">
      <dgm:prSet presAssocID="{441F95D6-7F2C-4A0B-ACA9-4763B1C2DC43}" presName="linear" presStyleCnt="0">
        <dgm:presLayoutVars>
          <dgm:dir/>
          <dgm:resizeHandles val="exact"/>
        </dgm:presLayoutVars>
      </dgm:prSet>
      <dgm:spPr/>
      <dgm:t>
        <a:bodyPr/>
        <a:lstStyle/>
        <a:p>
          <a:endParaRPr lang="en-US"/>
        </a:p>
      </dgm:t>
    </dgm:pt>
    <dgm:pt modelId="{45297510-3620-4F77-A359-75D67CB1C751}" type="pres">
      <dgm:prSet presAssocID="{E71CE054-17A0-413A-B51E-C8C666116D5B}" presName="comp" presStyleCnt="0"/>
      <dgm:spPr/>
      <dgm:t>
        <a:bodyPr/>
        <a:lstStyle/>
        <a:p>
          <a:endParaRPr lang="en-US"/>
        </a:p>
      </dgm:t>
    </dgm:pt>
    <dgm:pt modelId="{3D838F2A-6636-4C81-91F0-1AFB737020C7}" type="pres">
      <dgm:prSet presAssocID="{E71CE054-17A0-413A-B51E-C8C666116D5B}" presName="box" presStyleLbl="node1" presStyleIdx="0" presStyleCnt="6"/>
      <dgm:spPr/>
      <dgm:t>
        <a:bodyPr/>
        <a:lstStyle/>
        <a:p>
          <a:endParaRPr lang="en-US"/>
        </a:p>
      </dgm:t>
    </dgm:pt>
    <dgm:pt modelId="{9DA181A9-5BFD-497A-B1DE-A1FF34B97711}" type="pres">
      <dgm:prSet presAssocID="{E71CE054-17A0-413A-B51E-C8C666116D5B}" presName="img" presStyleLbl="fgImgPlace1" presStyleIdx="0" presStyleCnt="6" custScaleX="45454" custScaleY="109729" custLinFactNeighborX="4546" custLinFactNeighborY="6688"/>
      <dgm:spPr>
        <a:blipFill rotWithShape="0">
          <a:blip xmlns:r="http://schemas.openxmlformats.org/officeDocument/2006/relationships" r:embed="rId1"/>
          <a:stretch>
            <a:fillRect/>
          </a:stretch>
        </a:blipFill>
      </dgm:spPr>
      <dgm:t>
        <a:bodyPr/>
        <a:lstStyle/>
        <a:p>
          <a:endParaRPr lang="en-US"/>
        </a:p>
      </dgm:t>
    </dgm:pt>
    <dgm:pt modelId="{C0BD2AA4-D8C2-4F5E-9EE6-380EDEA8B6F0}" type="pres">
      <dgm:prSet presAssocID="{E71CE054-17A0-413A-B51E-C8C666116D5B}" presName="text" presStyleLbl="node1" presStyleIdx="0" presStyleCnt="6">
        <dgm:presLayoutVars>
          <dgm:bulletEnabled val="1"/>
        </dgm:presLayoutVars>
      </dgm:prSet>
      <dgm:spPr/>
      <dgm:t>
        <a:bodyPr/>
        <a:lstStyle/>
        <a:p>
          <a:endParaRPr lang="en-US"/>
        </a:p>
      </dgm:t>
    </dgm:pt>
    <dgm:pt modelId="{99745C98-2BEE-4F4B-AC8D-63B5D008707C}" type="pres">
      <dgm:prSet presAssocID="{99823BE6-C7B9-4D87-9CD2-8A9410A8094F}" presName="spacer" presStyleCnt="0"/>
      <dgm:spPr/>
      <dgm:t>
        <a:bodyPr/>
        <a:lstStyle/>
        <a:p>
          <a:endParaRPr lang="en-US"/>
        </a:p>
      </dgm:t>
    </dgm:pt>
    <dgm:pt modelId="{E900011F-D70A-457C-B848-5BE64A957D40}" type="pres">
      <dgm:prSet presAssocID="{1A24BEAD-5910-49D9-B05C-B763631A87FE}" presName="comp" presStyleCnt="0"/>
      <dgm:spPr/>
    </dgm:pt>
    <dgm:pt modelId="{AEA445DC-622E-42AC-B90B-BD8F39E0B11F}" type="pres">
      <dgm:prSet presAssocID="{1A24BEAD-5910-49D9-B05C-B763631A87FE}" presName="box" presStyleLbl="node1" presStyleIdx="1" presStyleCnt="6"/>
      <dgm:spPr/>
      <dgm:t>
        <a:bodyPr/>
        <a:lstStyle/>
        <a:p>
          <a:endParaRPr lang="en-US"/>
        </a:p>
      </dgm:t>
    </dgm:pt>
    <dgm:pt modelId="{6E844F71-7FED-4EEB-90E9-8F5C33A6866E}" type="pres">
      <dgm:prSet presAssocID="{1A24BEAD-5910-49D9-B05C-B763631A87FE}" presName="img" presStyleLbl="fgImgPlace1" presStyleIdx="1" presStyleCnt="6" custScaleX="45876" custScaleY="111623" custLinFactNeighborX="4546" custLinFactNeighborY="6688"/>
      <dgm:spPr>
        <a:blipFill rotWithShape="0">
          <a:blip xmlns:r="http://schemas.openxmlformats.org/officeDocument/2006/relationships" r:embed="rId2"/>
          <a:stretch>
            <a:fillRect/>
          </a:stretch>
        </a:blipFill>
      </dgm:spPr>
      <dgm:t>
        <a:bodyPr/>
        <a:lstStyle/>
        <a:p>
          <a:endParaRPr lang="en-US"/>
        </a:p>
      </dgm:t>
    </dgm:pt>
    <dgm:pt modelId="{31D12EA9-41CE-40B0-A8E5-6316C31F0B68}" type="pres">
      <dgm:prSet presAssocID="{1A24BEAD-5910-49D9-B05C-B763631A87FE}" presName="text" presStyleLbl="node1" presStyleIdx="1" presStyleCnt="6">
        <dgm:presLayoutVars>
          <dgm:bulletEnabled val="1"/>
        </dgm:presLayoutVars>
      </dgm:prSet>
      <dgm:spPr/>
      <dgm:t>
        <a:bodyPr/>
        <a:lstStyle/>
        <a:p>
          <a:endParaRPr lang="en-US"/>
        </a:p>
      </dgm:t>
    </dgm:pt>
    <dgm:pt modelId="{0A5C9346-6E18-4A23-B45E-29E78E3CB500}" type="pres">
      <dgm:prSet presAssocID="{50DB2299-BA75-4F6D-A34A-7B3AD1CF16BD}" presName="spacer" presStyleCnt="0"/>
      <dgm:spPr/>
    </dgm:pt>
    <dgm:pt modelId="{99B996D7-1520-481D-BF86-C6ABFD64C8C0}" type="pres">
      <dgm:prSet presAssocID="{CB09E232-A40B-459A-9DF8-09DABEEF2410}" presName="comp" presStyleCnt="0"/>
      <dgm:spPr/>
    </dgm:pt>
    <dgm:pt modelId="{CA7E9422-694E-4630-88DA-186319C8684B}" type="pres">
      <dgm:prSet presAssocID="{CB09E232-A40B-459A-9DF8-09DABEEF2410}" presName="box" presStyleLbl="node1" presStyleIdx="2" presStyleCnt="6" custLinFactNeighborY="215"/>
      <dgm:spPr/>
      <dgm:t>
        <a:bodyPr/>
        <a:lstStyle/>
        <a:p>
          <a:endParaRPr lang="en-US"/>
        </a:p>
      </dgm:t>
    </dgm:pt>
    <dgm:pt modelId="{6D83EF17-682B-4A51-B82D-F85E82098D25}" type="pres">
      <dgm:prSet presAssocID="{CB09E232-A40B-459A-9DF8-09DABEEF2410}" presName="img" presStyleLbl="fgImgPlace1" presStyleIdx="2" presStyleCnt="6" custScaleX="45876" custScaleY="111623" custLinFactNeighborX="4546" custLinFactNeighborY="6688"/>
      <dgm:spPr>
        <a:blipFill rotWithShape="0">
          <a:blip xmlns:r="http://schemas.openxmlformats.org/officeDocument/2006/relationships" r:embed="rId2"/>
          <a:stretch>
            <a:fillRect/>
          </a:stretch>
        </a:blipFill>
      </dgm:spPr>
      <dgm:t>
        <a:bodyPr/>
        <a:lstStyle/>
        <a:p>
          <a:endParaRPr lang="en-US"/>
        </a:p>
      </dgm:t>
    </dgm:pt>
    <dgm:pt modelId="{9E2EDA6C-6BE9-4FBF-85F8-1BC66AE93EAB}" type="pres">
      <dgm:prSet presAssocID="{CB09E232-A40B-459A-9DF8-09DABEEF2410}" presName="text" presStyleLbl="node1" presStyleIdx="2" presStyleCnt="6">
        <dgm:presLayoutVars>
          <dgm:bulletEnabled val="1"/>
        </dgm:presLayoutVars>
      </dgm:prSet>
      <dgm:spPr/>
      <dgm:t>
        <a:bodyPr/>
        <a:lstStyle/>
        <a:p>
          <a:endParaRPr lang="en-US"/>
        </a:p>
      </dgm:t>
    </dgm:pt>
    <dgm:pt modelId="{6B80B9F5-70CE-4F3C-BBCA-8FDFDCAC7288}" type="pres">
      <dgm:prSet presAssocID="{16F5A41B-E5D5-4D86-BBB7-5D9AF0DAC474}" presName="spacer" presStyleCnt="0"/>
      <dgm:spPr/>
    </dgm:pt>
    <dgm:pt modelId="{2228EB9B-54D1-40DC-9ECF-9A22AB434E71}" type="pres">
      <dgm:prSet presAssocID="{4F4DF694-596C-4DC0-AE33-E2F26A9994D9}" presName="comp" presStyleCnt="0"/>
      <dgm:spPr/>
    </dgm:pt>
    <dgm:pt modelId="{1BAF187C-1948-4ED0-A666-7CE3098A35F1}" type="pres">
      <dgm:prSet presAssocID="{4F4DF694-596C-4DC0-AE33-E2F26A9994D9}" presName="box" presStyleLbl="node1" presStyleIdx="3" presStyleCnt="6"/>
      <dgm:spPr/>
      <dgm:t>
        <a:bodyPr/>
        <a:lstStyle/>
        <a:p>
          <a:endParaRPr lang="en-US"/>
        </a:p>
      </dgm:t>
    </dgm:pt>
    <dgm:pt modelId="{5C4BC468-B8C5-4C08-ADA3-EF420E70D81A}" type="pres">
      <dgm:prSet presAssocID="{4F4DF694-596C-4DC0-AE33-E2F26A9994D9}" presName="img" presStyleLbl="fgImgPlace1" presStyleIdx="3" presStyleCnt="6" custScaleX="45876" custScaleY="111623" custLinFactNeighborX="4546"/>
      <dgm:spPr>
        <a:blipFill rotWithShape="0">
          <a:blip xmlns:r="http://schemas.openxmlformats.org/officeDocument/2006/relationships" r:embed="rId2"/>
          <a:stretch>
            <a:fillRect/>
          </a:stretch>
        </a:blipFill>
      </dgm:spPr>
      <dgm:t>
        <a:bodyPr/>
        <a:lstStyle/>
        <a:p>
          <a:endParaRPr lang="en-US"/>
        </a:p>
      </dgm:t>
    </dgm:pt>
    <dgm:pt modelId="{CF2FEB5B-9D46-45AB-8C4B-44E165DE5912}" type="pres">
      <dgm:prSet presAssocID="{4F4DF694-596C-4DC0-AE33-E2F26A9994D9}" presName="text" presStyleLbl="node1" presStyleIdx="3" presStyleCnt="6">
        <dgm:presLayoutVars>
          <dgm:bulletEnabled val="1"/>
        </dgm:presLayoutVars>
      </dgm:prSet>
      <dgm:spPr/>
      <dgm:t>
        <a:bodyPr/>
        <a:lstStyle/>
        <a:p>
          <a:endParaRPr lang="en-US"/>
        </a:p>
      </dgm:t>
    </dgm:pt>
    <dgm:pt modelId="{699C08FC-4583-4799-8CAA-A336E8A40CA0}" type="pres">
      <dgm:prSet presAssocID="{19287AA1-AAE7-476E-AF2F-1C9758D11B1F}" presName="spacer" presStyleCnt="0"/>
      <dgm:spPr/>
    </dgm:pt>
    <dgm:pt modelId="{84C13227-D6C8-4A09-8D0D-4E5B7C6E2FA1}" type="pres">
      <dgm:prSet presAssocID="{BB220A8E-BC6F-47D3-AA9B-641379BCB982}" presName="comp" presStyleCnt="0"/>
      <dgm:spPr/>
    </dgm:pt>
    <dgm:pt modelId="{84FB2CB8-1412-447D-89BD-BCF8878CFB35}" type="pres">
      <dgm:prSet presAssocID="{BB220A8E-BC6F-47D3-AA9B-641379BCB982}" presName="box" presStyleLbl="node1" presStyleIdx="4" presStyleCnt="6"/>
      <dgm:spPr/>
      <dgm:t>
        <a:bodyPr/>
        <a:lstStyle/>
        <a:p>
          <a:endParaRPr lang="en-US"/>
        </a:p>
      </dgm:t>
    </dgm:pt>
    <dgm:pt modelId="{2CB03A2B-2965-46B9-8357-45123F224C3B}" type="pres">
      <dgm:prSet presAssocID="{BB220A8E-BC6F-47D3-AA9B-641379BCB982}" presName="img" presStyleLbl="fgImgPlace1" presStyleIdx="4" presStyleCnt="6" custScaleX="45876" custScaleY="111623" custLinFactNeighborX="4546"/>
      <dgm:spPr>
        <a:blipFill rotWithShape="0">
          <a:blip xmlns:r="http://schemas.openxmlformats.org/officeDocument/2006/relationships" r:embed="rId2"/>
          <a:stretch>
            <a:fillRect/>
          </a:stretch>
        </a:blipFill>
      </dgm:spPr>
      <dgm:t>
        <a:bodyPr/>
        <a:lstStyle/>
        <a:p>
          <a:endParaRPr lang="en-US"/>
        </a:p>
      </dgm:t>
    </dgm:pt>
    <dgm:pt modelId="{61D691A6-2552-4227-B7D9-74CFDF768A2D}" type="pres">
      <dgm:prSet presAssocID="{BB220A8E-BC6F-47D3-AA9B-641379BCB982}" presName="text" presStyleLbl="node1" presStyleIdx="4" presStyleCnt="6">
        <dgm:presLayoutVars>
          <dgm:bulletEnabled val="1"/>
        </dgm:presLayoutVars>
      </dgm:prSet>
      <dgm:spPr/>
      <dgm:t>
        <a:bodyPr/>
        <a:lstStyle/>
        <a:p>
          <a:endParaRPr lang="en-US"/>
        </a:p>
      </dgm:t>
    </dgm:pt>
    <dgm:pt modelId="{28CFFD9E-B078-45FB-A255-9BB763136D3E}" type="pres">
      <dgm:prSet presAssocID="{9A99972A-2383-4E78-8D65-8818AD632D9C}" presName="spacer" presStyleCnt="0"/>
      <dgm:spPr/>
    </dgm:pt>
    <dgm:pt modelId="{00463CE3-411A-454C-B422-ADA8CA290B95}" type="pres">
      <dgm:prSet presAssocID="{D378A717-630A-41B4-8222-2343EB8BCB1A}" presName="comp" presStyleCnt="0"/>
      <dgm:spPr/>
    </dgm:pt>
    <dgm:pt modelId="{0C538493-F6C2-4822-B6CB-FE09AF85EEE9}" type="pres">
      <dgm:prSet presAssocID="{D378A717-630A-41B4-8222-2343EB8BCB1A}" presName="box" presStyleLbl="node1" presStyleIdx="5" presStyleCnt="6"/>
      <dgm:spPr/>
      <dgm:t>
        <a:bodyPr/>
        <a:lstStyle/>
        <a:p>
          <a:endParaRPr lang="en-US"/>
        </a:p>
      </dgm:t>
    </dgm:pt>
    <dgm:pt modelId="{F5A78A03-018B-4A6A-B402-F5CD80D155FB}" type="pres">
      <dgm:prSet presAssocID="{D378A717-630A-41B4-8222-2343EB8BCB1A}" presName="img" presStyleLbl="fgImgPlace1" presStyleIdx="5" presStyleCnt="6" custScaleX="45876" custScaleY="111623" custLinFactNeighborX="4546"/>
      <dgm:spPr>
        <a:blipFill rotWithShape="0">
          <a:blip xmlns:r="http://schemas.openxmlformats.org/officeDocument/2006/relationships" r:embed="rId2"/>
          <a:stretch>
            <a:fillRect/>
          </a:stretch>
        </a:blipFill>
      </dgm:spPr>
      <dgm:t>
        <a:bodyPr/>
        <a:lstStyle/>
        <a:p>
          <a:endParaRPr lang="en-US"/>
        </a:p>
      </dgm:t>
    </dgm:pt>
    <dgm:pt modelId="{70BE9607-B53C-45A3-8690-CBF755C7E2A8}" type="pres">
      <dgm:prSet presAssocID="{D378A717-630A-41B4-8222-2343EB8BCB1A}" presName="text" presStyleLbl="node1" presStyleIdx="5" presStyleCnt="6">
        <dgm:presLayoutVars>
          <dgm:bulletEnabled val="1"/>
        </dgm:presLayoutVars>
      </dgm:prSet>
      <dgm:spPr/>
      <dgm:t>
        <a:bodyPr/>
        <a:lstStyle/>
        <a:p>
          <a:endParaRPr lang="en-US"/>
        </a:p>
      </dgm:t>
    </dgm:pt>
  </dgm:ptLst>
  <dgm:cxnLst>
    <dgm:cxn modelId="{90C80C22-553C-48D4-BD86-CDC1689594DC}" type="presOf" srcId="{4F4DF694-596C-4DC0-AE33-E2F26A9994D9}" destId="{1BAF187C-1948-4ED0-A666-7CE3098A35F1}" srcOrd="0" destOrd="0" presId="urn:microsoft.com/office/officeart/2005/8/layout/vList4#2"/>
    <dgm:cxn modelId="{898393A7-67AD-4B3F-94A4-6DA0D7F77752}" type="presOf" srcId="{1A24BEAD-5910-49D9-B05C-B763631A87FE}" destId="{AEA445DC-622E-42AC-B90B-BD8F39E0B11F}" srcOrd="0" destOrd="0" presId="urn:microsoft.com/office/officeart/2005/8/layout/vList4#2"/>
    <dgm:cxn modelId="{9497364E-C57C-404E-B4DA-2B5A6DD85895}" type="presOf" srcId="{BB220A8E-BC6F-47D3-AA9B-641379BCB982}" destId="{84FB2CB8-1412-447D-89BD-BCF8878CFB35}" srcOrd="0" destOrd="0" presId="urn:microsoft.com/office/officeart/2005/8/layout/vList4#2"/>
    <dgm:cxn modelId="{19D855B7-A95F-4C37-83F9-EE77D8EBEDB9}" srcId="{441F95D6-7F2C-4A0B-ACA9-4763B1C2DC43}" destId="{BB220A8E-BC6F-47D3-AA9B-641379BCB982}" srcOrd="4" destOrd="0" parTransId="{942BACC9-5C47-4D56-84EA-204D48C951C9}" sibTransId="{9A99972A-2383-4E78-8D65-8818AD632D9C}"/>
    <dgm:cxn modelId="{3423976E-7B0F-4094-BE8C-81A74C8452F2}" srcId="{441F95D6-7F2C-4A0B-ACA9-4763B1C2DC43}" destId="{D378A717-630A-41B4-8222-2343EB8BCB1A}" srcOrd="5" destOrd="0" parTransId="{8B14B99A-A920-4C6B-A40A-C5A1A7868861}" sibTransId="{5C088698-BB41-40E2-921F-3B0AEA542C39}"/>
    <dgm:cxn modelId="{398E1AE4-8494-4004-AAB5-4391C6429853}" type="presOf" srcId="{4F4DF694-596C-4DC0-AE33-E2F26A9994D9}" destId="{CF2FEB5B-9D46-45AB-8C4B-44E165DE5912}" srcOrd="1" destOrd="0" presId="urn:microsoft.com/office/officeart/2005/8/layout/vList4#2"/>
    <dgm:cxn modelId="{9EE00032-60CF-4208-AC97-F3097BE3E1F7}" type="presOf" srcId="{CB09E232-A40B-459A-9DF8-09DABEEF2410}" destId="{CA7E9422-694E-4630-88DA-186319C8684B}" srcOrd="0" destOrd="0" presId="urn:microsoft.com/office/officeart/2005/8/layout/vList4#2"/>
    <dgm:cxn modelId="{9DF0FBAB-1203-4A02-A4FE-4B864F481AA8}" srcId="{441F95D6-7F2C-4A0B-ACA9-4763B1C2DC43}" destId="{E71CE054-17A0-413A-B51E-C8C666116D5B}" srcOrd="0" destOrd="0" parTransId="{57BF7A60-9560-4108-92E1-33AAAE65F685}" sibTransId="{99823BE6-C7B9-4D87-9CD2-8A9410A8094F}"/>
    <dgm:cxn modelId="{0BED99C5-3C88-47D5-B620-B03C93447EE1}" type="presOf" srcId="{D378A717-630A-41B4-8222-2343EB8BCB1A}" destId="{70BE9607-B53C-45A3-8690-CBF755C7E2A8}" srcOrd="1" destOrd="0" presId="urn:microsoft.com/office/officeart/2005/8/layout/vList4#2"/>
    <dgm:cxn modelId="{ED650A71-6271-4C0B-B40A-FB83473A442C}" type="presOf" srcId="{D378A717-630A-41B4-8222-2343EB8BCB1A}" destId="{0C538493-F6C2-4822-B6CB-FE09AF85EEE9}" srcOrd="0" destOrd="0" presId="urn:microsoft.com/office/officeart/2005/8/layout/vList4#2"/>
    <dgm:cxn modelId="{B394640A-F631-4F94-8CFD-56B8B8F778C8}" type="presOf" srcId="{441F95D6-7F2C-4A0B-ACA9-4763B1C2DC43}" destId="{C8ED3638-8B4A-4E3F-AD9B-0B27B08C025E}" srcOrd="0" destOrd="0" presId="urn:microsoft.com/office/officeart/2005/8/layout/vList4#2"/>
    <dgm:cxn modelId="{99E7F17C-DC0E-496C-9A1E-CFEB8210C8CA}" srcId="{441F95D6-7F2C-4A0B-ACA9-4763B1C2DC43}" destId="{4F4DF694-596C-4DC0-AE33-E2F26A9994D9}" srcOrd="3" destOrd="0" parTransId="{3454B5A3-F0EB-4701-825D-370FEB94C9E2}" sibTransId="{19287AA1-AAE7-476E-AF2F-1C9758D11B1F}"/>
    <dgm:cxn modelId="{B7FB22AD-2D3C-4534-A6A3-3FECC9EF475A}" srcId="{441F95D6-7F2C-4A0B-ACA9-4763B1C2DC43}" destId="{1A24BEAD-5910-49D9-B05C-B763631A87FE}" srcOrd="1" destOrd="0" parTransId="{54BBDBC6-5085-4C59-832D-86B7363667C5}" sibTransId="{50DB2299-BA75-4F6D-A34A-7B3AD1CF16BD}"/>
    <dgm:cxn modelId="{09325086-A154-43ED-8AC3-27703501D0CF}" type="presOf" srcId="{CB09E232-A40B-459A-9DF8-09DABEEF2410}" destId="{9E2EDA6C-6BE9-4FBF-85F8-1BC66AE93EAB}" srcOrd="1" destOrd="0" presId="urn:microsoft.com/office/officeart/2005/8/layout/vList4#2"/>
    <dgm:cxn modelId="{41E12A20-F061-45ED-826C-6BE398A6AC37}" srcId="{441F95D6-7F2C-4A0B-ACA9-4763B1C2DC43}" destId="{CB09E232-A40B-459A-9DF8-09DABEEF2410}" srcOrd="2" destOrd="0" parTransId="{A8651853-14F9-453C-ACDD-5EA462C11D57}" sibTransId="{16F5A41B-E5D5-4D86-BBB7-5D9AF0DAC474}"/>
    <dgm:cxn modelId="{7EBF1204-6384-42A6-A06A-B1AF2187A595}" type="presOf" srcId="{E71CE054-17A0-413A-B51E-C8C666116D5B}" destId="{C0BD2AA4-D8C2-4F5E-9EE6-380EDEA8B6F0}" srcOrd="1" destOrd="0" presId="urn:microsoft.com/office/officeart/2005/8/layout/vList4#2"/>
    <dgm:cxn modelId="{52129BD6-93C2-4900-B9B3-B5AB90D17D49}" type="presOf" srcId="{BB220A8E-BC6F-47D3-AA9B-641379BCB982}" destId="{61D691A6-2552-4227-B7D9-74CFDF768A2D}" srcOrd="1" destOrd="0" presId="urn:microsoft.com/office/officeart/2005/8/layout/vList4#2"/>
    <dgm:cxn modelId="{A906C160-FEEF-4DD9-884A-D5F49CCF1729}" type="presOf" srcId="{E71CE054-17A0-413A-B51E-C8C666116D5B}" destId="{3D838F2A-6636-4C81-91F0-1AFB737020C7}" srcOrd="0" destOrd="0" presId="urn:microsoft.com/office/officeart/2005/8/layout/vList4#2"/>
    <dgm:cxn modelId="{654AA2CC-954B-4414-BF6F-8F21DE9EC353}" type="presOf" srcId="{1A24BEAD-5910-49D9-B05C-B763631A87FE}" destId="{31D12EA9-41CE-40B0-A8E5-6316C31F0B68}" srcOrd="1" destOrd="0" presId="urn:microsoft.com/office/officeart/2005/8/layout/vList4#2"/>
    <dgm:cxn modelId="{C3C1451D-99BA-436D-B55E-8D39E7054D7F}" type="presParOf" srcId="{C8ED3638-8B4A-4E3F-AD9B-0B27B08C025E}" destId="{45297510-3620-4F77-A359-75D67CB1C751}" srcOrd="0" destOrd="0" presId="urn:microsoft.com/office/officeart/2005/8/layout/vList4#2"/>
    <dgm:cxn modelId="{D945F01D-1981-43D2-AEC2-6E114F0C8B24}" type="presParOf" srcId="{45297510-3620-4F77-A359-75D67CB1C751}" destId="{3D838F2A-6636-4C81-91F0-1AFB737020C7}" srcOrd="0" destOrd="0" presId="urn:microsoft.com/office/officeart/2005/8/layout/vList4#2"/>
    <dgm:cxn modelId="{4D2996BB-B16B-4354-9CE8-02A2988B40B5}" type="presParOf" srcId="{45297510-3620-4F77-A359-75D67CB1C751}" destId="{9DA181A9-5BFD-497A-B1DE-A1FF34B97711}" srcOrd="1" destOrd="0" presId="urn:microsoft.com/office/officeart/2005/8/layout/vList4#2"/>
    <dgm:cxn modelId="{A5C62F12-DDAB-430B-8C2C-015A595C9356}" type="presParOf" srcId="{45297510-3620-4F77-A359-75D67CB1C751}" destId="{C0BD2AA4-D8C2-4F5E-9EE6-380EDEA8B6F0}" srcOrd="2" destOrd="0" presId="urn:microsoft.com/office/officeart/2005/8/layout/vList4#2"/>
    <dgm:cxn modelId="{C8503C25-8993-4766-83FB-1D4DC257DEA3}" type="presParOf" srcId="{C8ED3638-8B4A-4E3F-AD9B-0B27B08C025E}" destId="{99745C98-2BEE-4F4B-AC8D-63B5D008707C}" srcOrd="1" destOrd="0" presId="urn:microsoft.com/office/officeart/2005/8/layout/vList4#2"/>
    <dgm:cxn modelId="{CE1D6392-6FB1-4EE2-9950-5A14BF857DCF}" type="presParOf" srcId="{C8ED3638-8B4A-4E3F-AD9B-0B27B08C025E}" destId="{E900011F-D70A-457C-B848-5BE64A957D40}" srcOrd="2" destOrd="0" presId="urn:microsoft.com/office/officeart/2005/8/layout/vList4#2"/>
    <dgm:cxn modelId="{F60CBC89-867F-4722-93E5-ECC15C30E827}" type="presParOf" srcId="{E900011F-D70A-457C-B848-5BE64A957D40}" destId="{AEA445DC-622E-42AC-B90B-BD8F39E0B11F}" srcOrd="0" destOrd="0" presId="urn:microsoft.com/office/officeart/2005/8/layout/vList4#2"/>
    <dgm:cxn modelId="{FDF7D47D-39ED-4C9F-B1B3-EACAFF8937E8}" type="presParOf" srcId="{E900011F-D70A-457C-B848-5BE64A957D40}" destId="{6E844F71-7FED-4EEB-90E9-8F5C33A6866E}" srcOrd="1" destOrd="0" presId="urn:microsoft.com/office/officeart/2005/8/layout/vList4#2"/>
    <dgm:cxn modelId="{8FF88ECC-E11E-41E5-9235-89BA28CCCF56}" type="presParOf" srcId="{E900011F-D70A-457C-B848-5BE64A957D40}" destId="{31D12EA9-41CE-40B0-A8E5-6316C31F0B68}" srcOrd="2" destOrd="0" presId="urn:microsoft.com/office/officeart/2005/8/layout/vList4#2"/>
    <dgm:cxn modelId="{F2934F04-0D08-448A-A31C-D2E114B4A67C}" type="presParOf" srcId="{C8ED3638-8B4A-4E3F-AD9B-0B27B08C025E}" destId="{0A5C9346-6E18-4A23-B45E-29E78E3CB500}" srcOrd="3" destOrd="0" presId="urn:microsoft.com/office/officeart/2005/8/layout/vList4#2"/>
    <dgm:cxn modelId="{F7D16E36-B075-42C3-8A3B-B853F3AD81B5}" type="presParOf" srcId="{C8ED3638-8B4A-4E3F-AD9B-0B27B08C025E}" destId="{99B996D7-1520-481D-BF86-C6ABFD64C8C0}" srcOrd="4" destOrd="0" presId="urn:microsoft.com/office/officeart/2005/8/layout/vList4#2"/>
    <dgm:cxn modelId="{9B784699-67D0-48B5-99F3-88972FB9A698}" type="presParOf" srcId="{99B996D7-1520-481D-BF86-C6ABFD64C8C0}" destId="{CA7E9422-694E-4630-88DA-186319C8684B}" srcOrd="0" destOrd="0" presId="urn:microsoft.com/office/officeart/2005/8/layout/vList4#2"/>
    <dgm:cxn modelId="{101867BA-6EB2-4D60-9CAC-BEB4FBBE679C}" type="presParOf" srcId="{99B996D7-1520-481D-BF86-C6ABFD64C8C0}" destId="{6D83EF17-682B-4A51-B82D-F85E82098D25}" srcOrd="1" destOrd="0" presId="urn:microsoft.com/office/officeart/2005/8/layout/vList4#2"/>
    <dgm:cxn modelId="{42896F23-2808-4A64-965C-89D9BAC2B2BB}" type="presParOf" srcId="{99B996D7-1520-481D-BF86-C6ABFD64C8C0}" destId="{9E2EDA6C-6BE9-4FBF-85F8-1BC66AE93EAB}" srcOrd="2" destOrd="0" presId="urn:microsoft.com/office/officeart/2005/8/layout/vList4#2"/>
    <dgm:cxn modelId="{D8436D00-2B5B-4813-ABBF-57C154F8E403}" type="presParOf" srcId="{C8ED3638-8B4A-4E3F-AD9B-0B27B08C025E}" destId="{6B80B9F5-70CE-4F3C-BBCA-8FDFDCAC7288}" srcOrd="5" destOrd="0" presId="urn:microsoft.com/office/officeart/2005/8/layout/vList4#2"/>
    <dgm:cxn modelId="{85F415DF-3422-4FC7-AC53-18E7B44AD1A1}" type="presParOf" srcId="{C8ED3638-8B4A-4E3F-AD9B-0B27B08C025E}" destId="{2228EB9B-54D1-40DC-9ECF-9A22AB434E71}" srcOrd="6" destOrd="0" presId="urn:microsoft.com/office/officeart/2005/8/layout/vList4#2"/>
    <dgm:cxn modelId="{B2A0D3D5-2844-4570-9485-BCC09CA794AA}" type="presParOf" srcId="{2228EB9B-54D1-40DC-9ECF-9A22AB434E71}" destId="{1BAF187C-1948-4ED0-A666-7CE3098A35F1}" srcOrd="0" destOrd="0" presId="urn:microsoft.com/office/officeart/2005/8/layout/vList4#2"/>
    <dgm:cxn modelId="{C1A32C12-D0D4-4148-A2D5-21DA6C9E677D}" type="presParOf" srcId="{2228EB9B-54D1-40DC-9ECF-9A22AB434E71}" destId="{5C4BC468-B8C5-4C08-ADA3-EF420E70D81A}" srcOrd="1" destOrd="0" presId="urn:microsoft.com/office/officeart/2005/8/layout/vList4#2"/>
    <dgm:cxn modelId="{37668CFD-8C3A-44CB-9A27-8F6DC04DF28D}" type="presParOf" srcId="{2228EB9B-54D1-40DC-9ECF-9A22AB434E71}" destId="{CF2FEB5B-9D46-45AB-8C4B-44E165DE5912}" srcOrd="2" destOrd="0" presId="urn:microsoft.com/office/officeart/2005/8/layout/vList4#2"/>
    <dgm:cxn modelId="{899A458C-6851-4214-888E-8F45D27B6966}" type="presParOf" srcId="{C8ED3638-8B4A-4E3F-AD9B-0B27B08C025E}" destId="{699C08FC-4583-4799-8CAA-A336E8A40CA0}" srcOrd="7" destOrd="0" presId="urn:microsoft.com/office/officeart/2005/8/layout/vList4#2"/>
    <dgm:cxn modelId="{92B77978-A72A-45D9-9EB8-9C4FA23F48BA}" type="presParOf" srcId="{C8ED3638-8B4A-4E3F-AD9B-0B27B08C025E}" destId="{84C13227-D6C8-4A09-8D0D-4E5B7C6E2FA1}" srcOrd="8" destOrd="0" presId="urn:microsoft.com/office/officeart/2005/8/layout/vList4#2"/>
    <dgm:cxn modelId="{4114AF18-B9E1-410C-B524-FF21EB15C609}" type="presParOf" srcId="{84C13227-D6C8-4A09-8D0D-4E5B7C6E2FA1}" destId="{84FB2CB8-1412-447D-89BD-BCF8878CFB35}" srcOrd="0" destOrd="0" presId="urn:microsoft.com/office/officeart/2005/8/layout/vList4#2"/>
    <dgm:cxn modelId="{A6F0DB9D-E967-4C4B-A7D5-C5DA1D81E2DD}" type="presParOf" srcId="{84C13227-D6C8-4A09-8D0D-4E5B7C6E2FA1}" destId="{2CB03A2B-2965-46B9-8357-45123F224C3B}" srcOrd="1" destOrd="0" presId="urn:microsoft.com/office/officeart/2005/8/layout/vList4#2"/>
    <dgm:cxn modelId="{0DF590AF-9071-4FA4-9764-60B0FD855347}" type="presParOf" srcId="{84C13227-D6C8-4A09-8D0D-4E5B7C6E2FA1}" destId="{61D691A6-2552-4227-B7D9-74CFDF768A2D}" srcOrd="2" destOrd="0" presId="urn:microsoft.com/office/officeart/2005/8/layout/vList4#2"/>
    <dgm:cxn modelId="{DE0544F0-2002-48DF-BC6A-E3CA14F4704A}" type="presParOf" srcId="{C8ED3638-8B4A-4E3F-AD9B-0B27B08C025E}" destId="{28CFFD9E-B078-45FB-A255-9BB763136D3E}" srcOrd="9" destOrd="0" presId="urn:microsoft.com/office/officeart/2005/8/layout/vList4#2"/>
    <dgm:cxn modelId="{7349F361-322A-47FC-A1A1-871089EAF470}" type="presParOf" srcId="{C8ED3638-8B4A-4E3F-AD9B-0B27B08C025E}" destId="{00463CE3-411A-454C-B422-ADA8CA290B95}" srcOrd="10" destOrd="0" presId="urn:microsoft.com/office/officeart/2005/8/layout/vList4#2"/>
    <dgm:cxn modelId="{F51203D1-E932-40F3-BC69-5AAD7267E58E}" type="presParOf" srcId="{00463CE3-411A-454C-B422-ADA8CA290B95}" destId="{0C538493-F6C2-4822-B6CB-FE09AF85EEE9}" srcOrd="0" destOrd="0" presId="urn:microsoft.com/office/officeart/2005/8/layout/vList4#2"/>
    <dgm:cxn modelId="{6E3A7E0F-B829-4BF0-A5C7-BBD350AEC7DD}" type="presParOf" srcId="{00463CE3-411A-454C-B422-ADA8CA290B95}" destId="{F5A78A03-018B-4A6A-B402-F5CD80D155FB}" srcOrd="1" destOrd="0" presId="urn:microsoft.com/office/officeart/2005/8/layout/vList4#2"/>
    <dgm:cxn modelId="{1D4A53DE-B700-4508-80A1-C226728C360D}" type="presParOf" srcId="{00463CE3-411A-454C-B422-ADA8CA290B95}" destId="{70BE9607-B53C-45A3-8690-CBF755C7E2A8}" srcOrd="2" destOrd="0" presId="urn:microsoft.com/office/officeart/2005/8/layout/vList4#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BA9F1D05-567D-4730-8321-12720EC13EE9}" type="doc">
      <dgm:prSet loTypeId="urn:microsoft.com/office/officeart/2005/8/layout/gear1" loCatId="cycle" qsTypeId="urn:microsoft.com/office/officeart/2005/8/quickstyle/simple1" qsCatId="simple" csTypeId="urn:microsoft.com/office/officeart/2005/8/colors/accent1_2" csCatId="accent1" phldr="1"/>
      <dgm:spPr/>
      <dgm:t>
        <a:bodyPr/>
        <a:lstStyle/>
        <a:p>
          <a:endParaRPr lang="en-US"/>
        </a:p>
      </dgm:t>
    </dgm:pt>
    <dgm:pt modelId="{35B47FD7-E303-4153-ACDA-020A9008D4CE}">
      <dgm:prSet/>
      <dgm:spPr/>
      <dgm:t>
        <a:bodyPr/>
        <a:lstStyle/>
        <a:p>
          <a:pPr rtl="0"/>
          <a:r>
            <a:rPr lang="en-US" dirty="0" smtClean="0"/>
            <a:t>Priority 1</a:t>
          </a:r>
          <a:endParaRPr lang="en-US" dirty="0"/>
        </a:p>
      </dgm:t>
    </dgm:pt>
    <dgm:pt modelId="{B95BAFB3-3C85-4074-A969-E01BD5C0577E}" type="parTrans" cxnId="{7758E23B-7249-40A4-A6A3-0E1191532AD7}">
      <dgm:prSet/>
      <dgm:spPr/>
      <dgm:t>
        <a:bodyPr/>
        <a:lstStyle/>
        <a:p>
          <a:endParaRPr lang="en-US"/>
        </a:p>
      </dgm:t>
    </dgm:pt>
    <dgm:pt modelId="{3717CD21-56E5-44B5-AD28-D78DA8030C37}" type="sibTrans" cxnId="{7758E23B-7249-40A4-A6A3-0E1191532AD7}">
      <dgm:prSet/>
      <dgm:spPr/>
      <dgm:t>
        <a:bodyPr/>
        <a:lstStyle/>
        <a:p>
          <a:endParaRPr lang="en-US" dirty="0"/>
        </a:p>
      </dgm:t>
    </dgm:pt>
    <dgm:pt modelId="{8C7588BC-40D9-45F3-8B3C-6C498A34833C}">
      <dgm:prSet/>
      <dgm:spPr/>
      <dgm:t>
        <a:bodyPr/>
        <a:lstStyle/>
        <a:p>
          <a:pPr rtl="0"/>
          <a:r>
            <a:rPr lang="en-US" dirty="0" smtClean="0"/>
            <a:t>Priority 2</a:t>
          </a:r>
          <a:endParaRPr lang="en-US" dirty="0"/>
        </a:p>
      </dgm:t>
    </dgm:pt>
    <dgm:pt modelId="{2E7D5D30-4186-466B-8D8B-DB97FD83F5A2}" type="parTrans" cxnId="{645FF2DA-98E2-477F-9E67-C801F7B8F2B1}">
      <dgm:prSet/>
      <dgm:spPr/>
      <dgm:t>
        <a:bodyPr/>
        <a:lstStyle/>
        <a:p>
          <a:endParaRPr lang="en-US"/>
        </a:p>
      </dgm:t>
    </dgm:pt>
    <dgm:pt modelId="{3035099C-8592-4004-8F47-FB516316D307}" type="sibTrans" cxnId="{645FF2DA-98E2-477F-9E67-C801F7B8F2B1}">
      <dgm:prSet/>
      <dgm:spPr/>
      <dgm:t>
        <a:bodyPr/>
        <a:lstStyle/>
        <a:p>
          <a:endParaRPr lang="en-US" dirty="0"/>
        </a:p>
      </dgm:t>
    </dgm:pt>
    <dgm:pt modelId="{63C7772B-CFF9-46E9-8215-5D2D73DB28D1}">
      <dgm:prSet/>
      <dgm:spPr/>
      <dgm:t>
        <a:bodyPr/>
        <a:lstStyle/>
        <a:p>
          <a:pPr rtl="0"/>
          <a:r>
            <a:rPr lang="en-US" dirty="0" smtClean="0"/>
            <a:t>Priority 3</a:t>
          </a:r>
          <a:endParaRPr lang="en-US" dirty="0"/>
        </a:p>
      </dgm:t>
    </dgm:pt>
    <dgm:pt modelId="{DB69E02F-2D75-4224-9EEE-322143A77A15}" type="parTrans" cxnId="{5A2B7E04-2701-4046-874A-5266F1C4710E}">
      <dgm:prSet/>
      <dgm:spPr/>
      <dgm:t>
        <a:bodyPr/>
        <a:lstStyle/>
        <a:p>
          <a:endParaRPr lang="en-US"/>
        </a:p>
      </dgm:t>
    </dgm:pt>
    <dgm:pt modelId="{187DF248-A4D5-40AD-8B2D-FBA3B90F6784}" type="sibTrans" cxnId="{5A2B7E04-2701-4046-874A-5266F1C4710E}">
      <dgm:prSet/>
      <dgm:spPr/>
      <dgm:t>
        <a:bodyPr/>
        <a:lstStyle/>
        <a:p>
          <a:endParaRPr lang="en-US" dirty="0"/>
        </a:p>
      </dgm:t>
    </dgm:pt>
    <dgm:pt modelId="{11B26C07-DF51-4F61-A38F-C98993255159}">
      <dgm:prSet/>
      <dgm:spPr/>
      <dgm:t>
        <a:bodyPr/>
        <a:lstStyle/>
        <a:p>
          <a:pPr rtl="0"/>
          <a:r>
            <a:rPr lang="en-US" dirty="0" smtClean="0"/>
            <a:t>Successful?</a:t>
          </a:r>
          <a:endParaRPr lang="en-US" dirty="0"/>
        </a:p>
      </dgm:t>
    </dgm:pt>
    <dgm:pt modelId="{950C6D6E-BD2C-4CB8-9A37-456FE01FF3E4}" type="parTrans" cxnId="{5F766EB0-F2DC-4483-9C1D-406630971302}">
      <dgm:prSet/>
      <dgm:spPr/>
      <dgm:t>
        <a:bodyPr/>
        <a:lstStyle/>
        <a:p>
          <a:endParaRPr lang="en-US"/>
        </a:p>
      </dgm:t>
    </dgm:pt>
    <dgm:pt modelId="{F78F9E58-9A6D-498F-91EB-DB41A5E93557}" type="sibTrans" cxnId="{5F766EB0-F2DC-4483-9C1D-406630971302}">
      <dgm:prSet/>
      <dgm:spPr/>
      <dgm:t>
        <a:bodyPr/>
        <a:lstStyle/>
        <a:p>
          <a:endParaRPr lang="en-US"/>
        </a:p>
      </dgm:t>
    </dgm:pt>
    <dgm:pt modelId="{954C50F0-E95A-422B-88A2-BFFF6DFC8DA6}">
      <dgm:prSet/>
      <dgm:spPr/>
      <dgm:t>
        <a:bodyPr/>
        <a:lstStyle/>
        <a:p>
          <a:pPr rtl="0"/>
          <a:r>
            <a:rPr lang="en-US" dirty="0" smtClean="0"/>
            <a:t>Successful?</a:t>
          </a:r>
          <a:endParaRPr lang="en-US" dirty="0"/>
        </a:p>
      </dgm:t>
    </dgm:pt>
    <dgm:pt modelId="{49F6C28C-F422-4D56-9308-B27DC0B87169}" type="parTrans" cxnId="{7103A8D2-8F1C-4FA4-B601-6B32F7BB711B}">
      <dgm:prSet/>
      <dgm:spPr/>
      <dgm:t>
        <a:bodyPr/>
        <a:lstStyle/>
        <a:p>
          <a:endParaRPr lang="en-US"/>
        </a:p>
      </dgm:t>
    </dgm:pt>
    <dgm:pt modelId="{75211B6A-6480-45BB-B144-BCEA0535237A}" type="sibTrans" cxnId="{7103A8D2-8F1C-4FA4-B601-6B32F7BB711B}">
      <dgm:prSet/>
      <dgm:spPr/>
      <dgm:t>
        <a:bodyPr/>
        <a:lstStyle/>
        <a:p>
          <a:endParaRPr lang="en-US"/>
        </a:p>
      </dgm:t>
    </dgm:pt>
    <dgm:pt modelId="{2F86DB6B-5A71-47F2-B6D7-303683E8DBD4}">
      <dgm:prSet/>
      <dgm:spPr/>
      <dgm:t>
        <a:bodyPr/>
        <a:lstStyle/>
        <a:p>
          <a:pPr rtl="0"/>
          <a:r>
            <a:rPr lang="en-US" dirty="0" smtClean="0"/>
            <a:t>Successful?</a:t>
          </a:r>
          <a:endParaRPr lang="en-US" dirty="0"/>
        </a:p>
      </dgm:t>
    </dgm:pt>
    <dgm:pt modelId="{35070016-E0F7-4448-A59C-6A91727AC5ED}" type="parTrans" cxnId="{276FFB9F-D713-473B-BA0A-7FC101DAE0A4}">
      <dgm:prSet/>
      <dgm:spPr/>
      <dgm:t>
        <a:bodyPr/>
        <a:lstStyle/>
        <a:p>
          <a:endParaRPr lang="en-US"/>
        </a:p>
      </dgm:t>
    </dgm:pt>
    <dgm:pt modelId="{F6362F82-5D0B-4C70-9DCD-B16CB15ECE16}" type="sibTrans" cxnId="{276FFB9F-D713-473B-BA0A-7FC101DAE0A4}">
      <dgm:prSet/>
      <dgm:spPr/>
      <dgm:t>
        <a:bodyPr/>
        <a:lstStyle/>
        <a:p>
          <a:endParaRPr lang="en-US"/>
        </a:p>
      </dgm:t>
    </dgm:pt>
    <dgm:pt modelId="{4ED9AF96-1ADB-41D5-A8E1-196544D048C6}">
      <dgm:prSet/>
      <dgm:spPr/>
      <dgm:t>
        <a:bodyPr/>
        <a:lstStyle/>
        <a:p>
          <a:pPr rtl="0"/>
          <a:r>
            <a:rPr lang="en-US" dirty="0" smtClean="0"/>
            <a:t>Unsuccessful?</a:t>
          </a:r>
          <a:endParaRPr lang="en-US" dirty="0"/>
        </a:p>
      </dgm:t>
    </dgm:pt>
    <dgm:pt modelId="{B4E77CAB-8F50-4EEC-AFE0-788121E506DC}" type="parTrans" cxnId="{D32D2877-3BA2-4D89-AF58-85D3B18F54B4}">
      <dgm:prSet/>
      <dgm:spPr/>
      <dgm:t>
        <a:bodyPr/>
        <a:lstStyle/>
        <a:p>
          <a:endParaRPr lang="en-US"/>
        </a:p>
      </dgm:t>
    </dgm:pt>
    <dgm:pt modelId="{0C3503C3-7C99-4270-88FA-2FD284A6C8D9}" type="sibTrans" cxnId="{D32D2877-3BA2-4D89-AF58-85D3B18F54B4}">
      <dgm:prSet/>
      <dgm:spPr/>
      <dgm:t>
        <a:bodyPr/>
        <a:lstStyle/>
        <a:p>
          <a:endParaRPr lang="en-US"/>
        </a:p>
      </dgm:t>
    </dgm:pt>
    <dgm:pt modelId="{66663298-FC01-40C6-8405-0CABD1FE8E1F}">
      <dgm:prSet/>
      <dgm:spPr/>
      <dgm:t>
        <a:bodyPr/>
        <a:lstStyle/>
        <a:p>
          <a:pPr rtl="0"/>
          <a:r>
            <a:rPr lang="en-US" dirty="0" smtClean="0"/>
            <a:t>Unsuccessful?</a:t>
          </a:r>
          <a:endParaRPr lang="en-US" dirty="0"/>
        </a:p>
      </dgm:t>
    </dgm:pt>
    <dgm:pt modelId="{1C29F48D-7A6F-4940-86D7-CB63F90AA840}" type="parTrans" cxnId="{68C51AFF-2A21-4CB8-B091-86CE1F68BE4F}">
      <dgm:prSet/>
      <dgm:spPr/>
      <dgm:t>
        <a:bodyPr/>
        <a:lstStyle/>
        <a:p>
          <a:endParaRPr lang="en-US"/>
        </a:p>
      </dgm:t>
    </dgm:pt>
    <dgm:pt modelId="{82DF5928-3987-4494-B2D9-5CE6AD8B7E2B}" type="sibTrans" cxnId="{68C51AFF-2A21-4CB8-B091-86CE1F68BE4F}">
      <dgm:prSet/>
      <dgm:spPr/>
      <dgm:t>
        <a:bodyPr/>
        <a:lstStyle/>
        <a:p>
          <a:endParaRPr lang="en-US"/>
        </a:p>
      </dgm:t>
    </dgm:pt>
    <dgm:pt modelId="{C72308E9-65B4-4987-9F94-B9A4CA7DCC2D}">
      <dgm:prSet/>
      <dgm:spPr/>
      <dgm:t>
        <a:bodyPr/>
        <a:lstStyle/>
        <a:p>
          <a:pPr rtl="0"/>
          <a:r>
            <a:rPr lang="en-US" dirty="0" smtClean="0"/>
            <a:t>Unsuccessful?</a:t>
          </a:r>
          <a:endParaRPr lang="en-US" dirty="0"/>
        </a:p>
      </dgm:t>
    </dgm:pt>
    <dgm:pt modelId="{CFB9AFF1-3EFB-4B89-B7E3-A7BE52C015BD}" type="parTrans" cxnId="{F02F4886-E4DA-4AA0-9839-6B254DDD5D4A}">
      <dgm:prSet/>
      <dgm:spPr/>
      <dgm:t>
        <a:bodyPr/>
        <a:lstStyle/>
        <a:p>
          <a:endParaRPr lang="en-US"/>
        </a:p>
      </dgm:t>
    </dgm:pt>
    <dgm:pt modelId="{46B7932E-C194-47E0-A435-9502350F4771}" type="sibTrans" cxnId="{F02F4886-E4DA-4AA0-9839-6B254DDD5D4A}">
      <dgm:prSet/>
      <dgm:spPr/>
      <dgm:t>
        <a:bodyPr/>
        <a:lstStyle/>
        <a:p>
          <a:endParaRPr lang="en-US"/>
        </a:p>
      </dgm:t>
    </dgm:pt>
    <dgm:pt modelId="{A4833E5B-8A63-4CF8-B01B-3252E8E11325}" type="pres">
      <dgm:prSet presAssocID="{BA9F1D05-567D-4730-8321-12720EC13EE9}" presName="composite" presStyleCnt="0">
        <dgm:presLayoutVars>
          <dgm:chMax val="3"/>
          <dgm:animLvl val="lvl"/>
          <dgm:resizeHandles val="exact"/>
        </dgm:presLayoutVars>
      </dgm:prSet>
      <dgm:spPr/>
      <dgm:t>
        <a:bodyPr/>
        <a:lstStyle/>
        <a:p>
          <a:endParaRPr lang="en-US"/>
        </a:p>
      </dgm:t>
    </dgm:pt>
    <dgm:pt modelId="{34835CFB-F229-4388-8EA8-2F4FE06012FF}" type="pres">
      <dgm:prSet presAssocID="{35B47FD7-E303-4153-ACDA-020A9008D4CE}" presName="gear1" presStyleLbl="node1" presStyleIdx="0" presStyleCnt="3">
        <dgm:presLayoutVars>
          <dgm:chMax val="1"/>
          <dgm:bulletEnabled val="1"/>
        </dgm:presLayoutVars>
      </dgm:prSet>
      <dgm:spPr/>
      <dgm:t>
        <a:bodyPr/>
        <a:lstStyle/>
        <a:p>
          <a:endParaRPr lang="en-US"/>
        </a:p>
      </dgm:t>
    </dgm:pt>
    <dgm:pt modelId="{9EFD1809-14B1-4FE4-BF39-E8924550F6DF}" type="pres">
      <dgm:prSet presAssocID="{35B47FD7-E303-4153-ACDA-020A9008D4CE}" presName="gear1srcNode" presStyleLbl="node1" presStyleIdx="0" presStyleCnt="3"/>
      <dgm:spPr/>
      <dgm:t>
        <a:bodyPr/>
        <a:lstStyle/>
        <a:p>
          <a:endParaRPr lang="en-US"/>
        </a:p>
      </dgm:t>
    </dgm:pt>
    <dgm:pt modelId="{37AC2621-BFAB-415A-97E0-72CAC02B6131}" type="pres">
      <dgm:prSet presAssocID="{35B47FD7-E303-4153-ACDA-020A9008D4CE}" presName="gear1dstNode" presStyleLbl="node1" presStyleIdx="0" presStyleCnt="3"/>
      <dgm:spPr/>
      <dgm:t>
        <a:bodyPr/>
        <a:lstStyle/>
        <a:p>
          <a:endParaRPr lang="en-US"/>
        </a:p>
      </dgm:t>
    </dgm:pt>
    <dgm:pt modelId="{FC09F81A-B6FE-4224-B2CB-297D1B138AEE}" type="pres">
      <dgm:prSet presAssocID="{35B47FD7-E303-4153-ACDA-020A9008D4CE}" presName="gear1ch" presStyleLbl="fgAcc1" presStyleIdx="0" presStyleCnt="3" custScaleY="67716">
        <dgm:presLayoutVars>
          <dgm:chMax val="0"/>
          <dgm:bulletEnabled val="1"/>
        </dgm:presLayoutVars>
      </dgm:prSet>
      <dgm:spPr/>
      <dgm:t>
        <a:bodyPr/>
        <a:lstStyle/>
        <a:p>
          <a:endParaRPr lang="en-US"/>
        </a:p>
      </dgm:t>
    </dgm:pt>
    <dgm:pt modelId="{DB0B85B0-E6EC-49A1-A6DB-C0C8644E880E}" type="pres">
      <dgm:prSet presAssocID="{8C7588BC-40D9-45F3-8B3C-6C498A34833C}" presName="gear2" presStyleLbl="node1" presStyleIdx="1" presStyleCnt="3">
        <dgm:presLayoutVars>
          <dgm:chMax val="1"/>
          <dgm:bulletEnabled val="1"/>
        </dgm:presLayoutVars>
      </dgm:prSet>
      <dgm:spPr/>
      <dgm:t>
        <a:bodyPr/>
        <a:lstStyle/>
        <a:p>
          <a:endParaRPr lang="en-US"/>
        </a:p>
      </dgm:t>
    </dgm:pt>
    <dgm:pt modelId="{0D4A91F3-2F1E-40CD-9596-3576F7594673}" type="pres">
      <dgm:prSet presAssocID="{8C7588BC-40D9-45F3-8B3C-6C498A34833C}" presName="gear2srcNode" presStyleLbl="node1" presStyleIdx="1" presStyleCnt="3"/>
      <dgm:spPr/>
      <dgm:t>
        <a:bodyPr/>
        <a:lstStyle/>
        <a:p>
          <a:endParaRPr lang="en-US"/>
        </a:p>
      </dgm:t>
    </dgm:pt>
    <dgm:pt modelId="{F8E9851D-EA54-4B76-8C02-34E103F66AC1}" type="pres">
      <dgm:prSet presAssocID="{8C7588BC-40D9-45F3-8B3C-6C498A34833C}" presName="gear2dstNode" presStyleLbl="node1" presStyleIdx="1" presStyleCnt="3"/>
      <dgm:spPr/>
      <dgm:t>
        <a:bodyPr/>
        <a:lstStyle/>
        <a:p>
          <a:endParaRPr lang="en-US"/>
        </a:p>
      </dgm:t>
    </dgm:pt>
    <dgm:pt modelId="{26BBB548-0E52-4B51-AFF4-24D24275C7E3}" type="pres">
      <dgm:prSet presAssocID="{8C7588BC-40D9-45F3-8B3C-6C498A34833C}" presName="gear2ch" presStyleLbl="fgAcc1" presStyleIdx="1" presStyleCnt="3" custScaleY="74011">
        <dgm:presLayoutVars>
          <dgm:chMax val="0"/>
          <dgm:bulletEnabled val="1"/>
        </dgm:presLayoutVars>
      </dgm:prSet>
      <dgm:spPr/>
      <dgm:t>
        <a:bodyPr/>
        <a:lstStyle/>
        <a:p>
          <a:endParaRPr lang="en-US"/>
        </a:p>
      </dgm:t>
    </dgm:pt>
    <dgm:pt modelId="{8007C308-0EB8-4836-B0C8-CCE4A1063626}" type="pres">
      <dgm:prSet presAssocID="{63C7772B-CFF9-46E9-8215-5D2D73DB28D1}" presName="gear3" presStyleLbl="node1" presStyleIdx="2" presStyleCnt="3"/>
      <dgm:spPr/>
      <dgm:t>
        <a:bodyPr/>
        <a:lstStyle/>
        <a:p>
          <a:endParaRPr lang="en-US"/>
        </a:p>
      </dgm:t>
    </dgm:pt>
    <dgm:pt modelId="{0549DCBB-08D4-4306-824C-5ABFE6BD4B18}" type="pres">
      <dgm:prSet presAssocID="{63C7772B-CFF9-46E9-8215-5D2D73DB28D1}" presName="gear3tx" presStyleLbl="node1" presStyleIdx="2" presStyleCnt="3">
        <dgm:presLayoutVars>
          <dgm:chMax val="1"/>
          <dgm:bulletEnabled val="1"/>
        </dgm:presLayoutVars>
      </dgm:prSet>
      <dgm:spPr/>
      <dgm:t>
        <a:bodyPr/>
        <a:lstStyle/>
        <a:p>
          <a:endParaRPr lang="en-US"/>
        </a:p>
      </dgm:t>
    </dgm:pt>
    <dgm:pt modelId="{8E2C6B8C-60C0-482D-8353-BC3E6906F8D7}" type="pres">
      <dgm:prSet presAssocID="{63C7772B-CFF9-46E9-8215-5D2D73DB28D1}" presName="gear3srcNode" presStyleLbl="node1" presStyleIdx="2" presStyleCnt="3"/>
      <dgm:spPr/>
      <dgm:t>
        <a:bodyPr/>
        <a:lstStyle/>
        <a:p>
          <a:endParaRPr lang="en-US"/>
        </a:p>
      </dgm:t>
    </dgm:pt>
    <dgm:pt modelId="{E2E1E95E-6E57-484E-A52F-8FDB43C41EEC}" type="pres">
      <dgm:prSet presAssocID="{63C7772B-CFF9-46E9-8215-5D2D73DB28D1}" presName="gear3dstNode" presStyleLbl="node1" presStyleIdx="2" presStyleCnt="3"/>
      <dgm:spPr/>
      <dgm:t>
        <a:bodyPr/>
        <a:lstStyle/>
        <a:p>
          <a:endParaRPr lang="en-US"/>
        </a:p>
      </dgm:t>
    </dgm:pt>
    <dgm:pt modelId="{78CA3ECE-879D-441F-A881-C3EA5A4834ED}" type="pres">
      <dgm:prSet presAssocID="{63C7772B-CFF9-46E9-8215-5D2D73DB28D1}" presName="gear3ch" presStyleLbl="fgAcc1" presStyleIdx="2" presStyleCnt="3" custScaleY="66748">
        <dgm:presLayoutVars>
          <dgm:chMax val="0"/>
          <dgm:bulletEnabled val="1"/>
        </dgm:presLayoutVars>
      </dgm:prSet>
      <dgm:spPr/>
      <dgm:t>
        <a:bodyPr/>
        <a:lstStyle/>
        <a:p>
          <a:endParaRPr lang="en-US"/>
        </a:p>
      </dgm:t>
    </dgm:pt>
    <dgm:pt modelId="{19D7D00C-7EA8-412A-A7CE-263C1B7366B5}" type="pres">
      <dgm:prSet presAssocID="{3717CD21-56E5-44B5-AD28-D78DA8030C37}" presName="connector1" presStyleLbl="sibTrans2D1" presStyleIdx="0" presStyleCnt="3"/>
      <dgm:spPr/>
      <dgm:t>
        <a:bodyPr/>
        <a:lstStyle/>
        <a:p>
          <a:endParaRPr lang="en-US"/>
        </a:p>
      </dgm:t>
    </dgm:pt>
    <dgm:pt modelId="{13CC5749-FEC0-42D6-BF26-C792E457F14B}" type="pres">
      <dgm:prSet presAssocID="{3035099C-8592-4004-8F47-FB516316D307}" presName="connector2" presStyleLbl="sibTrans2D1" presStyleIdx="1" presStyleCnt="3"/>
      <dgm:spPr/>
      <dgm:t>
        <a:bodyPr/>
        <a:lstStyle/>
        <a:p>
          <a:endParaRPr lang="en-US"/>
        </a:p>
      </dgm:t>
    </dgm:pt>
    <dgm:pt modelId="{EDA7A89A-9363-4F2D-A7CC-44302EFBC20A}" type="pres">
      <dgm:prSet presAssocID="{187DF248-A4D5-40AD-8B2D-FBA3B90F6784}" presName="connector3" presStyleLbl="sibTrans2D1" presStyleIdx="2" presStyleCnt="3"/>
      <dgm:spPr/>
      <dgm:t>
        <a:bodyPr/>
        <a:lstStyle/>
        <a:p>
          <a:endParaRPr lang="en-US"/>
        </a:p>
      </dgm:t>
    </dgm:pt>
  </dgm:ptLst>
  <dgm:cxnLst>
    <dgm:cxn modelId="{0DEE2671-90A1-46F1-8B47-CFE284F7F738}" type="presOf" srcId="{35B47FD7-E303-4153-ACDA-020A9008D4CE}" destId="{34835CFB-F229-4388-8EA8-2F4FE06012FF}" srcOrd="0" destOrd="0" presId="urn:microsoft.com/office/officeart/2005/8/layout/gear1"/>
    <dgm:cxn modelId="{ABF4EE2D-1A22-482E-B8E7-E6BA69474E96}" type="presOf" srcId="{63C7772B-CFF9-46E9-8215-5D2D73DB28D1}" destId="{E2E1E95E-6E57-484E-A52F-8FDB43C41EEC}" srcOrd="3" destOrd="0" presId="urn:microsoft.com/office/officeart/2005/8/layout/gear1"/>
    <dgm:cxn modelId="{FB4B8C11-5578-4992-B269-55C3996BB310}" type="presOf" srcId="{11B26C07-DF51-4F61-A38F-C98993255159}" destId="{26BBB548-0E52-4B51-AFF4-24D24275C7E3}" srcOrd="0" destOrd="0" presId="urn:microsoft.com/office/officeart/2005/8/layout/gear1"/>
    <dgm:cxn modelId="{645FF2DA-98E2-477F-9E67-C801F7B8F2B1}" srcId="{BA9F1D05-567D-4730-8321-12720EC13EE9}" destId="{8C7588BC-40D9-45F3-8B3C-6C498A34833C}" srcOrd="1" destOrd="0" parTransId="{2E7D5D30-4186-466B-8D8B-DB97FD83F5A2}" sibTransId="{3035099C-8592-4004-8F47-FB516316D307}"/>
    <dgm:cxn modelId="{3D48CA50-4A83-41F0-AE4C-B5328BD58C84}" type="presOf" srcId="{954C50F0-E95A-422B-88A2-BFFF6DFC8DA6}" destId="{FC09F81A-B6FE-4224-B2CB-297D1B138AEE}" srcOrd="0" destOrd="0" presId="urn:microsoft.com/office/officeart/2005/8/layout/gear1"/>
    <dgm:cxn modelId="{8A3F65E9-4233-4F97-B030-148040E7B824}" type="presOf" srcId="{35B47FD7-E303-4153-ACDA-020A9008D4CE}" destId="{9EFD1809-14B1-4FE4-BF39-E8924550F6DF}" srcOrd="1" destOrd="0" presId="urn:microsoft.com/office/officeart/2005/8/layout/gear1"/>
    <dgm:cxn modelId="{1B0C1B9F-2678-41CE-8209-56B18685C553}" type="presOf" srcId="{C72308E9-65B4-4987-9F94-B9A4CA7DCC2D}" destId="{FC09F81A-B6FE-4224-B2CB-297D1B138AEE}" srcOrd="0" destOrd="1" presId="urn:microsoft.com/office/officeart/2005/8/layout/gear1"/>
    <dgm:cxn modelId="{CCB262FA-0807-4A7E-AA96-2E3238464D33}" type="presOf" srcId="{187DF248-A4D5-40AD-8B2D-FBA3B90F6784}" destId="{EDA7A89A-9363-4F2D-A7CC-44302EFBC20A}" srcOrd="0" destOrd="0" presId="urn:microsoft.com/office/officeart/2005/8/layout/gear1"/>
    <dgm:cxn modelId="{E236FBB2-B6B9-49FD-B160-4C2B72A44EE9}" type="presOf" srcId="{8C7588BC-40D9-45F3-8B3C-6C498A34833C}" destId="{F8E9851D-EA54-4B76-8C02-34E103F66AC1}" srcOrd="2" destOrd="0" presId="urn:microsoft.com/office/officeart/2005/8/layout/gear1"/>
    <dgm:cxn modelId="{C0CBB8DE-7404-4406-89D9-624271BDCE23}" type="presOf" srcId="{63C7772B-CFF9-46E9-8215-5D2D73DB28D1}" destId="{0549DCBB-08D4-4306-824C-5ABFE6BD4B18}" srcOrd="1" destOrd="0" presId="urn:microsoft.com/office/officeart/2005/8/layout/gear1"/>
    <dgm:cxn modelId="{EC09A8C5-5F35-4A5E-AE44-44D8293BDE9A}" type="presOf" srcId="{4ED9AF96-1ADB-41D5-A8E1-196544D048C6}" destId="{78CA3ECE-879D-441F-A881-C3EA5A4834ED}" srcOrd="0" destOrd="1" presId="urn:microsoft.com/office/officeart/2005/8/layout/gear1"/>
    <dgm:cxn modelId="{E68C76E2-7C46-4226-8DCF-515BCA47DD58}" type="presOf" srcId="{66663298-FC01-40C6-8405-0CABD1FE8E1F}" destId="{26BBB548-0E52-4B51-AFF4-24D24275C7E3}" srcOrd="0" destOrd="1" presId="urn:microsoft.com/office/officeart/2005/8/layout/gear1"/>
    <dgm:cxn modelId="{68C51AFF-2A21-4CB8-B091-86CE1F68BE4F}" srcId="{8C7588BC-40D9-45F3-8B3C-6C498A34833C}" destId="{66663298-FC01-40C6-8405-0CABD1FE8E1F}" srcOrd="1" destOrd="0" parTransId="{1C29F48D-7A6F-4940-86D7-CB63F90AA840}" sibTransId="{82DF5928-3987-4494-B2D9-5CE6AD8B7E2B}"/>
    <dgm:cxn modelId="{276FFB9F-D713-473B-BA0A-7FC101DAE0A4}" srcId="{63C7772B-CFF9-46E9-8215-5D2D73DB28D1}" destId="{2F86DB6B-5A71-47F2-B6D7-303683E8DBD4}" srcOrd="0" destOrd="0" parTransId="{35070016-E0F7-4448-A59C-6A91727AC5ED}" sibTransId="{F6362F82-5D0B-4C70-9DCD-B16CB15ECE16}"/>
    <dgm:cxn modelId="{A4EDCA3A-83FF-4485-A51F-325CFBD62FE9}" type="presOf" srcId="{63C7772B-CFF9-46E9-8215-5D2D73DB28D1}" destId="{8E2C6B8C-60C0-482D-8353-BC3E6906F8D7}" srcOrd="2" destOrd="0" presId="urn:microsoft.com/office/officeart/2005/8/layout/gear1"/>
    <dgm:cxn modelId="{5EAD4E1B-3C0E-45F5-A495-6B9B8AF780BD}" type="presOf" srcId="{3717CD21-56E5-44B5-AD28-D78DA8030C37}" destId="{19D7D00C-7EA8-412A-A7CE-263C1B7366B5}" srcOrd="0" destOrd="0" presId="urn:microsoft.com/office/officeart/2005/8/layout/gear1"/>
    <dgm:cxn modelId="{5F766EB0-F2DC-4483-9C1D-406630971302}" srcId="{8C7588BC-40D9-45F3-8B3C-6C498A34833C}" destId="{11B26C07-DF51-4F61-A38F-C98993255159}" srcOrd="0" destOrd="0" parTransId="{950C6D6E-BD2C-4CB8-9A37-456FE01FF3E4}" sibTransId="{F78F9E58-9A6D-498F-91EB-DB41A5E93557}"/>
    <dgm:cxn modelId="{F02F4886-E4DA-4AA0-9839-6B254DDD5D4A}" srcId="{35B47FD7-E303-4153-ACDA-020A9008D4CE}" destId="{C72308E9-65B4-4987-9F94-B9A4CA7DCC2D}" srcOrd="1" destOrd="0" parTransId="{CFB9AFF1-3EFB-4B89-B7E3-A7BE52C015BD}" sibTransId="{46B7932E-C194-47E0-A435-9502350F4771}"/>
    <dgm:cxn modelId="{5A2B7E04-2701-4046-874A-5266F1C4710E}" srcId="{BA9F1D05-567D-4730-8321-12720EC13EE9}" destId="{63C7772B-CFF9-46E9-8215-5D2D73DB28D1}" srcOrd="2" destOrd="0" parTransId="{DB69E02F-2D75-4224-9EEE-322143A77A15}" sibTransId="{187DF248-A4D5-40AD-8B2D-FBA3B90F6784}"/>
    <dgm:cxn modelId="{26BF5590-7BFB-446F-92FB-A9B5A6CD45CC}" type="presOf" srcId="{35B47FD7-E303-4153-ACDA-020A9008D4CE}" destId="{37AC2621-BFAB-415A-97E0-72CAC02B6131}" srcOrd="2" destOrd="0" presId="urn:microsoft.com/office/officeart/2005/8/layout/gear1"/>
    <dgm:cxn modelId="{CE8FA6A3-92A1-45CD-8D12-013D49A3A07E}" type="presOf" srcId="{63C7772B-CFF9-46E9-8215-5D2D73DB28D1}" destId="{8007C308-0EB8-4836-B0C8-CCE4A1063626}" srcOrd="0" destOrd="0" presId="urn:microsoft.com/office/officeart/2005/8/layout/gear1"/>
    <dgm:cxn modelId="{640D7560-13B7-4534-BA14-11FCF95B11EB}" type="presOf" srcId="{3035099C-8592-4004-8F47-FB516316D307}" destId="{13CC5749-FEC0-42D6-BF26-C792E457F14B}" srcOrd="0" destOrd="0" presId="urn:microsoft.com/office/officeart/2005/8/layout/gear1"/>
    <dgm:cxn modelId="{7758E23B-7249-40A4-A6A3-0E1191532AD7}" srcId="{BA9F1D05-567D-4730-8321-12720EC13EE9}" destId="{35B47FD7-E303-4153-ACDA-020A9008D4CE}" srcOrd="0" destOrd="0" parTransId="{B95BAFB3-3C85-4074-A969-E01BD5C0577E}" sibTransId="{3717CD21-56E5-44B5-AD28-D78DA8030C37}"/>
    <dgm:cxn modelId="{D32D2877-3BA2-4D89-AF58-85D3B18F54B4}" srcId="{63C7772B-CFF9-46E9-8215-5D2D73DB28D1}" destId="{4ED9AF96-1ADB-41D5-A8E1-196544D048C6}" srcOrd="1" destOrd="0" parTransId="{B4E77CAB-8F50-4EEC-AFE0-788121E506DC}" sibTransId="{0C3503C3-7C99-4270-88FA-2FD284A6C8D9}"/>
    <dgm:cxn modelId="{7103A8D2-8F1C-4FA4-B601-6B32F7BB711B}" srcId="{35B47FD7-E303-4153-ACDA-020A9008D4CE}" destId="{954C50F0-E95A-422B-88A2-BFFF6DFC8DA6}" srcOrd="0" destOrd="0" parTransId="{49F6C28C-F422-4D56-9308-B27DC0B87169}" sibTransId="{75211B6A-6480-45BB-B144-BCEA0535237A}"/>
    <dgm:cxn modelId="{61D4CD99-FF93-4C32-A678-5C61EACC73EB}" type="presOf" srcId="{BA9F1D05-567D-4730-8321-12720EC13EE9}" destId="{A4833E5B-8A63-4CF8-B01B-3252E8E11325}" srcOrd="0" destOrd="0" presId="urn:microsoft.com/office/officeart/2005/8/layout/gear1"/>
    <dgm:cxn modelId="{0C0A21A7-D2A6-4C6F-B9F7-CA428C54DA26}" type="presOf" srcId="{8C7588BC-40D9-45F3-8B3C-6C498A34833C}" destId="{0D4A91F3-2F1E-40CD-9596-3576F7594673}" srcOrd="1" destOrd="0" presId="urn:microsoft.com/office/officeart/2005/8/layout/gear1"/>
    <dgm:cxn modelId="{99B4A399-F0E6-433E-8BFE-78FD428BB710}" type="presOf" srcId="{8C7588BC-40D9-45F3-8B3C-6C498A34833C}" destId="{DB0B85B0-E6EC-49A1-A6DB-C0C8644E880E}" srcOrd="0" destOrd="0" presId="urn:microsoft.com/office/officeart/2005/8/layout/gear1"/>
    <dgm:cxn modelId="{8C6BB032-AB07-4C0E-B9CC-88A1826E376E}" type="presOf" srcId="{2F86DB6B-5A71-47F2-B6D7-303683E8DBD4}" destId="{78CA3ECE-879D-441F-A881-C3EA5A4834ED}" srcOrd="0" destOrd="0" presId="urn:microsoft.com/office/officeart/2005/8/layout/gear1"/>
    <dgm:cxn modelId="{49AB1792-7194-4BBA-926E-5196EF562DE7}" type="presParOf" srcId="{A4833E5B-8A63-4CF8-B01B-3252E8E11325}" destId="{34835CFB-F229-4388-8EA8-2F4FE06012FF}" srcOrd="0" destOrd="0" presId="urn:microsoft.com/office/officeart/2005/8/layout/gear1"/>
    <dgm:cxn modelId="{1411E36E-8270-4056-9162-84ABE2B47A93}" type="presParOf" srcId="{A4833E5B-8A63-4CF8-B01B-3252E8E11325}" destId="{9EFD1809-14B1-4FE4-BF39-E8924550F6DF}" srcOrd="1" destOrd="0" presId="urn:microsoft.com/office/officeart/2005/8/layout/gear1"/>
    <dgm:cxn modelId="{FD9FBBF9-6272-4187-9F39-D8AB41CE41FB}" type="presParOf" srcId="{A4833E5B-8A63-4CF8-B01B-3252E8E11325}" destId="{37AC2621-BFAB-415A-97E0-72CAC02B6131}" srcOrd="2" destOrd="0" presId="urn:microsoft.com/office/officeart/2005/8/layout/gear1"/>
    <dgm:cxn modelId="{70EFD3C8-0A47-415D-A5D1-9A52C1C90040}" type="presParOf" srcId="{A4833E5B-8A63-4CF8-B01B-3252E8E11325}" destId="{FC09F81A-B6FE-4224-B2CB-297D1B138AEE}" srcOrd="3" destOrd="0" presId="urn:microsoft.com/office/officeart/2005/8/layout/gear1"/>
    <dgm:cxn modelId="{25B2E97A-F4AE-4561-BEAB-1DF36EA7975D}" type="presParOf" srcId="{A4833E5B-8A63-4CF8-B01B-3252E8E11325}" destId="{DB0B85B0-E6EC-49A1-A6DB-C0C8644E880E}" srcOrd="4" destOrd="0" presId="urn:microsoft.com/office/officeart/2005/8/layout/gear1"/>
    <dgm:cxn modelId="{78729F06-D668-4A9F-A5EB-046B226FC1B7}" type="presParOf" srcId="{A4833E5B-8A63-4CF8-B01B-3252E8E11325}" destId="{0D4A91F3-2F1E-40CD-9596-3576F7594673}" srcOrd="5" destOrd="0" presId="urn:microsoft.com/office/officeart/2005/8/layout/gear1"/>
    <dgm:cxn modelId="{F8FDFF9B-2196-48E9-A0BE-60C30546232D}" type="presParOf" srcId="{A4833E5B-8A63-4CF8-B01B-3252E8E11325}" destId="{F8E9851D-EA54-4B76-8C02-34E103F66AC1}" srcOrd="6" destOrd="0" presId="urn:microsoft.com/office/officeart/2005/8/layout/gear1"/>
    <dgm:cxn modelId="{D8DFD8EB-85C0-43BE-9597-68047457C9EF}" type="presParOf" srcId="{A4833E5B-8A63-4CF8-B01B-3252E8E11325}" destId="{26BBB548-0E52-4B51-AFF4-24D24275C7E3}" srcOrd="7" destOrd="0" presId="urn:microsoft.com/office/officeart/2005/8/layout/gear1"/>
    <dgm:cxn modelId="{648E3CF5-F44A-41C6-A986-1140AF082140}" type="presParOf" srcId="{A4833E5B-8A63-4CF8-B01B-3252E8E11325}" destId="{8007C308-0EB8-4836-B0C8-CCE4A1063626}" srcOrd="8" destOrd="0" presId="urn:microsoft.com/office/officeart/2005/8/layout/gear1"/>
    <dgm:cxn modelId="{08856790-6477-480C-B83A-D43A12E571D0}" type="presParOf" srcId="{A4833E5B-8A63-4CF8-B01B-3252E8E11325}" destId="{0549DCBB-08D4-4306-824C-5ABFE6BD4B18}" srcOrd="9" destOrd="0" presId="urn:microsoft.com/office/officeart/2005/8/layout/gear1"/>
    <dgm:cxn modelId="{58635D75-8697-455F-98B8-3B2980BA415C}" type="presParOf" srcId="{A4833E5B-8A63-4CF8-B01B-3252E8E11325}" destId="{8E2C6B8C-60C0-482D-8353-BC3E6906F8D7}" srcOrd="10" destOrd="0" presId="urn:microsoft.com/office/officeart/2005/8/layout/gear1"/>
    <dgm:cxn modelId="{17E84A65-8EDC-4AE3-ABCF-AD78AD4153D4}" type="presParOf" srcId="{A4833E5B-8A63-4CF8-B01B-3252E8E11325}" destId="{E2E1E95E-6E57-484E-A52F-8FDB43C41EEC}" srcOrd="11" destOrd="0" presId="urn:microsoft.com/office/officeart/2005/8/layout/gear1"/>
    <dgm:cxn modelId="{9EE3522B-C4B2-48E7-9431-57713465B2CA}" type="presParOf" srcId="{A4833E5B-8A63-4CF8-B01B-3252E8E11325}" destId="{78CA3ECE-879D-441F-A881-C3EA5A4834ED}" srcOrd="12" destOrd="0" presId="urn:microsoft.com/office/officeart/2005/8/layout/gear1"/>
    <dgm:cxn modelId="{4D7DBF7D-1DE9-451C-BE1B-C6C2475F54D0}" type="presParOf" srcId="{A4833E5B-8A63-4CF8-B01B-3252E8E11325}" destId="{19D7D00C-7EA8-412A-A7CE-263C1B7366B5}" srcOrd="13" destOrd="0" presId="urn:microsoft.com/office/officeart/2005/8/layout/gear1"/>
    <dgm:cxn modelId="{77E10442-8A1F-4EEF-975D-32A57CDB0645}" type="presParOf" srcId="{A4833E5B-8A63-4CF8-B01B-3252E8E11325}" destId="{13CC5749-FEC0-42D6-BF26-C792E457F14B}" srcOrd="14" destOrd="0" presId="urn:microsoft.com/office/officeart/2005/8/layout/gear1"/>
    <dgm:cxn modelId="{7B86A0ED-3FA9-4932-9DCA-48A461D91F3A}" type="presParOf" srcId="{A4833E5B-8A63-4CF8-B01B-3252E8E11325}" destId="{EDA7A89A-9363-4F2D-A7CC-44302EFBC20A}" srcOrd="15" destOrd="0" presId="urn:microsoft.com/office/officeart/2005/8/layout/gear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B3721A13-7E70-4325-A6FE-9C5376717A5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9D1F8D15-A61A-4BFD-9CC5-AC180026B033}">
      <dgm:prSet/>
      <dgm:spPr/>
      <dgm:t>
        <a:bodyPr/>
        <a:lstStyle/>
        <a:p>
          <a:pPr rtl="0"/>
          <a:r>
            <a:rPr lang="en-US" b="1" dirty="0" smtClean="0"/>
            <a:t>Lack of risk = lack of opportunity to drive dramatic change</a:t>
          </a:r>
          <a:endParaRPr lang="en-US" dirty="0"/>
        </a:p>
      </dgm:t>
    </dgm:pt>
    <dgm:pt modelId="{EB5BB2E1-8503-4611-BFC7-B5483400CF87}" type="parTrans" cxnId="{D28D810C-F93B-4E89-B7AE-322C5F581BC8}">
      <dgm:prSet/>
      <dgm:spPr/>
      <dgm:t>
        <a:bodyPr/>
        <a:lstStyle/>
        <a:p>
          <a:endParaRPr lang="en-US"/>
        </a:p>
      </dgm:t>
    </dgm:pt>
    <dgm:pt modelId="{873C0F1C-602F-44C1-819D-BF37B95636D3}" type="sibTrans" cxnId="{D28D810C-F93B-4E89-B7AE-322C5F581BC8}">
      <dgm:prSet/>
      <dgm:spPr/>
      <dgm:t>
        <a:bodyPr/>
        <a:lstStyle/>
        <a:p>
          <a:endParaRPr lang="en-US"/>
        </a:p>
      </dgm:t>
    </dgm:pt>
    <dgm:pt modelId="{344419E4-311F-41C2-A22B-C401EAA85C9E}">
      <dgm:prSet/>
      <dgm:spPr/>
      <dgm:t>
        <a:bodyPr/>
        <a:lstStyle/>
        <a:p>
          <a:pPr rtl="0"/>
          <a:r>
            <a:rPr lang="en-US" sz="3300" dirty="0" smtClean="0"/>
            <a:t>Expect miss-steps on path to success</a:t>
          </a:r>
          <a:endParaRPr lang="en-US" sz="3300" dirty="0"/>
        </a:p>
      </dgm:t>
    </dgm:pt>
    <dgm:pt modelId="{2258CCCA-C206-4E19-914B-EFE88F12189E}" type="parTrans" cxnId="{6E62AD00-577E-4933-B2FE-ED0C510A88C5}">
      <dgm:prSet/>
      <dgm:spPr/>
      <dgm:t>
        <a:bodyPr/>
        <a:lstStyle/>
        <a:p>
          <a:endParaRPr lang="en-US"/>
        </a:p>
      </dgm:t>
    </dgm:pt>
    <dgm:pt modelId="{A8FDBF56-7C4C-41A7-9C46-30652507C805}" type="sibTrans" cxnId="{6E62AD00-577E-4933-B2FE-ED0C510A88C5}">
      <dgm:prSet/>
      <dgm:spPr/>
      <dgm:t>
        <a:bodyPr/>
        <a:lstStyle/>
        <a:p>
          <a:endParaRPr lang="en-US"/>
        </a:p>
      </dgm:t>
    </dgm:pt>
    <dgm:pt modelId="{E99B8334-D2DC-4643-A3ED-4F61A18679B1}">
      <dgm:prSet/>
      <dgm:spPr/>
      <dgm:t>
        <a:bodyPr/>
        <a:lstStyle/>
        <a:p>
          <a:pPr rtl="0"/>
          <a:r>
            <a:rPr lang="en-US" sz="3300" dirty="0" smtClean="0"/>
            <a:t>Low-performing schools need dramatic change strategies, not incremental tinkering</a:t>
          </a:r>
          <a:endParaRPr lang="en-US" sz="3300" dirty="0"/>
        </a:p>
      </dgm:t>
    </dgm:pt>
    <dgm:pt modelId="{B3597486-EA33-4A52-BEE6-5B4D55192403}" type="parTrans" cxnId="{A2D69C2B-79E8-42B0-B1AF-BC60170ECFA0}">
      <dgm:prSet/>
      <dgm:spPr/>
      <dgm:t>
        <a:bodyPr/>
        <a:lstStyle/>
        <a:p>
          <a:endParaRPr lang="en-US"/>
        </a:p>
      </dgm:t>
    </dgm:pt>
    <dgm:pt modelId="{CB65231E-82F1-4A9F-82BD-20943DF15C5B}" type="sibTrans" cxnId="{A2D69C2B-79E8-42B0-B1AF-BC60170ECFA0}">
      <dgm:prSet/>
      <dgm:spPr/>
      <dgm:t>
        <a:bodyPr/>
        <a:lstStyle/>
        <a:p>
          <a:endParaRPr lang="en-US"/>
        </a:p>
      </dgm:t>
    </dgm:pt>
    <dgm:pt modelId="{632EB7D5-B97A-4C8D-801D-DBD0F8AB8117}">
      <dgm:prSet/>
      <dgm:spPr/>
      <dgm:t>
        <a:bodyPr/>
        <a:lstStyle/>
        <a:p>
          <a:pPr rtl="0"/>
          <a:r>
            <a:rPr lang="en-US" sz="3300" dirty="0" smtClean="0"/>
            <a:t>Absence of miss-steps may be indication of lack of dramatic change efforts</a:t>
          </a:r>
          <a:endParaRPr lang="en-US" sz="3300" dirty="0"/>
        </a:p>
      </dgm:t>
    </dgm:pt>
    <dgm:pt modelId="{64CB26C7-C681-47A5-9F0C-E39705288B9B}" type="parTrans" cxnId="{1704CB18-E5E3-410A-896F-3D82AA4495E2}">
      <dgm:prSet/>
      <dgm:spPr/>
      <dgm:t>
        <a:bodyPr/>
        <a:lstStyle/>
        <a:p>
          <a:endParaRPr lang="en-US"/>
        </a:p>
      </dgm:t>
    </dgm:pt>
    <dgm:pt modelId="{D78B2C1F-BEF5-4EDA-A14E-318C56E96C21}" type="sibTrans" cxnId="{1704CB18-E5E3-410A-896F-3D82AA4495E2}">
      <dgm:prSet/>
      <dgm:spPr/>
      <dgm:t>
        <a:bodyPr/>
        <a:lstStyle/>
        <a:p>
          <a:endParaRPr lang="en-US"/>
        </a:p>
      </dgm:t>
    </dgm:pt>
    <dgm:pt modelId="{B9AAD6BD-704C-40F6-B76C-45CAD9ABE73B}" type="pres">
      <dgm:prSet presAssocID="{B3721A13-7E70-4325-A6FE-9C5376717A5B}" presName="Name0" presStyleCnt="0">
        <dgm:presLayoutVars>
          <dgm:dir/>
          <dgm:animLvl val="lvl"/>
          <dgm:resizeHandles val="exact"/>
        </dgm:presLayoutVars>
      </dgm:prSet>
      <dgm:spPr/>
      <dgm:t>
        <a:bodyPr/>
        <a:lstStyle/>
        <a:p>
          <a:endParaRPr lang="en-US"/>
        </a:p>
      </dgm:t>
    </dgm:pt>
    <dgm:pt modelId="{D69E5B07-3AF3-43C2-BDD2-1643DD8018BE}" type="pres">
      <dgm:prSet presAssocID="{9D1F8D15-A61A-4BFD-9CC5-AC180026B033}" presName="composite" presStyleCnt="0"/>
      <dgm:spPr/>
    </dgm:pt>
    <dgm:pt modelId="{2287C990-D50A-4131-8FA0-DE2AC933BC9A}" type="pres">
      <dgm:prSet presAssocID="{9D1F8D15-A61A-4BFD-9CC5-AC180026B033}" presName="parTx" presStyleLbl="alignNode1" presStyleIdx="0" presStyleCnt="1">
        <dgm:presLayoutVars>
          <dgm:chMax val="0"/>
          <dgm:chPref val="0"/>
          <dgm:bulletEnabled val="1"/>
        </dgm:presLayoutVars>
      </dgm:prSet>
      <dgm:spPr/>
      <dgm:t>
        <a:bodyPr/>
        <a:lstStyle/>
        <a:p>
          <a:endParaRPr lang="en-US"/>
        </a:p>
      </dgm:t>
    </dgm:pt>
    <dgm:pt modelId="{9CB0C685-E661-4DED-A853-E3D13A1F8200}" type="pres">
      <dgm:prSet presAssocID="{9D1F8D15-A61A-4BFD-9CC5-AC180026B033}" presName="desTx" presStyleLbl="alignAccFollowNode1" presStyleIdx="0" presStyleCnt="1">
        <dgm:presLayoutVars>
          <dgm:bulletEnabled val="1"/>
        </dgm:presLayoutVars>
      </dgm:prSet>
      <dgm:spPr/>
      <dgm:t>
        <a:bodyPr/>
        <a:lstStyle/>
        <a:p>
          <a:endParaRPr lang="en-US"/>
        </a:p>
      </dgm:t>
    </dgm:pt>
  </dgm:ptLst>
  <dgm:cxnLst>
    <dgm:cxn modelId="{6BD16D7D-F376-4F32-AA65-246535EC34D7}" type="presOf" srcId="{E99B8334-D2DC-4643-A3ED-4F61A18679B1}" destId="{9CB0C685-E661-4DED-A853-E3D13A1F8200}" srcOrd="0" destOrd="0" presId="urn:microsoft.com/office/officeart/2005/8/layout/hList1"/>
    <dgm:cxn modelId="{D28D810C-F93B-4E89-B7AE-322C5F581BC8}" srcId="{B3721A13-7E70-4325-A6FE-9C5376717A5B}" destId="{9D1F8D15-A61A-4BFD-9CC5-AC180026B033}" srcOrd="0" destOrd="0" parTransId="{EB5BB2E1-8503-4611-BFC7-B5483400CF87}" sibTransId="{873C0F1C-602F-44C1-819D-BF37B95636D3}"/>
    <dgm:cxn modelId="{6E62AD00-577E-4933-B2FE-ED0C510A88C5}" srcId="{9D1F8D15-A61A-4BFD-9CC5-AC180026B033}" destId="{344419E4-311F-41C2-A22B-C401EAA85C9E}" srcOrd="1" destOrd="0" parTransId="{2258CCCA-C206-4E19-914B-EFE88F12189E}" sibTransId="{A8FDBF56-7C4C-41A7-9C46-30652507C805}"/>
    <dgm:cxn modelId="{1704CB18-E5E3-410A-896F-3D82AA4495E2}" srcId="{9D1F8D15-A61A-4BFD-9CC5-AC180026B033}" destId="{632EB7D5-B97A-4C8D-801D-DBD0F8AB8117}" srcOrd="2" destOrd="0" parTransId="{64CB26C7-C681-47A5-9F0C-E39705288B9B}" sibTransId="{D78B2C1F-BEF5-4EDA-A14E-318C56E96C21}"/>
    <dgm:cxn modelId="{A2D69C2B-79E8-42B0-B1AF-BC60170ECFA0}" srcId="{9D1F8D15-A61A-4BFD-9CC5-AC180026B033}" destId="{E99B8334-D2DC-4643-A3ED-4F61A18679B1}" srcOrd="0" destOrd="0" parTransId="{B3597486-EA33-4A52-BEE6-5B4D55192403}" sibTransId="{CB65231E-82F1-4A9F-82BD-20943DF15C5B}"/>
    <dgm:cxn modelId="{24E1D96E-4CDF-4310-8BD0-CA0B7B7FA351}" type="presOf" srcId="{632EB7D5-B97A-4C8D-801D-DBD0F8AB8117}" destId="{9CB0C685-E661-4DED-A853-E3D13A1F8200}" srcOrd="0" destOrd="2" presId="urn:microsoft.com/office/officeart/2005/8/layout/hList1"/>
    <dgm:cxn modelId="{F0A7BF93-BE26-45D1-89BA-68A351517D29}" type="presOf" srcId="{344419E4-311F-41C2-A22B-C401EAA85C9E}" destId="{9CB0C685-E661-4DED-A853-E3D13A1F8200}" srcOrd="0" destOrd="1" presId="urn:microsoft.com/office/officeart/2005/8/layout/hList1"/>
    <dgm:cxn modelId="{9285F855-4BCD-4C9B-B2ED-136FFFE39E9B}" type="presOf" srcId="{9D1F8D15-A61A-4BFD-9CC5-AC180026B033}" destId="{2287C990-D50A-4131-8FA0-DE2AC933BC9A}" srcOrd="0" destOrd="0" presId="urn:microsoft.com/office/officeart/2005/8/layout/hList1"/>
    <dgm:cxn modelId="{13FEB7EF-7C97-42E0-94F3-7AAB2C81882B}" type="presOf" srcId="{B3721A13-7E70-4325-A6FE-9C5376717A5B}" destId="{B9AAD6BD-704C-40F6-B76C-45CAD9ABE73B}" srcOrd="0" destOrd="0" presId="urn:microsoft.com/office/officeart/2005/8/layout/hList1"/>
    <dgm:cxn modelId="{7374129D-BCA1-49E0-982E-5E8B6F09B56D}" type="presParOf" srcId="{B9AAD6BD-704C-40F6-B76C-45CAD9ABE73B}" destId="{D69E5B07-3AF3-43C2-BDD2-1643DD8018BE}" srcOrd="0" destOrd="0" presId="urn:microsoft.com/office/officeart/2005/8/layout/hList1"/>
    <dgm:cxn modelId="{660DE953-5F62-4D40-84A6-A219679316D2}" type="presParOf" srcId="{D69E5B07-3AF3-43C2-BDD2-1643DD8018BE}" destId="{2287C990-D50A-4131-8FA0-DE2AC933BC9A}" srcOrd="0" destOrd="0" presId="urn:microsoft.com/office/officeart/2005/8/layout/hList1"/>
    <dgm:cxn modelId="{999C202D-4155-43F3-A330-DB59E11D87E7}" type="presParOf" srcId="{D69E5B07-3AF3-43C2-BDD2-1643DD8018BE}" destId="{9CB0C685-E661-4DED-A853-E3D13A1F8200}"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EB2E6827-DD18-4BB4-8C87-F0287A2FDB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42C972F-5F60-408F-8781-E9B65229D2B9}">
      <dgm:prSet custT="1"/>
      <dgm:spPr/>
      <dgm:t>
        <a:bodyPr/>
        <a:lstStyle/>
        <a:p>
          <a:pPr algn="l" rtl="0"/>
          <a:r>
            <a:rPr lang="en-US" sz="2000" dirty="0" smtClean="0"/>
            <a:t>Successful turnaround leaders/partners/specialists engage in specific actions in an environment that supports radical change</a:t>
          </a:r>
          <a:endParaRPr lang="en-US" sz="2000" dirty="0"/>
        </a:p>
      </dgm:t>
    </dgm:pt>
    <dgm:pt modelId="{3F1B6228-8D37-498B-AEDE-A1DF0D46B2CB}" type="parTrans" cxnId="{ED1CC927-EE54-4A37-98E5-B3DA22C4C71D}">
      <dgm:prSet/>
      <dgm:spPr/>
      <dgm:t>
        <a:bodyPr/>
        <a:lstStyle/>
        <a:p>
          <a:pPr algn="l"/>
          <a:endParaRPr lang="en-US"/>
        </a:p>
      </dgm:t>
    </dgm:pt>
    <dgm:pt modelId="{C12B3352-BE97-4193-9067-6342A59C4B4F}" type="sibTrans" cxnId="{ED1CC927-EE54-4A37-98E5-B3DA22C4C71D}">
      <dgm:prSet/>
      <dgm:spPr/>
      <dgm:t>
        <a:bodyPr/>
        <a:lstStyle/>
        <a:p>
          <a:pPr algn="l"/>
          <a:endParaRPr lang="en-US"/>
        </a:p>
      </dgm:t>
    </dgm:pt>
    <dgm:pt modelId="{9D25A7C3-51F4-4BBC-AD9D-B41D40C43B0F}">
      <dgm:prSet custT="1"/>
      <dgm:spPr/>
      <dgm:t>
        <a:bodyPr/>
        <a:lstStyle/>
        <a:p>
          <a:pPr algn="l" rtl="0"/>
          <a:r>
            <a:rPr lang="en-US" sz="2000" dirty="0" smtClean="0"/>
            <a:t>Leader actions are more likely when leaders/partners/specialists demonstrate high levels of ability measured according to their knowledge and skills, experience, AND competencies</a:t>
          </a:r>
          <a:endParaRPr lang="en-US" sz="2000" dirty="0"/>
        </a:p>
      </dgm:t>
    </dgm:pt>
    <dgm:pt modelId="{62AF45EA-19EB-4A77-90B7-BE932217522C}" type="parTrans" cxnId="{0154A105-9C9D-4DEF-9634-C134B41CE310}">
      <dgm:prSet/>
      <dgm:spPr/>
      <dgm:t>
        <a:bodyPr/>
        <a:lstStyle/>
        <a:p>
          <a:pPr algn="l"/>
          <a:endParaRPr lang="en-US"/>
        </a:p>
      </dgm:t>
    </dgm:pt>
    <dgm:pt modelId="{84387258-867D-4940-91E7-715163B63FD5}" type="sibTrans" cxnId="{0154A105-9C9D-4DEF-9634-C134B41CE310}">
      <dgm:prSet/>
      <dgm:spPr/>
      <dgm:t>
        <a:bodyPr/>
        <a:lstStyle/>
        <a:p>
          <a:pPr algn="l"/>
          <a:endParaRPr lang="en-US"/>
        </a:p>
      </dgm:t>
    </dgm:pt>
    <dgm:pt modelId="{65DB67D9-60DA-4AAE-824D-7640933480B2}">
      <dgm:prSet custT="1"/>
      <dgm:spPr/>
      <dgm:t>
        <a:bodyPr/>
        <a:lstStyle/>
        <a:p>
          <a:pPr algn="l" rtl="0"/>
          <a:r>
            <a:rPr lang="en-US" sz="2000" dirty="0" smtClean="0"/>
            <a:t>Success relies heavily on states and districts committing to supporting school turnaround efforts by creating conditions for success</a:t>
          </a:r>
          <a:endParaRPr lang="en-US" sz="2000" dirty="0"/>
        </a:p>
      </dgm:t>
    </dgm:pt>
    <dgm:pt modelId="{276AE8C0-4B41-4386-B6F2-1264CC9C5AED}" type="parTrans" cxnId="{BD72517F-A600-43F1-BF0F-7271C360DC1F}">
      <dgm:prSet/>
      <dgm:spPr/>
      <dgm:t>
        <a:bodyPr/>
        <a:lstStyle/>
        <a:p>
          <a:pPr algn="l"/>
          <a:endParaRPr lang="en-US"/>
        </a:p>
      </dgm:t>
    </dgm:pt>
    <dgm:pt modelId="{EA115AC9-F37C-4BF0-A45B-9224EFA299DA}" type="sibTrans" cxnId="{BD72517F-A600-43F1-BF0F-7271C360DC1F}">
      <dgm:prSet/>
      <dgm:spPr/>
      <dgm:t>
        <a:bodyPr/>
        <a:lstStyle/>
        <a:p>
          <a:pPr algn="l"/>
          <a:endParaRPr lang="en-US"/>
        </a:p>
      </dgm:t>
    </dgm:pt>
    <dgm:pt modelId="{D363DBC7-FDDE-4B9A-AD5C-4D6DBAA3EC4E}">
      <dgm:prSet custT="1"/>
      <dgm:spPr/>
      <dgm:t>
        <a:bodyPr/>
        <a:lstStyle/>
        <a:p>
          <a:pPr algn="l" rtl="0"/>
          <a:r>
            <a:rPr lang="en-US" sz="2000" dirty="0" smtClean="0"/>
            <a:t>Districts must be discerning consumers of external partners/specialists engaged to drive and support turnaround efforts</a:t>
          </a:r>
          <a:endParaRPr lang="en-US" sz="2000" dirty="0"/>
        </a:p>
      </dgm:t>
    </dgm:pt>
    <dgm:pt modelId="{252A1EEE-37D0-4F77-8F96-AAD03E871AB1}" type="parTrans" cxnId="{F872DA58-17E2-486D-BBE5-CA3E25241494}">
      <dgm:prSet/>
      <dgm:spPr/>
      <dgm:t>
        <a:bodyPr/>
        <a:lstStyle/>
        <a:p>
          <a:pPr algn="l"/>
          <a:endParaRPr lang="en-US"/>
        </a:p>
      </dgm:t>
    </dgm:pt>
    <dgm:pt modelId="{B5EC5556-58CD-4C98-B117-659885B252B6}" type="sibTrans" cxnId="{F872DA58-17E2-486D-BBE5-CA3E25241494}">
      <dgm:prSet/>
      <dgm:spPr/>
      <dgm:t>
        <a:bodyPr/>
        <a:lstStyle/>
        <a:p>
          <a:pPr algn="l"/>
          <a:endParaRPr lang="en-US"/>
        </a:p>
      </dgm:t>
    </dgm:pt>
    <dgm:pt modelId="{C86C4AC1-56AF-42EB-B361-563E7F263705}" type="pres">
      <dgm:prSet presAssocID="{EB2E6827-DD18-4BB4-8C87-F0287A2FDBC7}" presName="linear" presStyleCnt="0">
        <dgm:presLayoutVars>
          <dgm:animLvl val="lvl"/>
          <dgm:resizeHandles val="exact"/>
        </dgm:presLayoutVars>
      </dgm:prSet>
      <dgm:spPr/>
      <dgm:t>
        <a:bodyPr/>
        <a:lstStyle/>
        <a:p>
          <a:endParaRPr lang="en-US"/>
        </a:p>
      </dgm:t>
    </dgm:pt>
    <dgm:pt modelId="{07E37ED7-0F65-4CDC-8195-19153778B0B0}" type="pres">
      <dgm:prSet presAssocID="{442C972F-5F60-408F-8781-E9B65229D2B9}" presName="parentText" presStyleLbl="node1" presStyleIdx="0" presStyleCnt="4">
        <dgm:presLayoutVars>
          <dgm:chMax val="0"/>
          <dgm:bulletEnabled val="1"/>
        </dgm:presLayoutVars>
      </dgm:prSet>
      <dgm:spPr/>
      <dgm:t>
        <a:bodyPr/>
        <a:lstStyle/>
        <a:p>
          <a:endParaRPr lang="en-US"/>
        </a:p>
      </dgm:t>
    </dgm:pt>
    <dgm:pt modelId="{2DBE4E52-3A80-4015-9267-13CB10575CC7}" type="pres">
      <dgm:prSet presAssocID="{C12B3352-BE97-4193-9067-6342A59C4B4F}" presName="spacer" presStyleCnt="0"/>
      <dgm:spPr/>
    </dgm:pt>
    <dgm:pt modelId="{4370F83D-CCA3-4A50-A1EC-67E9B9B21708}" type="pres">
      <dgm:prSet presAssocID="{9D25A7C3-51F4-4BBC-AD9D-B41D40C43B0F}" presName="parentText" presStyleLbl="node1" presStyleIdx="1" presStyleCnt="4">
        <dgm:presLayoutVars>
          <dgm:chMax val="0"/>
          <dgm:bulletEnabled val="1"/>
        </dgm:presLayoutVars>
      </dgm:prSet>
      <dgm:spPr/>
      <dgm:t>
        <a:bodyPr/>
        <a:lstStyle/>
        <a:p>
          <a:endParaRPr lang="en-US"/>
        </a:p>
      </dgm:t>
    </dgm:pt>
    <dgm:pt modelId="{979BE78B-0F6F-4E35-9394-90163F521E96}" type="pres">
      <dgm:prSet presAssocID="{84387258-867D-4940-91E7-715163B63FD5}" presName="spacer" presStyleCnt="0"/>
      <dgm:spPr/>
    </dgm:pt>
    <dgm:pt modelId="{5ED210DD-DF7C-4382-8F19-16EC1D976A0B}" type="pres">
      <dgm:prSet presAssocID="{65DB67D9-60DA-4AAE-824D-7640933480B2}" presName="parentText" presStyleLbl="node1" presStyleIdx="2" presStyleCnt="4">
        <dgm:presLayoutVars>
          <dgm:chMax val="0"/>
          <dgm:bulletEnabled val="1"/>
        </dgm:presLayoutVars>
      </dgm:prSet>
      <dgm:spPr/>
      <dgm:t>
        <a:bodyPr/>
        <a:lstStyle/>
        <a:p>
          <a:endParaRPr lang="en-US"/>
        </a:p>
      </dgm:t>
    </dgm:pt>
    <dgm:pt modelId="{8A67CE5C-78F1-499B-AA29-A394107490B9}" type="pres">
      <dgm:prSet presAssocID="{EA115AC9-F37C-4BF0-A45B-9224EFA299DA}" presName="spacer" presStyleCnt="0"/>
      <dgm:spPr/>
    </dgm:pt>
    <dgm:pt modelId="{7D746FD2-778B-48B4-83FB-5F7F68E54B34}" type="pres">
      <dgm:prSet presAssocID="{D363DBC7-FDDE-4B9A-AD5C-4D6DBAA3EC4E}" presName="parentText" presStyleLbl="node1" presStyleIdx="3" presStyleCnt="4">
        <dgm:presLayoutVars>
          <dgm:chMax val="0"/>
          <dgm:bulletEnabled val="1"/>
        </dgm:presLayoutVars>
      </dgm:prSet>
      <dgm:spPr/>
      <dgm:t>
        <a:bodyPr/>
        <a:lstStyle/>
        <a:p>
          <a:endParaRPr lang="en-US"/>
        </a:p>
      </dgm:t>
    </dgm:pt>
  </dgm:ptLst>
  <dgm:cxnLst>
    <dgm:cxn modelId="{F872DA58-17E2-486D-BBE5-CA3E25241494}" srcId="{EB2E6827-DD18-4BB4-8C87-F0287A2FDBC7}" destId="{D363DBC7-FDDE-4B9A-AD5C-4D6DBAA3EC4E}" srcOrd="3" destOrd="0" parTransId="{252A1EEE-37D0-4F77-8F96-AAD03E871AB1}" sibTransId="{B5EC5556-58CD-4C98-B117-659885B252B6}"/>
    <dgm:cxn modelId="{ED1CC927-EE54-4A37-98E5-B3DA22C4C71D}" srcId="{EB2E6827-DD18-4BB4-8C87-F0287A2FDBC7}" destId="{442C972F-5F60-408F-8781-E9B65229D2B9}" srcOrd="0" destOrd="0" parTransId="{3F1B6228-8D37-498B-AEDE-A1DF0D46B2CB}" sibTransId="{C12B3352-BE97-4193-9067-6342A59C4B4F}"/>
    <dgm:cxn modelId="{99F3E8EA-11FF-497C-9036-94595F19A274}" type="presOf" srcId="{D363DBC7-FDDE-4B9A-AD5C-4D6DBAA3EC4E}" destId="{7D746FD2-778B-48B4-83FB-5F7F68E54B34}" srcOrd="0" destOrd="0" presId="urn:microsoft.com/office/officeart/2005/8/layout/vList2"/>
    <dgm:cxn modelId="{A06CA77B-D9A2-45E7-B5D6-E44283AB2363}" type="presOf" srcId="{442C972F-5F60-408F-8781-E9B65229D2B9}" destId="{07E37ED7-0F65-4CDC-8195-19153778B0B0}" srcOrd="0" destOrd="0" presId="urn:microsoft.com/office/officeart/2005/8/layout/vList2"/>
    <dgm:cxn modelId="{0154A105-9C9D-4DEF-9634-C134B41CE310}" srcId="{EB2E6827-DD18-4BB4-8C87-F0287A2FDBC7}" destId="{9D25A7C3-51F4-4BBC-AD9D-B41D40C43B0F}" srcOrd="1" destOrd="0" parTransId="{62AF45EA-19EB-4A77-90B7-BE932217522C}" sibTransId="{84387258-867D-4940-91E7-715163B63FD5}"/>
    <dgm:cxn modelId="{71E62DCA-5A4D-44A4-AD42-7C6E54C31C47}" type="presOf" srcId="{65DB67D9-60DA-4AAE-824D-7640933480B2}" destId="{5ED210DD-DF7C-4382-8F19-16EC1D976A0B}" srcOrd="0" destOrd="0" presId="urn:microsoft.com/office/officeart/2005/8/layout/vList2"/>
    <dgm:cxn modelId="{57E5B5D0-6E9B-4F7E-A8B4-F332F3DFC16A}" type="presOf" srcId="{9D25A7C3-51F4-4BBC-AD9D-B41D40C43B0F}" destId="{4370F83D-CCA3-4A50-A1EC-67E9B9B21708}" srcOrd="0" destOrd="0" presId="urn:microsoft.com/office/officeart/2005/8/layout/vList2"/>
    <dgm:cxn modelId="{6430BC6D-4410-49FD-82A9-2643B26FB246}" type="presOf" srcId="{EB2E6827-DD18-4BB4-8C87-F0287A2FDBC7}" destId="{C86C4AC1-56AF-42EB-B361-563E7F263705}" srcOrd="0" destOrd="0" presId="urn:microsoft.com/office/officeart/2005/8/layout/vList2"/>
    <dgm:cxn modelId="{BD72517F-A600-43F1-BF0F-7271C360DC1F}" srcId="{EB2E6827-DD18-4BB4-8C87-F0287A2FDBC7}" destId="{65DB67D9-60DA-4AAE-824D-7640933480B2}" srcOrd="2" destOrd="0" parTransId="{276AE8C0-4B41-4386-B6F2-1264CC9C5AED}" sibTransId="{EA115AC9-F37C-4BF0-A45B-9224EFA299DA}"/>
    <dgm:cxn modelId="{B416171B-0D8B-4DD3-9019-4C6726FB69FC}" type="presParOf" srcId="{C86C4AC1-56AF-42EB-B361-563E7F263705}" destId="{07E37ED7-0F65-4CDC-8195-19153778B0B0}" srcOrd="0" destOrd="0" presId="urn:microsoft.com/office/officeart/2005/8/layout/vList2"/>
    <dgm:cxn modelId="{4217562A-49FC-4071-A3FF-B5658FF3D929}" type="presParOf" srcId="{C86C4AC1-56AF-42EB-B361-563E7F263705}" destId="{2DBE4E52-3A80-4015-9267-13CB10575CC7}" srcOrd="1" destOrd="0" presId="urn:microsoft.com/office/officeart/2005/8/layout/vList2"/>
    <dgm:cxn modelId="{1F3C8172-BC74-416B-974C-0396636B3CA9}" type="presParOf" srcId="{C86C4AC1-56AF-42EB-B361-563E7F263705}" destId="{4370F83D-CCA3-4A50-A1EC-67E9B9B21708}" srcOrd="2" destOrd="0" presId="urn:microsoft.com/office/officeart/2005/8/layout/vList2"/>
    <dgm:cxn modelId="{E939B7F0-5899-42E7-8A42-4B4839BF1391}" type="presParOf" srcId="{C86C4AC1-56AF-42EB-B361-563E7F263705}" destId="{979BE78B-0F6F-4E35-9394-90163F521E96}" srcOrd="3" destOrd="0" presId="urn:microsoft.com/office/officeart/2005/8/layout/vList2"/>
    <dgm:cxn modelId="{A47B07CB-EFF5-42FD-820E-2D4A9E64A1B8}" type="presParOf" srcId="{C86C4AC1-56AF-42EB-B361-563E7F263705}" destId="{5ED210DD-DF7C-4382-8F19-16EC1D976A0B}" srcOrd="4" destOrd="0" presId="urn:microsoft.com/office/officeart/2005/8/layout/vList2"/>
    <dgm:cxn modelId="{ED94DDB8-DD3C-4C51-9E70-1E5734E2BD8B}" type="presParOf" srcId="{C86C4AC1-56AF-42EB-B361-563E7F263705}" destId="{8A67CE5C-78F1-499B-AA29-A394107490B9}" srcOrd="5" destOrd="0" presId="urn:microsoft.com/office/officeart/2005/8/layout/vList2"/>
    <dgm:cxn modelId="{8688FD26-35E4-4460-9C9F-A487FA33979D}" type="presParOf" srcId="{C86C4AC1-56AF-42EB-B361-563E7F263705}" destId="{7D746FD2-778B-48B4-83FB-5F7F68E54B34}" srcOrd="6"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EA4AE1FF-8847-42B4-B79E-0BEE4B0D6F9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DE1AC5-1121-41FE-A0B6-437C5098FD00}">
      <dgm:prSet/>
      <dgm:spPr/>
      <dgm:t>
        <a:bodyPr/>
        <a:lstStyle/>
        <a:p>
          <a:pPr algn="ctr" rtl="0"/>
          <a:r>
            <a:rPr lang="en-US" b="1" dirty="0" smtClean="0"/>
            <a:t>Guiding Questions</a:t>
          </a:r>
          <a:endParaRPr lang="en-US" b="1" dirty="0"/>
        </a:p>
      </dgm:t>
    </dgm:pt>
    <dgm:pt modelId="{66267143-0762-4010-9EBF-66544C6199FB}" type="parTrans" cxnId="{467C9D48-4B92-454D-92C9-32B5F13E4633}">
      <dgm:prSet/>
      <dgm:spPr/>
      <dgm:t>
        <a:bodyPr/>
        <a:lstStyle/>
        <a:p>
          <a:endParaRPr lang="en-US"/>
        </a:p>
      </dgm:t>
    </dgm:pt>
    <dgm:pt modelId="{C5ACF235-6563-40EF-A70F-9AEEC9A2F31C}" type="sibTrans" cxnId="{467C9D48-4B92-454D-92C9-32B5F13E4633}">
      <dgm:prSet/>
      <dgm:spPr/>
      <dgm:t>
        <a:bodyPr/>
        <a:lstStyle/>
        <a:p>
          <a:endParaRPr lang="en-US"/>
        </a:p>
      </dgm:t>
    </dgm:pt>
    <dgm:pt modelId="{68FD2057-8467-4986-B5D5-BCD0993FAF34}" type="pres">
      <dgm:prSet presAssocID="{EA4AE1FF-8847-42B4-B79E-0BEE4B0D6F9D}" presName="linear" presStyleCnt="0">
        <dgm:presLayoutVars>
          <dgm:animLvl val="lvl"/>
          <dgm:resizeHandles val="exact"/>
        </dgm:presLayoutVars>
      </dgm:prSet>
      <dgm:spPr/>
      <dgm:t>
        <a:bodyPr/>
        <a:lstStyle/>
        <a:p>
          <a:endParaRPr lang="en-US"/>
        </a:p>
      </dgm:t>
    </dgm:pt>
    <dgm:pt modelId="{AB222996-C149-43BE-B0F2-EAF9077850AA}" type="pres">
      <dgm:prSet presAssocID="{52DE1AC5-1121-41FE-A0B6-437C5098FD00}" presName="parentText" presStyleLbl="node1" presStyleIdx="0" presStyleCnt="1">
        <dgm:presLayoutVars>
          <dgm:chMax val="0"/>
          <dgm:bulletEnabled val="1"/>
        </dgm:presLayoutVars>
      </dgm:prSet>
      <dgm:spPr/>
      <dgm:t>
        <a:bodyPr/>
        <a:lstStyle/>
        <a:p>
          <a:endParaRPr lang="en-US"/>
        </a:p>
      </dgm:t>
    </dgm:pt>
  </dgm:ptLst>
  <dgm:cxnLst>
    <dgm:cxn modelId="{2C256049-135D-4ED9-A5BB-61BEDD5BC5A9}" type="presOf" srcId="{52DE1AC5-1121-41FE-A0B6-437C5098FD00}" destId="{AB222996-C149-43BE-B0F2-EAF9077850AA}" srcOrd="0" destOrd="0" presId="urn:microsoft.com/office/officeart/2005/8/layout/vList2"/>
    <dgm:cxn modelId="{A31F7C32-6B1E-4C58-B21F-152BE54E8638}" type="presOf" srcId="{EA4AE1FF-8847-42B4-B79E-0BEE4B0D6F9D}" destId="{68FD2057-8467-4986-B5D5-BCD0993FAF34}" srcOrd="0" destOrd="0" presId="urn:microsoft.com/office/officeart/2005/8/layout/vList2"/>
    <dgm:cxn modelId="{467C9D48-4B92-454D-92C9-32B5F13E4633}" srcId="{EA4AE1FF-8847-42B4-B79E-0BEE4B0D6F9D}" destId="{52DE1AC5-1121-41FE-A0B6-437C5098FD00}" srcOrd="0" destOrd="0" parTransId="{66267143-0762-4010-9EBF-66544C6199FB}" sibTransId="{C5ACF235-6563-40EF-A70F-9AEEC9A2F31C}"/>
    <dgm:cxn modelId="{F1CD8262-C051-4564-A488-DC36C544D7A5}" type="presParOf" srcId="{68FD2057-8467-4986-B5D5-BCD0993FAF34}" destId="{AB222996-C149-43BE-B0F2-EAF9077850AA}"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59EC5884-21FA-488E-8FDB-0A0094260A6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7658FFE-39FD-497B-BBF6-A7D4AE7B5E6D}">
      <dgm:prSet/>
      <dgm:spPr/>
      <dgm:t>
        <a:bodyPr/>
        <a:lstStyle/>
        <a:p>
          <a:r>
            <a:rPr lang="en-US" dirty="0" smtClean="0"/>
            <a:t>What is your district’s conceptual framework to successfully allocate SIG dollars to benefit students?</a:t>
          </a:r>
          <a:endParaRPr lang="en-US" dirty="0"/>
        </a:p>
      </dgm:t>
    </dgm:pt>
    <dgm:pt modelId="{B380189A-FE08-499D-9873-D816C0E92526}" type="parTrans" cxnId="{3ACFAD1C-004E-4686-8FE8-5905799061B8}">
      <dgm:prSet/>
      <dgm:spPr/>
      <dgm:t>
        <a:bodyPr/>
        <a:lstStyle/>
        <a:p>
          <a:endParaRPr lang="en-US"/>
        </a:p>
      </dgm:t>
    </dgm:pt>
    <dgm:pt modelId="{3B268157-B877-4962-A6CC-51A54F193C44}" type="sibTrans" cxnId="{3ACFAD1C-004E-4686-8FE8-5905799061B8}">
      <dgm:prSet/>
      <dgm:spPr/>
      <dgm:t>
        <a:bodyPr/>
        <a:lstStyle/>
        <a:p>
          <a:endParaRPr lang="en-US"/>
        </a:p>
      </dgm:t>
    </dgm:pt>
    <dgm:pt modelId="{C8CB1DE0-9318-4B18-9355-4A7D300562F6}">
      <dgm:prSet/>
      <dgm:spPr/>
      <dgm:t>
        <a:bodyPr/>
        <a:lstStyle/>
        <a:p>
          <a:r>
            <a:rPr lang="en-US" dirty="0" smtClean="0"/>
            <a:t>What role do you need turnaround leaders, partners, and specialists to fill to build your capacity for dramatic improvement?</a:t>
          </a:r>
          <a:endParaRPr lang="en-US" dirty="0"/>
        </a:p>
      </dgm:t>
    </dgm:pt>
    <dgm:pt modelId="{8AB6ABEF-BD40-4492-9487-063EDDC2DCAE}" type="parTrans" cxnId="{5564215F-6DDA-413F-83DC-4BE668770C01}">
      <dgm:prSet/>
      <dgm:spPr/>
      <dgm:t>
        <a:bodyPr/>
        <a:lstStyle/>
        <a:p>
          <a:endParaRPr lang="en-US"/>
        </a:p>
      </dgm:t>
    </dgm:pt>
    <dgm:pt modelId="{0A45C120-0461-4867-919F-163C0E17B250}" type="sibTrans" cxnId="{5564215F-6DDA-413F-83DC-4BE668770C01}">
      <dgm:prSet/>
      <dgm:spPr/>
      <dgm:t>
        <a:bodyPr/>
        <a:lstStyle/>
        <a:p>
          <a:endParaRPr lang="en-US"/>
        </a:p>
      </dgm:t>
    </dgm:pt>
    <dgm:pt modelId="{5FE9A0B2-54E5-4B0D-AD96-33CB7BD4AF33}">
      <dgm:prSet/>
      <dgm:spPr/>
      <dgm:t>
        <a:bodyPr/>
        <a:lstStyle/>
        <a:p>
          <a:r>
            <a:rPr lang="en-US" dirty="0" smtClean="0"/>
            <a:t>What skills do you need to build to effectively manage turnaround leaders, partners, and specialists?</a:t>
          </a:r>
          <a:endParaRPr lang="en-US" dirty="0"/>
        </a:p>
      </dgm:t>
    </dgm:pt>
    <dgm:pt modelId="{EC3A0B41-9F29-4F3F-B7DD-AC515A82BB51}" type="parTrans" cxnId="{F999DC26-87E6-482A-9305-37211C9C24C1}">
      <dgm:prSet/>
      <dgm:spPr/>
      <dgm:t>
        <a:bodyPr/>
        <a:lstStyle/>
        <a:p>
          <a:endParaRPr lang="en-US"/>
        </a:p>
      </dgm:t>
    </dgm:pt>
    <dgm:pt modelId="{8BFA3CDA-2E4C-492E-9415-37CAEDCE4520}" type="sibTrans" cxnId="{F999DC26-87E6-482A-9305-37211C9C24C1}">
      <dgm:prSet/>
      <dgm:spPr/>
      <dgm:t>
        <a:bodyPr/>
        <a:lstStyle/>
        <a:p>
          <a:endParaRPr lang="en-US"/>
        </a:p>
      </dgm:t>
    </dgm:pt>
    <dgm:pt modelId="{286AC201-097F-4A5E-B9E6-BF04E60CEE5B}">
      <dgm:prSet/>
      <dgm:spPr/>
      <dgm:t>
        <a:bodyPr/>
        <a:lstStyle/>
        <a:p>
          <a:r>
            <a:rPr lang="en-US" dirty="0" smtClean="0"/>
            <a:t>How will you evaluate and hold these change agents accountable?</a:t>
          </a:r>
          <a:endParaRPr lang="en-US" dirty="0"/>
        </a:p>
      </dgm:t>
    </dgm:pt>
    <dgm:pt modelId="{DBD73E29-5498-4A62-9950-247CB50AD038}" type="parTrans" cxnId="{4D573C29-A176-470A-AF56-FBE93040930D}">
      <dgm:prSet/>
      <dgm:spPr/>
      <dgm:t>
        <a:bodyPr/>
        <a:lstStyle/>
        <a:p>
          <a:endParaRPr lang="en-US"/>
        </a:p>
      </dgm:t>
    </dgm:pt>
    <dgm:pt modelId="{6106391C-AACA-432C-9339-A5D270B6D484}" type="sibTrans" cxnId="{4D573C29-A176-470A-AF56-FBE93040930D}">
      <dgm:prSet/>
      <dgm:spPr/>
      <dgm:t>
        <a:bodyPr/>
        <a:lstStyle/>
        <a:p>
          <a:endParaRPr lang="en-US"/>
        </a:p>
      </dgm:t>
    </dgm:pt>
    <dgm:pt modelId="{924B8B60-8B61-44D7-8E08-383057AED4DF}">
      <dgm:prSet/>
      <dgm:spPr/>
      <dgm:t>
        <a:bodyPr/>
        <a:lstStyle/>
        <a:p>
          <a:r>
            <a:rPr lang="en-US" dirty="0" smtClean="0"/>
            <a:t>How do you plan to handle mid-course corrections that will arise from dramatic improvement efforts? </a:t>
          </a:r>
          <a:endParaRPr lang="en-US" dirty="0"/>
        </a:p>
      </dgm:t>
    </dgm:pt>
    <dgm:pt modelId="{B19EFEEB-0645-458A-8C05-F0F7D6DD26A3}" type="parTrans" cxnId="{DAE47432-F4E0-48E8-8D28-D816B9255235}">
      <dgm:prSet/>
      <dgm:spPr/>
      <dgm:t>
        <a:bodyPr/>
        <a:lstStyle/>
        <a:p>
          <a:endParaRPr lang="en-US"/>
        </a:p>
      </dgm:t>
    </dgm:pt>
    <dgm:pt modelId="{74B24CDF-92E7-4FC9-882F-3FA273A2AE7A}" type="sibTrans" cxnId="{DAE47432-F4E0-48E8-8D28-D816B9255235}">
      <dgm:prSet/>
      <dgm:spPr/>
      <dgm:t>
        <a:bodyPr/>
        <a:lstStyle/>
        <a:p>
          <a:endParaRPr lang="en-US"/>
        </a:p>
      </dgm:t>
    </dgm:pt>
    <dgm:pt modelId="{BAC35248-03B3-4CB8-A402-D893C5F89780}">
      <dgm:prSet/>
      <dgm:spPr/>
      <dgm:t>
        <a:bodyPr/>
        <a:lstStyle/>
        <a:p>
          <a:r>
            <a:rPr lang="en-US" dirty="0" smtClean="0"/>
            <a:t>How will you celebrate success to further catalyze and sustain your turnaround effort?</a:t>
          </a:r>
          <a:endParaRPr lang="en-US" dirty="0"/>
        </a:p>
      </dgm:t>
    </dgm:pt>
    <dgm:pt modelId="{433C4C0D-C050-4CA6-9BC9-14D267D9BD0D}" type="parTrans" cxnId="{BE8229E1-94CE-40CD-BF46-4E2852DFE24C}">
      <dgm:prSet/>
      <dgm:spPr/>
      <dgm:t>
        <a:bodyPr/>
        <a:lstStyle/>
        <a:p>
          <a:endParaRPr lang="en-US"/>
        </a:p>
      </dgm:t>
    </dgm:pt>
    <dgm:pt modelId="{988A6D13-4D52-42BF-A5F8-1E230CAFC6D7}" type="sibTrans" cxnId="{BE8229E1-94CE-40CD-BF46-4E2852DFE24C}">
      <dgm:prSet/>
      <dgm:spPr/>
      <dgm:t>
        <a:bodyPr/>
        <a:lstStyle/>
        <a:p>
          <a:endParaRPr lang="en-US"/>
        </a:p>
      </dgm:t>
    </dgm:pt>
    <dgm:pt modelId="{AC62BA21-D5D1-49DF-90FA-1804BE50E907}" type="pres">
      <dgm:prSet presAssocID="{59EC5884-21FA-488E-8FDB-0A0094260A6A}" presName="linear" presStyleCnt="0">
        <dgm:presLayoutVars>
          <dgm:animLvl val="lvl"/>
          <dgm:resizeHandles val="exact"/>
        </dgm:presLayoutVars>
      </dgm:prSet>
      <dgm:spPr/>
      <dgm:t>
        <a:bodyPr/>
        <a:lstStyle/>
        <a:p>
          <a:endParaRPr lang="en-US"/>
        </a:p>
      </dgm:t>
    </dgm:pt>
    <dgm:pt modelId="{06553E8F-EC44-416B-90CC-D41853737ABA}" type="pres">
      <dgm:prSet presAssocID="{97658FFE-39FD-497B-BBF6-A7D4AE7B5E6D}" presName="parentText" presStyleLbl="node1" presStyleIdx="0" presStyleCnt="6">
        <dgm:presLayoutVars>
          <dgm:chMax val="0"/>
          <dgm:bulletEnabled val="1"/>
        </dgm:presLayoutVars>
      </dgm:prSet>
      <dgm:spPr/>
      <dgm:t>
        <a:bodyPr/>
        <a:lstStyle/>
        <a:p>
          <a:endParaRPr lang="en-US"/>
        </a:p>
      </dgm:t>
    </dgm:pt>
    <dgm:pt modelId="{C5CF3836-6897-43F6-88A5-E46285FCA594}" type="pres">
      <dgm:prSet presAssocID="{3B268157-B877-4962-A6CC-51A54F193C44}" presName="spacer" presStyleCnt="0"/>
      <dgm:spPr/>
    </dgm:pt>
    <dgm:pt modelId="{CAA6F6FC-688B-4A32-871C-DA02774BE54D}" type="pres">
      <dgm:prSet presAssocID="{C8CB1DE0-9318-4B18-9355-4A7D300562F6}" presName="parentText" presStyleLbl="node1" presStyleIdx="1" presStyleCnt="6">
        <dgm:presLayoutVars>
          <dgm:chMax val="0"/>
          <dgm:bulletEnabled val="1"/>
        </dgm:presLayoutVars>
      </dgm:prSet>
      <dgm:spPr/>
      <dgm:t>
        <a:bodyPr/>
        <a:lstStyle/>
        <a:p>
          <a:endParaRPr lang="en-US"/>
        </a:p>
      </dgm:t>
    </dgm:pt>
    <dgm:pt modelId="{4F1F6E0E-D11E-485D-8EE9-5779F498371B}" type="pres">
      <dgm:prSet presAssocID="{0A45C120-0461-4867-919F-163C0E17B250}" presName="spacer" presStyleCnt="0"/>
      <dgm:spPr/>
    </dgm:pt>
    <dgm:pt modelId="{B3DD7123-DEB1-4A0D-B081-EADCC301F78C}" type="pres">
      <dgm:prSet presAssocID="{5FE9A0B2-54E5-4B0D-AD96-33CB7BD4AF33}" presName="parentText" presStyleLbl="node1" presStyleIdx="2" presStyleCnt="6">
        <dgm:presLayoutVars>
          <dgm:chMax val="0"/>
          <dgm:bulletEnabled val="1"/>
        </dgm:presLayoutVars>
      </dgm:prSet>
      <dgm:spPr/>
      <dgm:t>
        <a:bodyPr/>
        <a:lstStyle/>
        <a:p>
          <a:endParaRPr lang="en-US"/>
        </a:p>
      </dgm:t>
    </dgm:pt>
    <dgm:pt modelId="{7D236DB1-98ED-4E77-B19C-A1D6A929D640}" type="pres">
      <dgm:prSet presAssocID="{8BFA3CDA-2E4C-492E-9415-37CAEDCE4520}" presName="spacer" presStyleCnt="0"/>
      <dgm:spPr/>
    </dgm:pt>
    <dgm:pt modelId="{27E7C7C5-3A53-41F1-85D4-8C52BDEF5CE6}" type="pres">
      <dgm:prSet presAssocID="{286AC201-097F-4A5E-B9E6-BF04E60CEE5B}" presName="parentText" presStyleLbl="node1" presStyleIdx="3" presStyleCnt="6">
        <dgm:presLayoutVars>
          <dgm:chMax val="0"/>
          <dgm:bulletEnabled val="1"/>
        </dgm:presLayoutVars>
      </dgm:prSet>
      <dgm:spPr/>
      <dgm:t>
        <a:bodyPr/>
        <a:lstStyle/>
        <a:p>
          <a:endParaRPr lang="en-US"/>
        </a:p>
      </dgm:t>
    </dgm:pt>
    <dgm:pt modelId="{D52D791C-3B6F-4B0A-B184-0B6DADE19400}" type="pres">
      <dgm:prSet presAssocID="{6106391C-AACA-432C-9339-A5D270B6D484}" presName="spacer" presStyleCnt="0"/>
      <dgm:spPr/>
    </dgm:pt>
    <dgm:pt modelId="{D4BA7248-3DFA-4D8E-8EC0-C29230E0C6A2}" type="pres">
      <dgm:prSet presAssocID="{924B8B60-8B61-44D7-8E08-383057AED4DF}" presName="parentText" presStyleLbl="node1" presStyleIdx="4" presStyleCnt="6">
        <dgm:presLayoutVars>
          <dgm:chMax val="0"/>
          <dgm:bulletEnabled val="1"/>
        </dgm:presLayoutVars>
      </dgm:prSet>
      <dgm:spPr/>
      <dgm:t>
        <a:bodyPr/>
        <a:lstStyle/>
        <a:p>
          <a:endParaRPr lang="en-US"/>
        </a:p>
      </dgm:t>
    </dgm:pt>
    <dgm:pt modelId="{B3885F9A-F909-4725-88D2-1E1B8F40E9A7}" type="pres">
      <dgm:prSet presAssocID="{74B24CDF-92E7-4FC9-882F-3FA273A2AE7A}" presName="spacer" presStyleCnt="0"/>
      <dgm:spPr/>
    </dgm:pt>
    <dgm:pt modelId="{4471C14B-FB98-4DF2-8C07-22080347DA7F}" type="pres">
      <dgm:prSet presAssocID="{BAC35248-03B3-4CB8-A402-D893C5F89780}" presName="parentText" presStyleLbl="node1" presStyleIdx="5" presStyleCnt="6">
        <dgm:presLayoutVars>
          <dgm:chMax val="0"/>
          <dgm:bulletEnabled val="1"/>
        </dgm:presLayoutVars>
      </dgm:prSet>
      <dgm:spPr/>
      <dgm:t>
        <a:bodyPr/>
        <a:lstStyle/>
        <a:p>
          <a:endParaRPr lang="en-US"/>
        </a:p>
      </dgm:t>
    </dgm:pt>
  </dgm:ptLst>
  <dgm:cxnLst>
    <dgm:cxn modelId="{76F3357F-103D-4686-B045-F72C8C98B712}" type="presOf" srcId="{924B8B60-8B61-44D7-8E08-383057AED4DF}" destId="{D4BA7248-3DFA-4D8E-8EC0-C29230E0C6A2}" srcOrd="0" destOrd="0" presId="urn:microsoft.com/office/officeart/2005/8/layout/vList2"/>
    <dgm:cxn modelId="{4D573C29-A176-470A-AF56-FBE93040930D}" srcId="{59EC5884-21FA-488E-8FDB-0A0094260A6A}" destId="{286AC201-097F-4A5E-B9E6-BF04E60CEE5B}" srcOrd="3" destOrd="0" parTransId="{DBD73E29-5498-4A62-9950-247CB50AD038}" sibTransId="{6106391C-AACA-432C-9339-A5D270B6D484}"/>
    <dgm:cxn modelId="{BE8229E1-94CE-40CD-BF46-4E2852DFE24C}" srcId="{59EC5884-21FA-488E-8FDB-0A0094260A6A}" destId="{BAC35248-03B3-4CB8-A402-D893C5F89780}" srcOrd="5" destOrd="0" parTransId="{433C4C0D-C050-4CA6-9BC9-14D267D9BD0D}" sibTransId="{988A6D13-4D52-42BF-A5F8-1E230CAFC6D7}"/>
    <dgm:cxn modelId="{B320C35C-E746-4A32-82B9-C8D65BC471B0}" type="presOf" srcId="{97658FFE-39FD-497B-BBF6-A7D4AE7B5E6D}" destId="{06553E8F-EC44-416B-90CC-D41853737ABA}" srcOrd="0" destOrd="0" presId="urn:microsoft.com/office/officeart/2005/8/layout/vList2"/>
    <dgm:cxn modelId="{5B692DEF-0F73-4EAC-92FB-FF5785A8D74C}" type="presOf" srcId="{C8CB1DE0-9318-4B18-9355-4A7D300562F6}" destId="{CAA6F6FC-688B-4A32-871C-DA02774BE54D}" srcOrd="0" destOrd="0" presId="urn:microsoft.com/office/officeart/2005/8/layout/vList2"/>
    <dgm:cxn modelId="{5564215F-6DDA-413F-83DC-4BE668770C01}" srcId="{59EC5884-21FA-488E-8FDB-0A0094260A6A}" destId="{C8CB1DE0-9318-4B18-9355-4A7D300562F6}" srcOrd="1" destOrd="0" parTransId="{8AB6ABEF-BD40-4492-9487-063EDDC2DCAE}" sibTransId="{0A45C120-0461-4867-919F-163C0E17B250}"/>
    <dgm:cxn modelId="{85D74F86-D8E6-45B3-A56E-1F58E4F6AA61}" type="presOf" srcId="{BAC35248-03B3-4CB8-A402-D893C5F89780}" destId="{4471C14B-FB98-4DF2-8C07-22080347DA7F}" srcOrd="0" destOrd="0" presId="urn:microsoft.com/office/officeart/2005/8/layout/vList2"/>
    <dgm:cxn modelId="{DAE47432-F4E0-48E8-8D28-D816B9255235}" srcId="{59EC5884-21FA-488E-8FDB-0A0094260A6A}" destId="{924B8B60-8B61-44D7-8E08-383057AED4DF}" srcOrd="4" destOrd="0" parTransId="{B19EFEEB-0645-458A-8C05-F0F7D6DD26A3}" sibTransId="{74B24CDF-92E7-4FC9-882F-3FA273A2AE7A}"/>
    <dgm:cxn modelId="{F999DC26-87E6-482A-9305-37211C9C24C1}" srcId="{59EC5884-21FA-488E-8FDB-0A0094260A6A}" destId="{5FE9A0B2-54E5-4B0D-AD96-33CB7BD4AF33}" srcOrd="2" destOrd="0" parTransId="{EC3A0B41-9F29-4F3F-B7DD-AC515A82BB51}" sibTransId="{8BFA3CDA-2E4C-492E-9415-37CAEDCE4520}"/>
    <dgm:cxn modelId="{DD06FB19-CA75-459C-BF86-6115FAD6BECA}" type="presOf" srcId="{286AC201-097F-4A5E-B9E6-BF04E60CEE5B}" destId="{27E7C7C5-3A53-41F1-85D4-8C52BDEF5CE6}" srcOrd="0" destOrd="0" presId="urn:microsoft.com/office/officeart/2005/8/layout/vList2"/>
    <dgm:cxn modelId="{EED633CE-B7BA-4418-9113-9888C8DB401D}" type="presOf" srcId="{5FE9A0B2-54E5-4B0D-AD96-33CB7BD4AF33}" destId="{B3DD7123-DEB1-4A0D-B081-EADCC301F78C}" srcOrd="0" destOrd="0" presId="urn:microsoft.com/office/officeart/2005/8/layout/vList2"/>
    <dgm:cxn modelId="{3ACFAD1C-004E-4686-8FE8-5905799061B8}" srcId="{59EC5884-21FA-488E-8FDB-0A0094260A6A}" destId="{97658FFE-39FD-497B-BBF6-A7D4AE7B5E6D}" srcOrd="0" destOrd="0" parTransId="{B380189A-FE08-499D-9873-D816C0E92526}" sibTransId="{3B268157-B877-4962-A6CC-51A54F193C44}"/>
    <dgm:cxn modelId="{32E8F6EF-3C4C-4E89-A235-713917BB50C7}" type="presOf" srcId="{59EC5884-21FA-488E-8FDB-0A0094260A6A}" destId="{AC62BA21-D5D1-49DF-90FA-1804BE50E907}" srcOrd="0" destOrd="0" presId="urn:microsoft.com/office/officeart/2005/8/layout/vList2"/>
    <dgm:cxn modelId="{C2581391-90A4-4070-BCD8-8B7243CF24F2}" type="presParOf" srcId="{AC62BA21-D5D1-49DF-90FA-1804BE50E907}" destId="{06553E8F-EC44-416B-90CC-D41853737ABA}" srcOrd="0" destOrd="0" presId="urn:microsoft.com/office/officeart/2005/8/layout/vList2"/>
    <dgm:cxn modelId="{9D05897F-F785-458B-A256-EC72DD7B7D99}" type="presParOf" srcId="{AC62BA21-D5D1-49DF-90FA-1804BE50E907}" destId="{C5CF3836-6897-43F6-88A5-E46285FCA594}" srcOrd="1" destOrd="0" presId="urn:microsoft.com/office/officeart/2005/8/layout/vList2"/>
    <dgm:cxn modelId="{72F72624-7133-4468-9F90-17F9B6D55410}" type="presParOf" srcId="{AC62BA21-D5D1-49DF-90FA-1804BE50E907}" destId="{CAA6F6FC-688B-4A32-871C-DA02774BE54D}" srcOrd="2" destOrd="0" presId="urn:microsoft.com/office/officeart/2005/8/layout/vList2"/>
    <dgm:cxn modelId="{E6565A78-D1BB-48CB-A9DB-D9500BB7845F}" type="presParOf" srcId="{AC62BA21-D5D1-49DF-90FA-1804BE50E907}" destId="{4F1F6E0E-D11E-485D-8EE9-5779F498371B}" srcOrd="3" destOrd="0" presId="urn:microsoft.com/office/officeart/2005/8/layout/vList2"/>
    <dgm:cxn modelId="{B17DF44E-16B0-4D58-99BD-606D39864187}" type="presParOf" srcId="{AC62BA21-D5D1-49DF-90FA-1804BE50E907}" destId="{B3DD7123-DEB1-4A0D-B081-EADCC301F78C}" srcOrd="4" destOrd="0" presId="urn:microsoft.com/office/officeart/2005/8/layout/vList2"/>
    <dgm:cxn modelId="{142A3641-3BBC-4418-B31D-464296C004D3}" type="presParOf" srcId="{AC62BA21-D5D1-49DF-90FA-1804BE50E907}" destId="{7D236DB1-98ED-4E77-B19C-A1D6A929D640}" srcOrd="5" destOrd="0" presId="urn:microsoft.com/office/officeart/2005/8/layout/vList2"/>
    <dgm:cxn modelId="{6BB2A060-E699-42B8-8024-111858911B8F}" type="presParOf" srcId="{AC62BA21-D5D1-49DF-90FA-1804BE50E907}" destId="{27E7C7C5-3A53-41F1-85D4-8C52BDEF5CE6}" srcOrd="6" destOrd="0" presId="urn:microsoft.com/office/officeart/2005/8/layout/vList2"/>
    <dgm:cxn modelId="{40C8239F-977D-4F0E-A9A1-5412F579C591}" type="presParOf" srcId="{AC62BA21-D5D1-49DF-90FA-1804BE50E907}" destId="{D52D791C-3B6F-4B0A-B184-0B6DADE19400}" srcOrd="7" destOrd="0" presId="urn:microsoft.com/office/officeart/2005/8/layout/vList2"/>
    <dgm:cxn modelId="{9B97D299-FFDA-4348-A4BE-DD9431F0571A}" type="presParOf" srcId="{AC62BA21-D5D1-49DF-90FA-1804BE50E907}" destId="{D4BA7248-3DFA-4D8E-8EC0-C29230E0C6A2}" srcOrd="8" destOrd="0" presId="urn:microsoft.com/office/officeart/2005/8/layout/vList2"/>
    <dgm:cxn modelId="{AD8A7A98-9B3B-4071-86C7-5810F7A1AF59}" type="presParOf" srcId="{AC62BA21-D5D1-49DF-90FA-1804BE50E907}" destId="{B3885F9A-F909-4725-88D2-1E1B8F40E9A7}" srcOrd="9" destOrd="0" presId="urn:microsoft.com/office/officeart/2005/8/layout/vList2"/>
    <dgm:cxn modelId="{92AFF693-32C2-4801-B18B-BEF4A9B14EFE}" type="presParOf" srcId="{AC62BA21-D5D1-49DF-90FA-1804BE50E907}" destId="{4471C14B-FB98-4DF2-8C07-22080347DA7F}" srcOrd="10"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743186-60B2-49FF-8E6E-14156EEDA3E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B72D62A-F9D8-4F8D-9FC6-B3BA9CE9B686}">
      <dgm:prSet custT="1"/>
      <dgm:spPr/>
      <dgm:t>
        <a:bodyPr/>
        <a:lstStyle/>
        <a:p>
          <a:pPr algn="l" rtl="0"/>
          <a:r>
            <a:rPr lang="en-US" sz="2400" dirty="0" smtClean="0"/>
            <a:t>General Turnaround:</a:t>
          </a:r>
          <a:endParaRPr lang="en-US" sz="2400" dirty="0"/>
        </a:p>
      </dgm:t>
    </dgm:pt>
    <dgm:pt modelId="{2D187819-61FC-402A-81F2-816DA6413317}" type="parTrans" cxnId="{35AEDED6-2F0F-4D2C-BDA7-0A50CA7FD449}">
      <dgm:prSet/>
      <dgm:spPr/>
      <dgm:t>
        <a:bodyPr/>
        <a:lstStyle/>
        <a:p>
          <a:endParaRPr lang="en-US"/>
        </a:p>
      </dgm:t>
    </dgm:pt>
    <dgm:pt modelId="{ED45BE76-5CBE-4739-893D-C0922E7F6644}" type="sibTrans" cxnId="{35AEDED6-2F0F-4D2C-BDA7-0A50CA7FD449}">
      <dgm:prSet/>
      <dgm:spPr/>
      <dgm:t>
        <a:bodyPr/>
        <a:lstStyle/>
        <a:p>
          <a:endParaRPr lang="en-US"/>
        </a:p>
      </dgm:t>
    </dgm:pt>
    <dgm:pt modelId="{F03393F8-DCA6-4863-B555-547E00DBA353}">
      <dgm:prSet custT="1"/>
      <dgm:spPr/>
      <dgm:t>
        <a:bodyPr/>
        <a:lstStyle/>
        <a:p>
          <a:pPr algn="l" rtl="0"/>
          <a:r>
            <a:rPr lang="en-US" sz="2400" b="1" dirty="0" smtClean="0"/>
            <a:t>School Turnaround</a:t>
          </a:r>
          <a:endParaRPr lang="en-US" sz="2400" b="1" dirty="0"/>
        </a:p>
      </dgm:t>
    </dgm:pt>
    <dgm:pt modelId="{9F3F8C1A-2D10-4570-B16D-558137168333}" type="parTrans" cxnId="{DD177B14-AE1D-4291-B00D-516319A015DD}">
      <dgm:prSet/>
      <dgm:spPr/>
      <dgm:t>
        <a:bodyPr/>
        <a:lstStyle/>
        <a:p>
          <a:endParaRPr lang="en-US"/>
        </a:p>
      </dgm:t>
    </dgm:pt>
    <dgm:pt modelId="{844B7121-446D-4DD1-9A3C-1E196338C0B6}" type="sibTrans" cxnId="{DD177B14-AE1D-4291-B00D-516319A015DD}">
      <dgm:prSet/>
      <dgm:spPr/>
      <dgm:t>
        <a:bodyPr/>
        <a:lstStyle/>
        <a:p>
          <a:endParaRPr lang="en-US"/>
        </a:p>
      </dgm:t>
    </dgm:pt>
    <dgm:pt modelId="{757166E0-E519-4258-847B-8764FAC012BE}">
      <dgm:prSet custT="1"/>
      <dgm:spPr/>
      <dgm:t>
        <a:bodyPr/>
        <a:lstStyle/>
        <a:p>
          <a:pPr algn="l" rtl="0"/>
          <a:r>
            <a:rPr lang="en-US" sz="2400" b="1" dirty="0" smtClean="0"/>
            <a:t>School Transformation</a:t>
          </a:r>
          <a:endParaRPr lang="en-US" sz="2400" b="1" dirty="0"/>
        </a:p>
      </dgm:t>
    </dgm:pt>
    <dgm:pt modelId="{723C6E46-A6D3-4EA2-A6FD-89629C908B19}" type="parTrans" cxnId="{2A640CE5-BE4F-4B24-B9BF-B3036053C7F8}">
      <dgm:prSet/>
      <dgm:spPr/>
      <dgm:t>
        <a:bodyPr/>
        <a:lstStyle/>
        <a:p>
          <a:endParaRPr lang="en-US"/>
        </a:p>
      </dgm:t>
    </dgm:pt>
    <dgm:pt modelId="{D9D2E9F3-9774-4DED-93B5-CD53A1383165}" type="sibTrans" cxnId="{2A640CE5-BE4F-4B24-B9BF-B3036053C7F8}">
      <dgm:prSet/>
      <dgm:spPr/>
      <dgm:t>
        <a:bodyPr/>
        <a:lstStyle/>
        <a:p>
          <a:endParaRPr lang="en-US"/>
        </a:p>
      </dgm:t>
    </dgm:pt>
    <dgm:pt modelId="{315088D8-2287-4D83-9D51-58655407F3F9}">
      <dgm:prSet custT="1"/>
      <dgm:spPr/>
      <dgm:t>
        <a:bodyPr/>
        <a:lstStyle/>
        <a:p>
          <a:pPr algn="l" rtl="0"/>
          <a:r>
            <a:rPr lang="en-US" sz="2400" b="1" dirty="0" smtClean="0"/>
            <a:t>Restart</a:t>
          </a:r>
          <a:endParaRPr lang="en-US" sz="2400" b="1" dirty="0"/>
        </a:p>
      </dgm:t>
    </dgm:pt>
    <dgm:pt modelId="{57FB1A49-0307-47A7-9218-B6C3F0C443BD}" type="parTrans" cxnId="{0E29D547-872E-4CFF-A359-645E12A20920}">
      <dgm:prSet/>
      <dgm:spPr/>
      <dgm:t>
        <a:bodyPr/>
        <a:lstStyle/>
        <a:p>
          <a:endParaRPr lang="en-US"/>
        </a:p>
      </dgm:t>
    </dgm:pt>
    <dgm:pt modelId="{D3616107-31AF-4069-9B3B-6E2778B4227E}" type="sibTrans" cxnId="{0E29D547-872E-4CFF-A359-645E12A20920}">
      <dgm:prSet/>
      <dgm:spPr/>
      <dgm:t>
        <a:bodyPr/>
        <a:lstStyle/>
        <a:p>
          <a:endParaRPr lang="en-US"/>
        </a:p>
      </dgm:t>
    </dgm:pt>
    <dgm:pt modelId="{2E1BACCE-9CC6-4F26-8911-994503A36ECE}">
      <dgm:prSet custT="1"/>
      <dgm:spPr/>
      <dgm:t>
        <a:bodyPr/>
        <a:lstStyle/>
        <a:p>
          <a:pPr algn="l" rtl="0"/>
          <a:r>
            <a:rPr lang="en-US" sz="2400" dirty="0" smtClean="0"/>
            <a:t>School Closure</a:t>
          </a:r>
          <a:endParaRPr lang="en-US" sz="2400" dirty="0"/>
        </a:p>
      </dgm:t>
    </dgm:pt>
    <dgm:pt modelId="{7DEED700-939E-42D2-81DF-A497C18E181B}" type="parTrans" cxnId="{CE48C913-6992-4314-B4F0-98D2557BE89C}">
      <dgm:prSet/>
      <dgm:spPr/>
      <dgm:t>
        <a:bodyPr/>
        <a:lstStyle/>
        <a:p>
          <a:endParaRPr lang="en-US"/>
        </a:p>
      </dgm:t>
    </dgm:pt>
    <dgm:pt modelId="{4F3C32DB-654C-4CEF-A4CD-5DDBDB6D32E6}" type="sibTrans" cxnId="{CE48C913-6992-4314-B4F0-98D2557BE89C}">
      <dgm:prSet/>
      <dgm:spPr/>
      <dgm:t>
        <a:bodyPr/>
        <a:lstStyle/>
        <a:p>
          <a:endParaRPr lang="en-US"/>
        </a:p>
      </dgm:t>
    </dgm:pt>
    <dgm:pt modelId="{34947D1F-5C27-443F-882B-B47D2B363023}">
      <dgm:prSet custT="1"/>
      <dgm:spPr/>
      <dgm:t>
        <a:bodyPr/>
        <a:lstStyle/>
        <a:p>
          <a:pPr algn="l" rtl="0"/>
          <a:r>
            <a:rPr lang="en-US" sz="2400" dirty="0" smtClean="0"/>
            <a:t>SIG Defined Approach to Turnaround:</a:t>
          </a:r>
          <a:endParaRPr lang="en-US" sz="2400" dirty="0"/>
        </a:p>
      </dgm:t>
    </dgm:pt>
    <dgm:pt modelId="{18891622-D687-4F5B-A19E-5AF77B84119B}" type="parTrans" cxnId="{345685D6-E518-4D7B-9567-43898FE16210}">
      <dgm:prSet/>
      <dgm:spPr/>
      <dgm:t>
        <a:bodyPr/>
        <a:lstStyle/>
        <a:p>
          <a:endParaRPr lang="en-US"/>
        </a:p>
      </dgm:t>
    </dgm:pt>
    <dgm:pt modelId="{5F8BEF87-0745-4A81-B3AA-231C3802380E}" type="sibTrans" cxnId="{345685D6-E518-4D7B-9567-43898FE16210}">
      <dgm:prSet/>
      <dgm:spPr/>
      <dgm:t>
        <a:bodyPr/>
        <a:lstStyle/>
        <a:p>
          <a:endParaRPr lang="en-US"/>
        </a:p>
      </dgm:t>
    </dgm:pt>
    <dgm:pt modelId="{2BC863DD-3D64-492F-B485-41AD58912906}">
      <dgm:prSet custT="1"/>
      <dgm:spPr/>
      <dgm:t>
        <a:bodyPr/>
        <a:lstStyle/>
        <a:p>
          <a:pPr algn="l"/>
          <a:r>
            <a:rPr lang="en-US" sz="2400" dirty="0" smtClean="0"/>
            <a:t>Rapid and dramatic improvement in a failing organization</a:t>
          </a:r>
          <a:endParaRPr lang="en-US" sz="2400" dirty="0"/>
        </a:p>
      </dgm:t>
    </dgm:pt>
    <dgm:pt modelId="{B34F601D-0B3C-4A2A-ADF8-6E39DF55A40D}" type="parTrans" cxnId="{C9A55C33-E883-43E5-8622-AFB7F86DB425}">
      <dgm:prSet/>
      <dgm:spPr/>
      <dgm:t>
        <a:bodyPr/>
        <a:lstStyle/>
        <a:p>
          <a:endParaRPr lang="en-US"/>
        </a:p>
      </dgm:t>
    </dgm:pt>
    <dgm:pt modelId="{A55C0A06-0272-402E-A04B-397AA93C05EC}" type="sibTrans" cxnId="{C9A55C33-E883-43E5-8622-AFB7F86DB425}">
      <dgm:prSet/>
      <dgm:spPr/>
      <dgm:t>
        <a:bodyPr/>
        <a:lstStyle/>
        <a:p>
          <a:endParaRPr lang="en-US"/>
        </a:p>
      </dgm:t>
    </dgm:pt>
    <dgm:pt modelId="{A08788B0-537D-4AF3-9E33-E9868E516678}">
      <dgm:prSet custT="1"/>
      <dgm:spPr/>
      <dgm:t>
        <a:bodyPr/>
        <a:lstStyle/>
        <a:p>
          <a:pPr algn="l" rtl="0"/>
          <a:r>
            <a:rPr lang="en-US" sz="2800" dirty="0" smtClean="0"/>
            <a:t>For the purposes of this webinar, “turnaround” captures the three very targeted school improvement efforts as defined by the federal SIG program (i.e.,  turnaround, transformation and restart).</a:t>
          </a:r>
          <a:endParaRPr lang="en-US" sz="2800" dirty="0"/>
        </a:p>
      </dgm:t>
    </dgm:pt>
    <dgm:pt modelId="{874778FB-16D8-4429-A69C-B13D031441B5}" type="parTrans" cxnId="{95BFC5EB-1513-470B-90FD-C4141CBC2F41}">
      <dgm:prSet/>
      <dgm:spPr/>
      <dgm:t>
        <a:bodyPr/>
        <a:lstStyle/>
        <a:p>
          <a:endParaRPr lang="en-US"/>
        </a:p>
      </dgm:t>
    </dgm:pt>
    <dgm:pt modelId="{1ED87E04-8C36-4BB1-B7CC-649FA78D38FC}" type="sibTrans" cxnId="{95BFC5EB-1513-470B-90FD-C4141CBC2F41}">
      <dgm:prSet/>
      <dgm:spPr/>
      <dgm:t>
        <a:bodyPr/>
        <a:lstStyle/>
        <a:p>
          <a:endParaRPr lang="en-US"/>
        </a:p>
      </dgm:t>
    </dgm:pt>
    <dgm:pt modelId="{EA9B70DE-ED6A-445C-9B0F-C7275B248FF5}" type="pres">
      <dgm:prSet presAssocID="{FA743186-60B2-49FF-8E6E-14156EEDA3ED}" presName="Name0" presStyleCnt="0">
        <dgm:presLayoutVars>
          <dgm:dir/>
          <dgm:animLvl val="lvl"/>
          <dgm:resizeHandles val="exact"/>
        </dgm:presLayoutVars>
      </dgm:prSet>
      <dgm:spPr/>
      <dgm:t>
        <a:bodyPr/>
        <a:lstStyle/>
        <a:p>
          <a:endParaRPr lang="en-US"/>
        </a:p>
      </dgm:t>
    </dgm:pt>
    <dgm:pt modelId="{756B5F5A-2705-4160-AB59-642809EB7659}" type="pres">
      <dgm:prSet presAssocID="{1B72D62A-F9D8-4F8D-9FC6-B3BA9CE9B686}" presName="linNode" presStyleCnt="0"/>
      <dgm:spPr/>
    </dgm:pt>
    <dgm:pt modelId="{088DC32A-C342-45FF-8938-F1205935FFB0}" type="pres">
      <dgm:prSet presAssocID="{1B72D62A-F9D8-4F8D-9FC6-B3BA9CE9B686}" presName="parentText" presStyleLbl="node1" presStyleIdx="0" presStyleCnt="3">
        <dgm:presLayoutVars>
          <dgm:chMax val="1"/>
          <dgm:bulletEnabled val="1"/>
        </dgm:presLayoutVars>
      </dgm:prSet>
      <dgm:spPr/>
      <dgm:t>
        <a:bodyPr/>
        <a:lstStyle/>
        <a:p>
          <a:endParaRPr lang="en-US"/>
        </a:p>
      </dgm:t>
    </dgm:pt>
    <dgm:pt modelId="{C59852CC-4249-495C-947E-08FDA0D27A78}" type="pres">
      <dgm:prSet presAssocID="{1B72D62A-F9D8-4F8D-9FC6-B3BA9CE9B686}" presName="descendantText" presStyleLbl="alignAccFollowNode1" presStyleIdx="0" presStyleCnt="2" custScaleY="117046">
        <dgm:presLayoutVars>
          <dgm:bulletEnabled val="1"/>
        </dgm:presLayoutVars>
      </dgm:prSet>
      <dgm:spPr/>
      <dgm:t>
        <a:bodyPr/>
        <a:lstStyle/>
        <a:p>
          <a:endParaRPr lang="en-US"/>
        </a:p>
      </dgm:t>
    </dgm:pt>
    <dgm:pt modelId="{C1996A32-236B-43F8-9E2A-922B6C5E7FDB}" type="pres">
      <dgm:prSet presAssocID="{ED45BE76-5CBE-4739-893D-C0922E7F6644}" presName="sp" presStyleCnt="0"/>
      <dgm:spPr/>
    </dgm:pt>
    <dgm:pt modelId="{B7907CFD-6D6E-4A5C-B520-1D71D0ACACE0}" type="pres">
      <dgm:prSet presAssocID="{34947D1F-5C27-443F-882B-B47D2B363023}" presName="linNode" presStyleCnt="0"/>
      <dgm:spPr/>
    </dgm:pt>
    <dgm:pt modelId="{64164377-EAA5-4090-ACC0-5D09259B9FF2}" type="pres">
      <dgm:prSet presAssocID="{34947D1F-5C27-443F-882B-B47D2B363023}" presName="parentText" presStyleLbl="node1" presStyleIdx="1" presStyleCnt="3" custScaleY="86357">
        <dgm:presLayoutVars>
          <dgm:chMax val="1"/>
          <dgm:bulletEnabled val="1"/>
        </dgm:presLayoutVars>
      </dgm:prSet>
      <dgm:spPr/>
      <dgm:t>
        <a:bodyPr/>
        <a:lstStyle/>
        <a:p>
          <a:endParaRPr lang="en-US"/>
        </a:p>
      </dgm:t>
    </dgm:pt>
    <dgm:pt modelId="{1D354E12-4074-4B92-AC1D-10CD2CD1F83F}" type="pres">
      <dgm:prSet presAssocID="{34947D1F-5C27-443F-882B-B47D2B363023}" presName="descendantText" presStyleLbl="alignAccFollowNode1" presStyleIdx="1" presStyleCnt="2" custScaleY="104197">
        <dgm:presLayoutVars>
          <dgm:bulletEnabled val="1"/>
        </dgm:presLayoutVars>
      </dgm:prSet>
      <dgm:spPr/>
      <dgm:t>
        <a:bodyPr/>
        <a:lstStyle/>
        <a:p>
          <a:endParaRPr lang="en-US"/>
        </a:p>
      </dgm:t>
    </dgm:pt>
    <dgm:pt modelId="{67B61F2D-F6C6-4D16-B1E1-DBF16AF83552}" type="pres">
      <dgm:prSet presAssocID="{5F8BEF87-0745-4A81-B3AA-231C3802380E}" presName="sp" presStyleCnt="0"/>
      <dgm:spPr/>
    </dgm:pt>
    <dgm:pt modelId="{F920F215-12AE-4C7B-82B3-DFDFCB098D49}" type="pres">
      <dgm:prSet presAssocID="{A08788B0-537D-4AF3-9E33-E9868E516678}" presName="linNode" presStyleCnt="0"/>
      <dgm:spPr/>
    </dgm:pt>
    <dgm:pt modelId="{4A12060A-0714-4B1F-ABCB-9445307DAE22}" type="pres">
      <dgm:prSet presAssocID="{A08788B0-537D-4AF3-9E33-E9868E516678}" presName="parentText" presStyleLbl="node1" presStyleIdx="2" presStyleCnt="3" custScaleX="277778">
        <dgm:presLayoutVars>
          <dgm:chMax val="1"/>
          <dgm:bulletEnabled val="1"/>
        </dgm:presLayoutVars>
      </dgm:prSet>
      <dgm:spPr/>
      <dgm:t>
        <a:bodyPr/>
        <a:lstStyle/>
        <a:p>
          <a:endParaRPr lang="en-US"/>
        </a:p>
      </dgm:t>
    </dgm:pt>
  </dgm:ptLst>
  <dgm:cxnLst>
    <dgm:cxn modelId="{5DA0A6A4-3F35-4896-92BB-8E3C6A93C5ED}" type="presOf" srcId="{2BC863DD-3D64-492F-B485-41AD58912906}" destId="{C59852CC-4249-495C-947E-08FDA0D27A78}" srcOrd="0" destOrd="0" presId="urn:microsoft.com/office/officeart/2005/8/layout/vList5"/>
    <dgm:cxn modelId="{0E29D547-872E-4CFF-A359-645E12A20920}" srcId="{34947D1F-5C27-443F-882B-B47D2B363023}" destId="{315088D8-2287-4D83-9D51-58655407F3F9}" srcOrd="2" destOrd="0" parTransId="{57FB1A49-0307-47A7-9218-B6C3F0C443BD}" sibTransId="{D3616107-31AF-4069-9B3B-6E2778B4227E}"/>
    <dgm:cxn modelId="{A49B7BAA-882A-4259-AA13-B8BE68C96CB3}" type="presOf" srcId="{315088D8-2287-4D83-9D51-58655407F3F9}" destId="{1D354E12-4074-4B92-AC1D-10CD2CD1F83F}" srcOrd="0" destOrd="2" presId="urn:microsoft.com/office/officeart/2005/8/layout/vList5"/>
    <dgm:cxn modelId="{35AEDED6-2F0F-4D2C-BDA7-0A50CA7FD449}" srcId="{FA743186-60B2-49FF-8E6E-14156EEDA3ED}" destId="{1B72D62A-F9D8-4F8D-9FC6-B3BA9CE9B686}" srcOrd="0" destOrd="0" parTransId="{2D187819-61FC-402A-81F2-816DA6413317}" sibTransId="{ED45BE76-5CBE-4739-893D-C0922E7F6644}"/>
    <dgm:cxn modelId="{36C3953A-6B1F-475E-9262-C5945F9E8A09}" type="presOf" srcId="{FA743186-60B2-49FF-8E6E-14156EEDA3ED}" destId="{EA9B70DE-ED6A-445C-9B0F-C7275B248FF5}" srcOrd="0" destOrd="0" presId="urn:microsoft.com/office/officeart/2005/8/layout/vList5"/>
    <dgm:cxn modelId="{CE48C913-6992-4314-B4F0-98D2557BE89C}" srcId="{34947D1F-5C27-443F-882B-B47D2B363023}" destId="{2E1BACCE-9CC6-4F26-8911-994503A36ECE}" srcOrd="3" destOrd="0" parTransId="{7DEED700-939E-42D2-81DF-A497C18E181B}" sibTransId="{4F3C32DB-654C-4CEF-A4CD-5DDBDB6D32E6}"/>
    <dgm:cxn modelId="{58B1D471-8CC7-4439-832F-D31E35263465}" type="presOf" srcId="{A08788B0-537D-4AF3-9E33-E9868E516678}" destId="{4A12060A-0714-4B1F-ABCB-9445307DAE22}" srcOrd="0" destOrd="0" presId="urn:microsoft.com/office/officeart/2005/8/layout/vList5"/>
    <dgm:cxn modelId="{C9A55C33-E883-43E5-8622-AFB7F86DB425}" srcId="{1B72D62A-F9D8-4F8D-9FC6-B3BA9CE9B686}" destId="{2BC863DD-3D64-492F-B485-41AD58912906}" srcOrd="0" destOrd="0" parTransId="{B34F601D-0B3C-4A2A-ADF8-6E39DF55A40D}" sibTransId="{A55C0A06-0272-402E-A04B-397AA93C05EC}"/>
    <dgm:cxn modelId="{345685D6-E518-4D7B-9567-43898FE16210}" srcId="{FA743186-60B2-49FF-8E6E-14156EEDA3ED}" destId="{34947D1F-5C27-443F-882B-B47D2B363023}" srcOrd="1" destOrd="0" parTransId="{18891622-D687-4F5B-A19E-5AF77B84119B}" sibTransId="{5F8BEF87-0745-4A81-B3AA-231C3802380E}"/>
    <dgm:cxn modelId="{0EA95560-792E-4A0A-9785-BD54275BFD28}" type="presOf" srcId="{2E1BACCE-9CC6-4F26-8911-994503A36ECE}" destId="{1D354E12-4074-4B92-AC1D-10CD2CD1F83F}" srcOrd="0" destOrd="3" presId="urn:microsoft.com/office/officeart/2005/8/layout/vList5"/>
    <dgm:cxn modelId="{95BFC5EB-1513-470B-90FD-C4141CBC2F41}" srcId="{FA743186-60B2-49FF-8E6E-14156EEDA3ED}" destId="{A08788B0-537D-4AF3-9E33-E9868E516678}" srcOrd="2" destOrd="0" parTransId="{874778FB-16D8-4429-A69C-B13D031441B5}" sibTransId="{1ED87E04-8C36-4BB1-B7CC-649FA78D38FC}"/>
    <dgm:cxn modelId="{2A640CE5-BE4F-4B24-B9BF-B3036053C7F8}" srcId="{34947D1F-5C27-443F-882B-B47D2B363023}" destId="{757166E0-E519-4258-847B-8764FAC012BE}" srcOrd="1" destOrd="0" parTransId="{723C6E46-A6D3-4EA2-A6FD-89629C908B19}" sibTransId="{D9D2E9F3-9774-4DED-93B5-CD53A1383165}"/>
    <dgm:cxn modelId="{DD177B14-AE1D-4291-B00D-516319A015DD}" srcId="{34947D1F-5C27-443F-882B-B47D2B363023}" destId="{F03393F8-DCA6-4863-B555-547E00DBA353}" srcOrd="0" destOrd="0" parTransId="{9F3F8C1A-2D10-4570-B16D-558137168333}" sibTransId="{844B7121-446D-4DD1-9A3C-1E196338C0B6}"/>
    <dgm:cxn modelId="{AF100322-9765-4E1B-9E5B-F975ABAB5766}" type="presOf" srcId="{F03393F8-DCA6-4863-B555-547E00DBA353}" destId="{1D354E12-4074-4B92-AC1D-10CD2CD1F83F}" srcOrd="0" destOrd="0" presId="urn:microsoft.com/office/officeart/2005/8/layout/vList5"/>
    <dgm:cxn modelId="{7369F7C1-4331-4533-94FB-A887E5BC0613}" type="presOf" srcId="{34947D1F-5C27-443F-882B-B47D2B363023}" destId="{64164377-EAA5-4090-ACC0-5D09259B9FF2}" srcOrd="0" destOrd="0" presId="urn:microsoft.com/office/officeart/2005/8/layout/vList5"/>
    <dgm:cxn modelId="{15C306C0-FA51-475D-9185-A4D207086893}" type="presOf" srcId="{757166E0-E519-4258-847B-8764FAC012BE}" destId="{1D354E12-4074-4B92-AC1D-10CD2CD1F83F}" srcOrd="0" destOrd="1" presId="urn:microsoft.com/office/officeart/2005/8/layout/vList5"/>
    <dgm:cxn modelId="{0168BB36-1AEB-4F2D-8C52-6973B06A85C6}" type="presOf" srcId="{1B72D62A-F9D8-4F8D-9FC6-B3BA9CE9B686}" destId="{088DC32A-C342-45FF-8938-F1205935FFB0}" srcOrd="0" destOrd="0" presId="urn:microsoft.com/office/officeart/2005/8/layout/vList5"/>
    <dgm:cxn modelId="{C24D486C-59CC-4564-8ADC-FF79D67E90E9}" type="presParOf" srcId="{EA9B70DE-ED6A-445C-9B0F-C7275B248FF5}" destId="{756B5F5A-2705-4160-AB59-642809EB7659}" srcOrd="0" destOrd="0" presId="urn:microsoft.com/office/officeart/2005/8/layout/vList5"/>
    <dgm:cxn modelId="{91DB7BE4-BC41-48A4-AC89-FC009CDB4CFC}" type="presParOf" srcId="{756B5F5A-2705-4160-AB59-642809EB7659}" destId="{088DC32A-C342-45FF-8938-F1205935FFB0}" srcOrd="0" destOrd="0" presId="urn:microsoft.com/office/officeart/2005/8/layout/vList5"/>
    <dgm:cxn modelId="{D538027F-934F-4548-B9D0-AD461623985D}" type="presParOf" srcId="{756B5F5A-2705-4160-AB59-642809EB7659}" destId="{C59852CC-4249-495C-947E-08FDA0D27A78}" srcOrd="1" destOrd="0" presId="urn:microsoft.com/office/officeart/2005/8/layout/vList5"/>
    <dgm:cxn modelId="{BFCCB1F6-AC83-4BA5-AF95-43A010C821FF}" type="presParOf" srcId="{EA9B70DE-ED6A-445C-9B0F-C7275B248FF5}" destId="{C1996A32-236B-43F8-9E2A-922B6C5E7FDB}" srcOrd="1" destOrd="0" presId="urn:microsoft.com/office/officeart/2005/8/layout/vList5"/>
    <dgm:cxn modelId="{036C150D-D65C-4B2A-BD95-1A595A1CDB8F}" type="presParOf" srcId="{EA9B70DE-ED6A-445C-9B0F-C7275B248FF5}" destId="{B7907CFD-6D6E-4A5C-B520-1D71D0ACACE0}" srcOrd="2" destOrd="0" presId="urn:microsoft.com/office/officeart/2005/8/layout/vList5"/>
    <dgm:cxn modelId="{17D080E7-D6B8-4F4F-87F9-3D2EFA772CAD}" type="presParOf" srcId="{B7907CFD-6D6E-4A5C-B520-1D71D0ACACE0}" destId="{64164377-EAA5-4090-ACC0-5D09259B9FF2}" srcOrd="0" destOrd="0" presId="urn:microsoft.com/office/officeart/2005/8/layout/vList5"/>
    <dgm:cxn modelId="{DCCDB3E5-61CB-4DBC-B677-947F2F771434}" type="presParOf" srcId="{B7907CFD-6D6E-4A5C-B520-1D71D0ACACE0}" destId="{1D354E12-4074-4B92-AC1D-10CD2CD1F83F}" srcOrd="1" destOrd="0" presId="urn:microsoft.com/office/officeart/2005/8/layout/vList5"/>
    <dgm:cxn modelId="{955478AD-47CD-420B-96FB-A9E057C0D9CE}" type="presParOf" srcId="{EA9B70DE-ED6A-445C-9B0F-C7275B248FF5}" destId="{67B61F2D-F6C6-4D16-B1E1-DBF16AF83552}" srcOrd="3" destOrd="0" presId="urn:microsoft.com/office/officeart/2005/8/layout/vList5"/>
    <dgm:cxn modelId="{11714060-5B79-4829-AE2A-7C4477B0D3C8}" type="presParOf" srcId="{EA9B70DE-ED6A-445C-9B0F-C7275B248FF5}" destId="{F920F215-12AE-4C7B-82B3-DFDFCB098D49}" srcOrd="4" destOrd="0" presId="urn:microsoft.com/office/officeart/2005/8/layout/vList5"/>
    <dgm:cxn modelId="{15824297-5B66-498A-89B1-17EDA5EED338}" type="presParOf" srcId="{F920F215-12AE-4C7B-82B3-DFDFCB098D49}" destId="{4A12060A-0714-4B1F-ABCB-9445307DAE22}" srcOrd="0"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F7AAC500-2E09-484B-B750-A8FF997C161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0BF0195-44EC-4228-86D7-C6C8BA399D13}">
      <dgm:prSet/>
      <dgm:spPr/>
      <dgm:t>
        <a:bodyPr/>
        <a:lstStyle/>
        <a:p>
          <a:pPr algn="ctr" rtl="0"/>
          <a:r>
            <a:rPr lang="en-US" b="1" dirty="0" smtClean="0"/>
            <a:t>References and Resources</a:t>
          </a:r>
          <a:endParaRPr lang="en-US" b="1" dirty="0"/>
        </a:p>
      </dgm:t>
    </dgm:pt>
    <dgm:pt modelId="{1EB5EB1A-2747-441E-ABD6-2C0FD8D68B2F}" type="parTrans" cxnId="{1F43F56E-70AA-460E-AE81-7A1A3B77C212}">
      <dgm:prSet/>
      <dgm:spPr/>
      <dgm:t>
        <a:bodyPr/>
        <a:lstStyle/>
        <a:p>
          <a:endParaRPr lang="en-US"/>
        </a:p>
      </dgm:t>
    </dgm:pt>
    <dgm:pt modelId="{294FF137-343B-484F-BBCC-6431AA43B2A9}" type="sibTrans" cxnId="{1F43F56E-70AA-460E-AE81-7A1A3B77C212}">
      <dgm:prSet/>
      <dgm:spPr/>
      <dgm:t>
        <a:bodyPr/>
        <a:lstStyle/>
        <a:p>
          <a:endParaRPr lang="en-US"/>
        </a:p>
      </dgm:t>
    </dgm:pt>
    <dgm:pt modelId="{502DA351-27E7-4A64-9CC3-2EA6B3AA323D}" type="pres">
      <dgm:prSet presAssocID="{F7AAC500-2E09-484B-B750-A8FF997C1610}" presName="linear" presStyleCnt="0">
        <dgm:presLayoutVars>
          <dgm:animLvl val="lvl"/>
          <dgm:resizeHandles val="exact"/>
        </dgm:presLayoutVars>
      </dgm:prSet>
      <dgm:spPr/>
      <dgm:t>
        <a:bodyPr/>
        <a:lstStyle/>
        <a:p>
          <a:endParaRPr lang="en-US"/>
        </a:p>
      </dgm:t>
    </dgm:pt>
    <dgm:pt modelId="{C096972D-7BBB-4A80-804D-D060635D2D71}" type="pres">
      <dgm:prSet presAssocID="{50BF0195-44EC-4228-86D7-C6C8BA399D13}" presName="parentText" presStyleLbl="node1" presStyleIdx="0" presStyleCnt="1">
        <dgm:presLayoutVars>
          <dgm:chMax val="0"/>
          <dgm:bulletEnabled val="1"/>
        </dgm:presLayoutVars>
      </dgm:prSet>
      <dgm:spPr/>
      <dgm:t>
        <a:bodyPr/>
        <a:lstStyle/>
        <a:p>
          <a:endParaRPr lang="en-US"/>
        </a:p>
      </dgm:t>
    </dgm:pt>
  </dgm:ptLst>
  <dgm:cxnLst>
    <dgm:cxn modelId="{6300685F-A3DD-4CE1-81FA-764715A0F911}" type="presOf" srcId="{50BF0195-44EC-4228-86D7-C6C8BA399D13}" destId="{C096972D-7BBB-4A80-804D-D060635D2D71}" srcOrd="0" destOrd="0" presId="urn:microsoft.com/office/officeart/2005/8/layout/vList2"/>
    <dgm:cxn modelId="{1F43F56E-70AA-460E-AE81-7A1A3B77C212}" srcId="{F7AAC500-2E09-484B-B750-A8FF997C1610}" destId="{50BF0195-44EC-4228-86D7-C6C8BA399D13}" srcOrd="0" destOrd="0" parTransId="{1EB5EB1A-2747-441E-ABD6-2C0FD8D68B2F}" sibTransId="{294FF137-343B-484F-BBCC-6431AA43B2A9}"/>
    <dgm:cxn modelId="{E76F916F-A1A1-4DA1-8F6C-38B2C63601BB}" type="presOf" srcId="{F7AAC500-2E09-484B-B750-A8FF997C1610}" destId="{502DA351-27E7-4A64-9CC3-2EA6B3AA323D}" srcOrd="0" destOrd="0" presId="urn:microsoft.com/office/officeart/2005/8/layout/vList2"/>
    <dgm:cxn modelId="{2A345205-1EE2-4342-BF03-127A52A187D2}" type="presParOf" srcId="{502DA351-27E7-4A64-9CC3-2EA6B3AA323D}" destId="{C096972D-7BBB-4A80-804D-D060635D2D71}"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F7AAC500-2E09-484B-B750-A8FF997C161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0BF0195-44EC-4228-86D7-C6C8BA399D13}">
      <dgm:prSet/>
      <dgm:spPr/>
      <dgm:t>
        <a:bodyPr/>
        <a:lstStyle/>
        <a:p>
          <a:pPr algn="ctr" rtl="0"/>
          <a:r>
            <a:rPr lang="en-US" b="1" dirty="0" smtClean="0"/>
            <a:t>References and Resources</a:t>
          </a:r>
          <a:endParaRPr lang="en-US" b="1" dirty="0"/>
        </a:p>
      </dgm:t>
    </dgm:pt>
    <dgm:pt modelId="{1EB5EB1A-2747-441E-ABD6-2C0FD8D68B2F}" type="parTrans" cxnId="{1F43F56E-70AA-460E-AE81-7A1A3B77C212}">
      <dgm:prSet/>
      <dgm:spPr/>
      <dgm:t>
        <a:bodyPr/>
        <a:lstStyle/>
        <a:p>
          <a:endParaRPr lang="en-US"/>
        </a:p>
      </dgm:t>
    </dgm:pt>
    <dgm:pt modelId="{294FF137-343B-484F-BBCC-6431AA43B2A9}" type="sibTrans" cxnId="{1F43F56E-70AA-460E-AE81-7A1A3B77C212}">
      <dgm:prSet/>
      <dgm:spPr/>
      <dgm:t>
        <a:bodyPr/>
        <a:lstStyle/>
        <a:p>
          <a:endParaRPr lang="en-US"/>
        </a:p>
      </dgm:t>
    </dgm:pt>
    <dgm:pt modelId="{502DA351-27E7-4A64-9CC3-2EA6B3AA323D}" type="pres">
      <dgm:prSet presAssocID="{F7AAC500-2E09-484B-B750-A8FF997C1610}" presName="linear" presStyleCnt="0">
        <dgm:presLayoutVars>
          <dgm:animLvl val="lvl"/>
          <dgm:resizeHandles val="exact"/>
        </dgm:presLayoutVars>
      </dgm:prSet>
      <dgm:spPr/>
      <dgm:t>
        <a:bodyPr/>
        <a:lstStyle/>
        <a:p>
          <a:endParaRPr lang="en-US"/>
        </a:p>
      </dgm:t>
    </dgm:pt>
    <dgm:pt modelId="{C096972D-7BBB-4A80-804D-D060635D2D71}" type="pres">
      <dgm:prSet presAssocID="{50BF0195-44EC-4228-86D7-C6C8BA399D13}" presName="parentText" presStyleLbl="node1" presStyleIdx="0" presStyleCnt="1">
        <dgm:presLayoutVars>
          <dgm:chMax val="0"/>
          <dgm:bulletEnabled val="1"/>
        </dgm:presLayoutVars>
      </dgm:prSet>
      <dgm:spPr/>
      <dgm:t>
        <a:bodyPr/>
        <a:lstStyle/>
        <a:p>
          <a:endParaRPr lang="en-US"/>
        </a:p>
      </dgm:t>
    </dgm:pt>
  </dgm:ptLst>
  <dgm:cxnLst>
    <dgm:cxn modelId="{091791D4-0DAB-412D-86A6-002B08A3AA50}" type="presOf" srcId="{50BF0195-44EC-4228-86D7-C6C8BA399D13}" destId="{C096972D-7BBB-4A80-804D-D060635D2D71}" srcOrd="0" destOrd="0" presId="urn:microsoft.com/office/officeart/2005/8/layout/vList2"/>
    <dgm:cxn modelId="{3F512013-4217-446A-93CA-A13950277E2E}" type="presOf" srcId="{F7AAC500-2E09-484B-B750-A8FF997C1610}" destId="{502DA351-27E7-4A64-9CC3-2EA6B3AA323D}" srcOrd="0" destOrd="0" presId="urn:microsoft.com/office/officeart/2005/8/layout/vList2"/>
    <dgm:cxn modelId="{1F43F56E-70AA-460E-AE81-7A1A3B77C212}" srcId="{F7AAC500-2E09-484B-B750-A8FF997C1610}" destId="{50BF0195-44EC-4228-86D7-C6C8BA399D13}" srcOrd="0" destOrd="0" parTransId="{1EB5EB1A-2747-441E-ABD6-2C0FD8D68B2F}" sibTransId="{294FF137-343B-484F-BBCC-6431AA43B2A9}"/>
    <dgm:cxn modelId="{B7B50C48-B7AA-487F-A75B-E96F2D8FCA82}" type="presParOf" srcId="{502DA351-27E7-4A64-9CC3-2EA6B3AA323D}" destId="{C096972D-7BBB-4A80-804D-D060635D2D71}"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F7AAC500-2E09-484B-B750-A8FF997C161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0BF0195-44EC-4228-86D7-C6C8BA399D13}">
      <dgm:prSet/>
      <dgm:spPr/>
      <dgm:t>
        <a:bodyPr/>
        <a:lstStyle/>
        <a:p>
          <a:pPr algn="ctr" rtl="0"/>
          <a:r>
            <a:rPr lang="en-US" b="1" dirty="0" smtClean="0"/>
            <a:t>References and Resources</a:t>
          </a:r>
          <a:endParaRPr lang="en-US" b="1" dirty="0"/>
        </a:p>
      </dgm:t>
    </dgm:pt>
    <dgm:pt modelId="{1EB5EB1A-2747-441E-ABD6-2C0FD8D68B2F}" type="parTrans" cxnId="{1F43F56E-70AA-460E-AE81-7A1A3B77C212}">
      <dgm:prSet/>
      <dgm:spPr/>
      <dgm:t>
        <a:bodyPr/>
        <a:lstStyle/>
        <a:p>
          <a:endParaRPr lang="en-US"/>
        </a:p>
      </dgm:t>
    </dgm:pt>
    <dgm:pt modelId="{294FF137-343B-484F-BBCC-6431AA43B2A9}" type="sibTrans" cxnId="{1F43F56E-70AA-460E-AE81-7A1A3B77C212}">
      <dgm:prSet/>
      <dgm:spPr/>
      <dgm:t>
        <a:bodyPr/>
        <a:lstStyle/>
        <a:p>
          <a:endParaRPr lang="en-US"/>
        </a:p>
      </dgm:t>
    </dgm:pt>
    <dgm:pt modelId="{502DA351-27E7-4A64-9CC3-2EA6B3AA323D}" type="pres">
      <dgm:prSet presAssocID="{F7AAC500-2E09-484B-B750-A8FF997C1610}" presName="linear" presStyleCnt="0">
        <dgm:presLayoutVars>
          <dgm:animLvl val="lvl"/>
          <dgm:resizeHandles val="exact"/>
        </dgm:presLayoutVars>
      </dgm:prSet>
      <dgm:spPr/>
      <dgm:t>
        <a:bodyPr/>
        <a:lstStyle/>
        <a:p>
          <a:endParaRPr lang="en-US"/>
        </a:p>
      </dgm:t>
    </dgm:pt>
    <dgm:pt modelId="{C096972D-7BBB-4A80-804D-D060635D2D71}" type="pres">
      <dgm:prSet presAssocID="{50BF0195-44EC-4228-86D7-C6C8BA399D13}" presName="parentText" presStyleLbl="node1" presStyleIdx="0" presStyleCnt="1">
        <dgm:presLayoutVars>
          <dgm:chMax val="0"/>
          <dgm:bulletEnabled val="1"/>
        </dgm:presLayoutVars>
      </dgm:prSet>
      <dgm:spPr/>
      <dgm:t>
        <a:bodyPr/>
        <a:lstStyle/>
        <a:p>
          <a:endParaRPr lang="en-US"/>
        </a:p>
      </dgm:t>
    </dgm:pt>
  </dgm:ptLst>
  <dgm:cxnLst>
    <dgm:cxn modelId="{1F43F56E-70AA-460E-AE81-7A1A3B77C212}" srcId="{F7AAC500-2E09-484B-B750-A8FF997C1610}" destId="{50BF0195-44EC-4228-86D7-C6C8BA399D13}" srcOrd="0" destOrd="0" parTransId="{1EB5EB1A-2747-441E-ABD6-2C0FD8D68B2F}" sibTransId="{294FF137-343B-484F-BBCC-6431AA43B2A9}"/>
    <dgm:cxn modelId="{0A80DA7D-1FC1-4D95-B81C-9C19CDC81213}" type="presOf" srcId="{50BF0195-44EC-4228-86D7-C6C8BA399D13}" destId="{C096972D-7BBB-4A80-804D-D060635D2D71}" srcOrd="0" destOrd="0" presId="urn:microsoft.com/office/officeart/2005/8/layout/vList2"/>
    <dgm:cxn modelId="{1D9890CB-1697-4929-AFF9-8B356D106B92}" type="presOf" srcId="{F7AAC500-2E09-484B-B750-A8FF997C1610}" destId="{502DA351-27E7-4A64-9CC3-2EA6B3AA323D}" srcOrd="0" destOrd="0" presId="urn:microsoft.com/office/officeart/2005/8/layout/vList2"/>
    <dgm:cxn modelId="{676FE3E5-20DE-49EA-8BCB-294C68DB6D4A}" type="presParOf" srcId="{502DA351-27E7-4A64-9CC3-2EA6B3AA323D}" destId="{C096972D-7BBB-4A80-804D-D060635D2D71}"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01143713-5BE3-493D-86CF-2A7C18A4484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9867F3C-04C7-4C51-B134-3429F3BE51B7}">
      <dgm:prSet custT="1"/>
      <dgm:spPr/>
      <dgm:t>
        <a:bodyPr/>
        <a:lstStyle/>
        <a:p>
          <a:pPr algn="ctr" rtl="0"/>
          <a:r>
            <a:rPr lang="en-US" sz="4300" b="1" dirty="0" smtClean="0"/>
            <a:t>Further Questions</a:t>
          </a:r>
          <a:r>
            <a:rPr lang="en-US" sz="4300" dirty="0" smtClean="0"/>
            <a:t>….</a:t>
          </a:r>
          <a:endParaRPr lang="en-US" sz="4300" dirty="0"/>
        </a:p>
      </dgm:t>
    </dgm:pt>
    <dgm:pt modelId="{A4CA3E0F-5E8B-4221-A328-597011FD1A27}" type="parTrans" cxnId="{BDE89D92-411E-449A-AFA7-CF459790DA63}">
      <dgm:prSet/>
      <dgm:spPr/>
      <dgm:t>
        <a:bodyPr/>
        <a:lstStyle/>
        <a:p>
          <a:endParaRPr lang="en-US"/>
        </a:p>
      </dgm:t>
    </dgm:pt>
    <dgm:pt modelId="{9784543D-218F-4543-85DC-62D7480E63CD}" type="sibTrans" cxnId="{BDE89D92-411E-449A-AFA7-CF459790DA63}">
      <dgm:prSet/>
      <dgm:spPr/>
      <dgm:t>
        <a:bodyPr/>
        <a:lstStyle/>
        <a:p>
          <a:endParaRPr lang="en-US"/>
        </a:p>
      </dgm:t>
    </dgm:pt>
    <dgm:pt modelId="{FBBAB5DC-941B-47F4-8573-9397AAE4CBDD}" type="pres">
      <dgm:prSet presAssocID="{01143713-5BE3-493D-86CF-2A7C18A44844}" presName="linear" presStyleCnt="0">
        <dgm:presLayoutVars>
          <dgm:animLvl val="lvl"/>
          <dgm:resizeHandles val="exact"/>
        </dgm:presLayoutVars>
      </dgm:prSet>
      <dgm:spPr/>
      <dgm:t>
        <a:bodyPr/>
        <a:lstStyle/>
        <a:p>
          <a:endParaRPr lang="en-US"/>
        </a:p>
      </dgm:t>
    </dgm:pt>
    <dgm:pt modelId="{E9BB23C2-5FC8-4FFD-83C1-0CF4AD80F436}" type="pres">
      <dgm:prSet presAssocID="{D9867F3C-04C7-4C51-B134-3429F3BE51B7}" presName="parentText" presStyleLbl="node1" presStyleIdx="0" presStyleCnt="1">
        <dgm:presLayoutVars>
          <dgm:chMax val="0"/>
          <dgm:bulletEnabled val="1"/>
        </dgm:presLayoutVars>
      </dgm:prSet>
      <dgm:spPr/>
      <dgm:t>
        <a:bodyPr/>
        <a:lstStyle/>
        <a:p>
          <a:endParaRPr lang="en-US"/>
        </a:p>
      </dgm:t>
    </dgm:pt>
  </dgm:ptLst>
  <dgm:cxnLst>
    <dgm:cxn modelId="{A6CEDC94-5C81-406E-8A82-D0780240F779}" type="presOf" srcId="{01143713-5BE3-493D-86CF-2A7C18A44844}" destId="{FBBAB5DC-941B-47F4-8573-9397AAE4CBDD}" srcOrd="0" destOrd="0" presId="urn:microsoft.com/office/officeart/2005/8/layout/vList2"/>
    <dgm:cxn modelId="{BDE89D92-411E-449A-AFA7-CF459790DA63}" srcId="{01143713-5BE3-493D-86CF-2A7C18A44844}" destId="{D9867F3C-04C7-4C51-B134-3429F3BE51B7}" srcOrd="0" destOrd="0" parTransId="{A4CA3E0F-5E8B-4221-A328-597011FD1A27}" sibTransId="{9784543D-218F-4543-85DC-62D7480E63CD}"/>
    <dgm:cxn modelId="{F4BFB0A0-D946-4524-9F0F-04A5285B72B4}" type="presOf" srcId="{D9867F3C-04C7-4C51-B134-3429F3BE51B7}" destId="{E9BB23C2-5FC8-4FFD-83C1-0CF4AD80F436}" srcOrd="0" destOrd="0" presId="urn:microsoft.com/office/officeart/2005/8/layout/vList2"/>
    <dgm:cxn modelId="{D4ED8188-E5C6-4EB0-A640-222D02AACB10}" type="presParOf" srcId="{FBBAB5DC-941B-47F4-8573-9397AAE4CBDD}" destId="{E9BB23C2-5FC8-4FFD-83C1-0CF4AD80F436}"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39B8CD-112F-49CE-9489-7A42C38FBDA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CD926B4-17A7-45D8-B836-3B8339960CCF}">
      <dgm:prSet custT="1"/>
      <dgm:spPr/>
      <dgm:t>
        <a:bodyPr/>
        <a:lstStyle/>
        <a:p>
          <a:pPr rtl="0"/>
          <a:r>
            <a:rPr lang="en-US" sz="1600" dirty="0" smtClean="0"/>
            <a:t>TURNAROUND LEADER: A principal charged with leading a successful turnaround in a persistently low-achieving school.</a:t>
          </a:r>
          <a:endParaRPr lang="en-US" sz="1600" dirty="0"/>
        </a:p>
      </dgm:t>
    </dgm:pt>
    <dgm:pt modelId="{4163FEC6-3E54-44B7-9DC2-D22035379C38}" type="parTrans" cxnId="{5A37F26D-FECF-4AB0-99F9-656ACB73BB5B}">
      <dgm:prSet/>
      <dgm:spPr/>
      <dgm:t>
        <a:bodyPr/>
        <a:lstStyle/>
        <a:p>
          <a:endParaRPr lang="en-US"/>
        </a:p>
      </dgm:t>
    </dgm:pt>
    <dgm:pt modelId="{7D226121-2784-473C-A15A-FF2C85D82EFA}" type="sibTrans" cxnId="{5A37F26D-FECF-4AB0-99F9-656ACB73BB5B}">
      <dgm:prSet/>
      <dgm:spPr/>
      <dgm:t>
        <a:bodyPr/>
        <a:lstStyle/>
        <a:p>
          <a:endParaRPr lang="en-US"/>
        </a:p>
      </dgm:t>
    </dgm:pt>
    <dgm:pt modelId="{0BE7F184-30E6-48BB-99C5-8553E71C03C5}">
      <dgm:prSet custT="1"/>
      <dgm:spPr/>
      <dgm:t>
        <a:bodyPr/>
        <a:lstStyle/>
        <a:p>
          <a:pPr rtl="0"/>
          <a:r>
            <a:rPr lang="en-US" sz="1600" dirty="0" smtClean="0"/>
            <a:t>TURNAROUND PARTNER: An individual or organization, external to the school, engaged by the SEA or LEA for the purpose of providing expertise and direction in turning around persistently low-performing schools (e.g., consultant or coach or individuals working in intermediate agencies such as education service centers, education management organizations or charter management organizations, universities or local nonprofits).</a:t>
          </a:r>
          <a:endParaRPr lang="en-US" sz="1600" dirty="0"/>
        </a:p>
      </dgm:t>
    </dgm:pt>
    <dgm:pt modelId="{CCAE6810-377D-41A0-8CC7-01A95874A29A}" type="parTrans" cxnId="{D4540B65-00E1-4D5C-94CA-1F29A9F153EA}">
      <dgm:prSet/>
      <dgm:spPr/>
      <dgm:t>
        <a:bodyPr/>
        <a:lstStyle/>
        <a:p>
          <a:endParaRPr lang="en-US"/>
        </a:p>
      </dgm:t>
    </dgm:pt>
    <dgm:pt modelId="{4A595653-B48F-40A4-8A6D-C80CBAC84C83}" type="sibTrans" cxnId="{D4540B65-00E1-4D5C-94CA-1F29A9F153EA}">
      <dgm:prSet/>
      <dgm:spPr/>
      <dgm:t>
        <a:bodyPr/>
        <a:lstStyle/>
        <a:p>
          <a:endParaRPr lang="en-US"/>
        </a:p>
      </dgm:t>
    </dgm:pt>
    <dgm:pt modelId="{0B6DCF34-AB47-44BA-82BC-318B156D363F}">
      <dgm:prSet custT="1"/>
      <dgm:spPr/>
      <dgm:t>
        <a:bodyPr/>
        <a:lstStyle/>
        <a:p>
          <a:pPr rtl="0"/>
          <a:r>
            <a:rPr lang="en-US" sz="1600" dirty="0" smtClean="0"/>
            <a:t>TURNAROUND SPECIALIST: Someone external to the school, such as a consultant or coach employed by the SEA or the LEA with expertise in school turnarounds, who may administer a turnaround office, design turnaround initiatives, oversee turnaround initiatives in schools, and select, train, support, and evaluate leaders but who does not actively engaged in day-to-day turnaround work. </a:t>
          </a:r>
        </a:p>
        <a:p>
          <a:pPr marL="225425" indent="0" rtl="0"/>
          <a:r>
            <a:rPr lang="en-US" sz="1600" dirty="0" smtClean="0"/>
            <a:t>TURNAROUND OFFICE: A work group within a State Education Agency (SEA) or Local Education Agency (LEA), typically connected with the SEA or LEA’s system of support for school improvement, that focuses on rapid improvement in low-achieving schools. </a:t>
          </a:r>
          <a:endParaRPr lang="en-US" sz="1600" dirty="0"/>
        </a:p>
      </dgm:t>
    </dgm:pt>
    <dgm:pt modelId="{93088FA8-7366-4740-A138-FA8D28A590AC}" type="parTrans" cxnId="{F1150DE5-91B9-4CF6-9180-501868E5C5D7}">
      <dgm:prSet/>
      <dgm:spPr/>
      <dgm:t>
        <a:bodyPr/>
        <a:lstStyle/>
        <a:p>
          <a:endParaRPr lang="en-US"/>
        </a:p>
      </dgm:t>
    </dgm:pt>
    <dgm:pt modelId="{813F919A-78FB-4539-934F-DF6F717215D3}" type="sibTrans" cxnId="{F1150DE5-91B9-4CF6-9180-501868E5C5D7}">
      <dgm:prSet/>
      <dgm:spPr/>
      <dgm:t>
        <a:bodyPr/>
        <a:lstStyle/>
        <a:p>
          <a:endParaRPr lang="en-US"/>
        </a:p>
      </dgm:t>
    </dgm:pt>
    <dgm:pt modelId="{D12EFA4A-60C8-4190-8C8F-7BFBEF5DEE21}" type="pres">
      <dgm:prSet presAssocID="{D239B8CD-112F-49CE-9489-7A42C38FBDA9}" presName="linear" presStyleCnt="0">
        <dgm:presLayoutVars>
          <dgm:animLvl val="lvl"/>
          <dgm:resizeHandles val="exact"/>
        </dgm:presLayoutVars>
      </dgm:prSet>
      <dgm:spPr/>
      <dgm:t>
        <a:bodyPr/>
        <a:lstStyle/>
        <a:p>
          <a:endParaRPr lang="en-US"/>
        </a:p>
      </dgm:t>
    </dgm:pt>
    <dgm:pt modelId="{47CBB762-BEF1-4964-81AB-E9D4535DE5E1}" type="pres">
      <dgm:prSet presAssocID="{5CD926B4-17A7-45D8-B836-3B8339960CCF}" presName="parentText" presStyleLbl="node1" presStyleIdx="0" presStyleCnt="3">
        <dgm:presLayoutVars>
          <dgm:chMax val="0"/>
          <dgm:bulletEnabled val="1"/>
        </dgm:presLayoutVars>
      </dgm:prSet>
      <dgm:spPr/>
      <dgm:t>
        <a:bodyPr/>
        <a:lstStyle/>
        <a:p>
          <a:endParaRPr lang="en-US"/>
        </a:p>
      </dgm:t>
    </dgm:pt>
    <dgm:pt modelId="{D4BB163A-C807-4083-8D26-2976D0A13FD9}" type="pres">
      <dgm:prSet presAssocID="{7D226121-2784-473C-A15A-FF2C85D82EFA}" presName="spacer" presStyleCnt="0"/>
      <dgm:spPr/>
      <dgm:t>
        <a:bodyPr/>
        <a:lstStyle/>
        <a:p>
          <a:endParaRPr lang="en-US"/>
        </a:p>
      </dgm:t>
    </dgm:pt>
    <dgm:pt modelId="{CA87DB87-9704-4CDB-A66B-C4CE84CF76B7}" type="pres">
      <dgm:prSet presAssocID="{0BE7F184-30E6-48BB-99C5-8553E71C03C5}" presName="parentText" presStyleLbl="node1" presStyleIdx="1" presStyleCnt="3">
        <dgm:presLayoutVars>
          <dgm:chMax val="0"/>
          <dgm:bulletEnabled val="1"/>
        </dgm:presLayoutVars>
      </dgm:prSet>
      <dgm:spPr/>
      <dgm:t>
        <a:bodyPr/>
        <a:lstStyle/>
        <a:p>
          <a:endParaRPr lang="en-US"/>
        </a:p>
      </dgm:t>
    </dgm:pt>
    <dgm:pt modelId="{C211845C-515A-4475-A96F-B57CB9D4841F}" type="pres">
      <dgm:prSet presAssocID="{4A595653-B48F-40A4-8A6D-C80CBAC84C83}" presName="spacer" presStyleCnt="0"/>
      <dgm:spPr/>
      <dgm:t>
        <a:bodyPr/>
        <a:lstStyle/>
        <a:p>
          <a:endParaRPr lang="en-US"/>
        </a:p>
      </dgm:t>
    </dgm:pt>
    <dgm:pt modelId="{03D0D1C8-5B14-4380-BB88-AA685F826187}" type="pres">
      <dgm:prSet presAssocID="{0B6DCF34-AB47-44BA-82BC-318B156D363F}" presName="parentText" presStyleLbl="node1" presStyleIdx="2" presStyleCnt="3">
        <dgm:presLayoutVars>
          <dgm:chMax val="0"/>
          <dgm:bulletEnabled val="1"/>
        </dgm:presLayoutVars>
      </dgm:prSet>
      <dgm:spPr/>
      <dgm:t>
        <a:bodyPr/>
        <a:lstStyle/>
        <a:p>
          <a:endParaRPr lang="en-US"/>
        </a:p>
      </dgm:t>
    </dgm:pt>
  </dgm:ptLst>
  <dgm:cxnLst>
    <dgm:cxn modelId="{4EA3C921-A668-4021-B7AA-B139F44F8A55}" type="presOf" srcId="{5CD926B4-17A7-45D8-B836-3B8339960CCF}" destId="{47CBB762-BEF1-4964-81AB-E9D4535DE5E1}" srcOrd="0" destOrd="0" presId="urn:microsoft.com/office/officeart/2005/8/layout/vList2"/>
    <dgm:cxn modelId="{24BBA4F3-2B8D-41D4-A759-60DF8EFDC39E}" type="presOf" srcId="{0BE7F184-30E6-48BB-99C5-8553E71C03C5}" destId="{CA87DB87-9704-4CDB-A66B-C4CE84CF76B7}" srcOrd="0" destOrd="0" presId="urn:microsoft.com/office/officeart/2005/8/layout/vList2"/>
    <dgm:cxn modelId="{5A37F26D-FECF-4AB0-99F9-656ACB73BB5B}" srcId="{D239B8CD-112F-49CE-9489-7A42C38FBDA9}" destId="{5CD926B4-17A7-45D8-B836-3B8339960CCF}" srcOrd="0" destOrd="0" parTransId="{4163FEC6-3E54-44B7-9DC2-D22035379C38}" sibTransId="{7D226121-2784-473C-A15A-FF2C85D82EFA}"/>
    <dgm:cxn modelId="{D4540B65-00E1-4D5C-94CA-1F29A9F153EA}" srcId="{D239B8CD-112F-49CE-9489-7A42C38FBDA9}" destId="{0BE7F184-30E6-48BB-99C5-8553E71C03C5}" srcOrd="1" destOrd="0" parTransId="{CCAE6810-377D-41A0-8CC7-01A95874A29A}" sibTransId="{4A595653-B48F-40A4-8A6D-C80CBAC84C83}"/>
    <dgm:cxn modelId="{F37E0775-8048-4ED4-BF03-6D98D648BBB8}" type="presOf" srcId="{0B6DCF34-AB47-44BA-82BC-318B156D363F}" destId="{03D0D1C8-5B14-4380-BB88-AA685F826187}" srcOrd="0" destOrd="0" presId="urn:microsoft.com/office/officeart/2005/8/layout/vList2"/>
    <dgm:cxn modelId="{5D55A652-FF38-4DC3-9F4F-CD1DF3DA21B0}" type="presOf" srcId="{D239B8CD-112F-49CE-9489-7A42C38FBDA9}" destId="{D12EFA4A-60C8-4190-8C8F-7BFBEF5DEE21}" srcOrd="0" destOrd="0" presId="urn:microsoft.com/office/officeart/2005/8/layout/vList2"/>
    <dgm:cxn modelId="{F1150DE5-91B9-4CF6-9180-501868E5C5D7}" srcId="{D239B8CD-112F-49CE-9489-7A42C38FBDA9}" destId="{0B6DCF34-AB47-44BA-82BC-318B156D363F}" srcOrd="2" destOrd="0" parTransId="{93088FA8-7366-4740-A138-FA8D28A590AC}" sibTransId="{813F919A-78FB-4539-934F-DF6F717215D3}"/>
    <dgm:cxn modelId="{1B1F6E3B-6325-461A-80DA-29C65D6F734B}" type="presParOf" srcId="{D12EFA4A-60C8-4190-8C8F-7BFBEF5DEE21}" destId="{47CBB762-BEF1-4964-81AB-E9D4535DE5E1}" srcOrd="0" destOrd="0" presId="urn:microsoft.com/office/officeart/2005/8/layout/vList2"/>
    <dgm:cxn modelId="{7017CC65-2DB4-4395-AFBD-7EC633B54D58}" type="presParOf" srcId="{D12EFA4A-60C8-4190-8C8F-7BFBEF5DEE21}" destId="{D4BB163A-C807-4083-8D26-2976D0A13FD9}" srcOrd="1" destOrd="0" presId="urn:microsoft.com/office/officeart/2005/8/layout/vList2"/>
    <dgm:cxn modelId="{4B66215E-BBF4-40AC-A40E-C4F177B0B65F}" type="presParOf" srcId="{D12EFA4A-60C8-4190-8C8F-7BFBEF5DEE21}" destId="{CA87DB87-9704-4CDB-A66B-C4CE84CF76B7}" srcOrd="2" destOrd="0" presId="urn:microsoft.com/office/officeart/2005/8/layout/vList2"/>
    <dgm:cxn modelId="{04EF6FC5-FDAC-4091-BFE2-142871D891F0}" type="presParOf" srcId="{D12EFA4A-60C8-4190-8C8F-7BFBEF5DEE21}" destId="{C211845C-515A-4475-A96F-B57CB9D4841F}" srcOrd="3" destOrd="0" presId="urn:microsoft.com/office/officeart/2005/8/layout/vList2"/>
    <dgm:cxn modelId="{366D9353-6064-4AEC-AC9D-70DA70F5275E}" type="presParOf" srcId="{D12EFA4A-60C8-4190-8C8F-7BFBEF5DEE21}" destId="{03D0D1C8-5B14-4380-BB88-AA685F826187}"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9778D20-237E-44D5-B75D-A758F90F74B0}" type="doc">
      <dgm:prSet loTypeId="urn:microsoft.com/office/officeart/2005/8/layout/radial6" loCatId="cycle" qsTypeId="urn:microsoft.com/office/officeart/2005/8/quickstyle/simple2" qsCatId="simple" csTypeId="urn:microsoft.com/office/officeart/2005/8/colors/accent1_2" csCatId="accent1" phldr="1"/>
      <dgm:spPr/>
      <dgm:t>
        <a:bodyPr/>
        <a:lstStyle/>
        <a:p>
          <a:endParaRPr lang="en-US"/>
        </a:p>
      </dgm:t>
    </dgm:pt>
    <dgm:pt modelId="{EEB981F9-0937-41DC-A8F9-8F3CAB72E9E5}">
      <dgm:prSet custT="1"/>
      <dgm:spPr/>
      <dgm:t>
        <a:bodyPr/>
        <a:lstStyle/>
        <a:p>
          <a:pPr rtl="0"/>
          <a:r>
            <a:rPr lang="en-US" sz="1600" b="1" dirty="0" smtClean="0">
              <a:solidFill>
                <a:schemeClr val="bg1"/>
              </a:solidFill>
            </a:rPr>
            <a:t>Incentives</a:t>
          </a:r>
          <a:endParaRPr lang="en-US" sz="1600" b="1" dirty="0">
            <a:solidFill>
              <a:schemeClr val="bg1"/>
            </a:solidFill>
          </a:endParaRPr>
        </a:p>
      </dgm:t>
    </dgm:pt>
    <dgm:pt modelId="{9B037D77-EFAD-4CB6-B1FB-06C3141DB3A5}" type="parTrans" cxnId="{F5C13143-08A8-4003-A0A6-B6C35276F11C}">
      <dgm:prSet/>
      <dgm:spPr/>
      <dgm:t>
        <a:bodyPr/>
        <a:lstStyle/>
        <a:p>
          <a:endParaRPr lang="en-US"/>
        </a:p>
      </dgm:t>
    </dgm:pt>
    <dgm:pt modelId="{59B8EBAE-97AA-4491-BF1E-9DB64FF3022B}" type="sibTrans" cxnId="{F5C13143-08A8-4003-A0A6-B6C35276F11C}">
      <dgm:prSet/>
      <dgm:spPr/>
      <dgm:t>
        <a:bodyPr/>
        <a:lstStyle/>
        <a:p>
          <a:endParaRPr lang="en-US" dirty="0"/>
        </a:p>
      </dgm:t>
    </dgm:pt>
    <dgm:pt modelId="{557044C5-C6AD-473D-9145-9F21F1462506}">
      <dgm:prSet custT="1"/>
      <dgm:spPr/>
      <dgm:t>
        <a:bodyPr/>
        <a:lstStyle/>
        <a:p>
          <a:pPr rtl="0"/>
          <a:r>
            <a:rPr lang="en-US" sz="1600" b="1" dirty="0" smtClean="0">
              <a:solidFill>
                <a:schemeClr val="bg1"/>
              </a:solidFill>
            </a:rPr>
            <a:t>Opportunity</a:t>
          </a:r>
          <a:endParaRPr lang="en-US" sz="1600" b="1" dirty="0">
            <a:solidFill>
              <a:schemeClr val="bg1"/>
            </a:solidFill>
          </a:endParaRPr>
        </a:p>
      </dgm:t>
    </dgm:pt>
    <dgm:pt modelId="{17C05C85-7A9E-43D5-834F-1612958A7CAD}" type="parTrans" cxnId="{E8003A0D-3917-4543-865E-740D4BA10DD4}">
      <dgm:prSet/>
      <dgm:spPr/>
      <dgm:t>
        <a:bodyPr/>
        <a:lstStyle/>
        <a:p>
          <a:endParaRPr lang="en-US"/>
        </a:p>
      </dgm:t>
    </dgm:pt>
    <dgm:pt modelId="{21D39AA2-731E-4FE2-A5D0-DE1441FE18C3}" type="sibTrans" cxnId="{E8003A0D-3917-4543-865E-740D4BA10DD4}">
      <dgm:prSet/>
      <dgm:spPr/>
      <dgm:t>
        <a:bodyPr/>
        <a:lstStyle/>
        <a:p>
          <a:endParaRPr lang="en-US" dirty="0"/>
        </a:p>
      </dgm:t>
    </dgm:pt>
    <dgm:pt modelId="{20882E6D-65B8-48F2-B3FF-9F858F79F337}">
      <dgm:prSet custT="1"/>
      <dgm:spPr/>
      <dgm:t>
        <a:bodyPr/>
        <a:lstStyle/>
        <a:p>
          <a:pPr rtl="0"/>
          <a:r>
            <a:rPr lang="en-US" sz="1600" b="1" dirty="0" smtClean="0">
              <a:solidFill>
                <a:schemeClr val="bg1"/>
              </a:solidFill>
            </a:rPr>
            <a:t>Capacity </a:t>
          </a:r>
          <a:endParaRPr lang="en-US" sz="1600" b="1" dirty="0">
            <a:solidFill>
              <a:schemeClr val="bg1"/>
            </a:solidFill>
          </a:endParaRPr>
        </a:p>
      </dgm:t>
    </dgm:pt>
    <dgm:pt modelId="{35441CFE-E1E4-4F1C-8B92-387944B915DE}" type="parTrans" cxnId="{4B7A2996-8852-469B-B43E-F65BED48DD7B}">
      <dgm:prSet/>
      <dgm:spPr/>
      <dgm:t>
        <a:bodyPr/>
        <a:lstStyle/>
        <a:p>
          <a:endParaRPr lang="en-US"/>
        </a:p>
      </dgm:t>
    </dgm:pt>
    <dgm:pt modelId="{E377065D-F373-4E36-B4C8-D5F86AB8BD7A}" type="sibTrans" cxnId="{4B7A2996-8852-469B-B43E-F65BED48DD7B}">
      <dgm:prSet/>
      <dgm:spPr/>
      <dgm:t>
        <a:bodyPr/>
        <a:lstStyle/>
        <a:p>
          <a:endParaRPr lang="en-US" dirty="0"/>
        </a:p>
      </dgm:t>
    </dgm:pt>
    <dgm:pt modelId="{57432036-9B9B-4A52-BFC2-FA14D94DA5A1}">
      <dgm:prSet custT="1"/>
      <dgm:spPr/>
      <dgm:t>
        <a:bodyPr/>
        <a:lstStyle/>
        <a:p>
          <a:pPr rtl="0"/>
          <a:r>
            <a:rPr lang="en-US" sz="1600" b="1" dirty="0" smtClean="0">
              <a:solidFill>
                <a:schemeClr val="bg1"/>
              </a:solidFill>
            </a:rPr>
            <a:t>Feedback</a:t>
          </a:r>
          <a:endParaRPr lang="en-US" sz="1600" b="1" dirty="0">
            <a:solidFill>
              <a:schemeClr val="bg1"/>
            </a:solidFill>
          </a:endParaRPr>
        </a:p>
      </dgm:t>
    </dgm:pt>
    <dgm:pt modelId="{DC2168F5-10BA-450F-976A-75EC4524D98E}" type="parTrans" cxnId="{48DD67C5-187F-4638-AF3F-A90DCA2A3145}">
      <dgm:prSet/>
      <dgm:spPr/>
      <dgm:t>
        <a:bodyPr/>
        <a:lstStyle/>
        <a:p>
          <a:endParaRPr lang="en-US"/>
        </a:p>
      </dgm:t>
    </dgm:pt>
    <dgm:pt modelId="{717E52CF-0515-41E8-B95F-54168EBF4E93}" type="sibTrans" cxnId="{48DD67C5-187F-4638-AF3F-A90DCA2A3145}">
      <dgm:prSet/>
      <dgm:spPr/>
      <dgm:t>
        <a:bodyPr/>
        <a:lstStyle/>
        <a:p>
          <a:endParaRPr lang="en-US" dirty="0"/>
        </a:p>
      </dgm:t>
    </dgm:pt>
    <dgm:pt modelId="{316C8B72-CBCD-4246-A7F8-A0E51079A60A}">
      <dgm:prSet custT="1"/>
      <dgm:spPr/>
      <dgm:t>
        <a:bodyPr/>
        <a:lstStyle/>
        <a:p>
          <a:pPr rtl="0"/>
          <a:r>
            <a:rPr lang="en-US" sz="1800" b="1" dirty="0" smtClean="0"/>
            <a:t>Change Agent</a:t>
          </a:r>
        </a:p>
        <a:p>
          <a:pPr rtl="0"/>
          <a:r>
            <a:rPr lang="en-US" sz="1800" b="0" dirty="0" smtClean="0"/>
            <a:t>Know That</a:t>
          </a:r>
        </a:p>
        <a:p>
          <a:pPr rtl="0"/>
          <a:r>
            <a:rPr lang="en-US" sz="1800" b="0" dirty="0" smtClean="0"/>
            <a:t>Know How</a:t>
          </a:r>
        </a:p>
        <a:p>
          <a:pPr rtl="0"/>
          <a:r>
            <a:rPr lang="en-US" sz="1800" b="0" dirty="0" smtClean="0"/>
            <a:t>Can Do</a:t>
          </a:r>
        </a:p>
      </dgm:t>
    </dgm:pt>
    <dgm:pt modelId="{522A8AA0-3A4C-4FC5-96B2-3FB164BD6637}" type="parTrans" cxnId="{5ADDA95D-7640-4A61-A196-94ABE2012B31}">
      <dgm:prSet/>
      <dgm:spPr/>
      <dgm:t>
        <a:bodyPr/>
        <a:lstStyle/>
        <a:p>
          <a:endParaRPr lang="en-US"/>
        </a:p>
      </dgm:t>
    </dgm:pt>
    <dgm:pt modelId="{EA99463B-6BB0-41CC-9193-70F973790796}" type="sibTrans" cxnId="{5ADDA95D-7640-4A61-A196-94ABE2012B31}">
      <dgm:prSet/>
      <dgm:spPr/>
      <dgm:t>
        <a:bodyPr/>
        <a:lstStyle/>
        <a:p>
          <a:endParaRPr lang="en-US"/>
        </a:p>
      </dgm:t>
    </dgm:pt>
    <dgm:pt modelId="{A4C8A2D3-15CE-422C-A11C-BD4F1C168A4F}" type="pres">
      <dgm:prSet presAssocID="{E9778D20-237E-44D5-B75D-A758F90F74B0}" presName="Name0" presStyleCnt="0">
        <dgm:presLayoutVars>
          <dgm:chMax val="1"/>
          <dgm:dir/>
          <dgm:animLvl val="ctr"/>
          <dgm:resizeHandles val="exact"/>
        </dgm:presLayoutVars>
      </dgm:prSet>
      <dgm:spPr/>
      <dgm:t>
        <a:bodyPr/>
        <a:lstStyle/>
        <a:p>
          <a:endParaRPr lang="en-US"/>
        </a:p>
      </dgm:t>
    </dgm:pt>
    <dgm:pt modelId="{11E37A8D-9887-47E0-BCFE-E03BAD82B572}" type="pres">
      <dgm:prSet presAssocID="{316C8B72-CBCD-4246-A7F8-A0E51079A60A}" presName="centerShape" presStyleLbl="node0" presStyleIdx="0" presStyleCnt="1" custScaleX="112941" custScaleY="112941"/>
      <dgm:spPr/>
      <dgm:t>
        <a:bodyPr/>
        <a:lstStyle/>
        <a:p>
          <a:endParaRPr lang="en-US"/>
        </a:p>
      </dgm:t>
    </dgm:pt>
    <dgm:pt modelId="{AA4C40D2-D973-4951-8AAF-91F9E8904248}" type="pres">
      <dgm:prSet presAssocID="{EEB981F9-0937-41DC-A8F9-8F3CAB72E9E5}" presName="node" presStyleLbl="node1" presStyleIdx="0" presStyleCnt="4" custScaleX="141804" custScaleY="121009">
        <dgm:presLayoutVars>
          <dgm:bulletEnabled val="1"/>
        </dgm:presLayoutVars>
      </dgm:prSet>
      <dgm:spPr/>
      <dgm:t>
        <a:bodyPr/>
        <a:lstStyle/>
        <a:p>
          <a:endParaRPr lang="en-US"/>
        </a:p>
      </dgm:t>
    </dgm:pt>
    <dgm:pt modelId="{C797E078-5E03-4E90-901F-0E78D5FD4599}" type="pres">
      <dgm:prSet presAssocID="{EEB981F9-0937-41DC-A8F9-8F3CAB72E9E5}" presName="dummy" presStyleCnt="0"/>
      <dgm:spPr/>
      <dgm:t>
        <a:bodyPr/>
        <a:lstStyle/>
        <a:p>
          <a:endParaRPr lang="en-US"/>
        </a:p>
      </dgm:t>
    </dgm:pt>
    <dgm:pt modelId="{CBDE6B96-2828-47D8-8EB5-5588BD5F38C2}" type="pres">
      <dgm:prSet presAssocID="{59B8EBAE-97AA-4491-BF1E-9DB64FF3022B}" presName="sibTrans" presStyleLbl="sibTrans2D1" presStyleIdx="0" presStyleCnt="4"/>
      <dgm:spPr/>
      <dgm:t>
        <a:bodyPr/>
        <a:lstStyle/>
        <a:p>
          <a:endParaRPr lang="en-US"/>
        </a:p>
      </dgm:t>
    </dgm:pt>
    <dgm:pt modelId="{221971A6-0384-4409-A40E-CBECF6B62CCA}" type="pres">
      <dgm:prSet presAssocID="{557044C5-C6AD-473D-9145-9F21F1462506}" presName="node" presStyleLbl="node1" presStyleIdx="1" presStyleCnt="4" custScaleX="141804" custScaleY="121009">
        <dgm:presLayoutVars>
          <dgm:bulletEnabled val="1"/>
        </dgm:presLayoutVars>
      </dgm:prSet>
      <dgm:spPr/>
      <dgm:t>
        <a:bodyPr/>
        <a:lstStyle/>
        <a:p>
          <a:endParaRPr lang="en-US"/>
        </a:p>
      </dgm:t>
    </dgm:pt>
    <dgm:pt modelId="{79127CC6-2CF3-45BA-91BF-3A75B93530EB}" type="pres">
      <dgm:prSet presAssocID="{557044C5-C6AD-473D-9145-9F21F1462506}" presName="dummy" presStyleCnt="0"/>
      <dgm:spPr/>
      <dgm:t>
        <a:bodyPr/>
        <a:lstStyle/>
        <a:p>
          <a:endParaRPr lang="en-US"/>
        </a:p>
      </dgm:t>
    </dgm:pt>
    <dgm:pt modelId="{3019B9C0-5FD5-40D2-B338-3FFA225DC34B}" type="pres">
      <dgm:prSet presAssocID="{21D39AA2-731E-4FE2-A5D0-DE1441FE18C3}" presName="sibTrans" presStyleLbl="sibTrans2D1" presStyleIdx="1" presStyleCnt="4"/>
      <dgm:spPr/>
      <dgm:t>
        <a:bodyPr/>
        <a:lstStyle/>
        <a:p>
          <a:endParaRPr lang="en-US"/>
        </a:p>
      </dgm:t>
    </dgm:pt>
    <dgm:pt modelId="{52A19AE4-25B6-41B4-B2CD-8E86D10B4DDA}" type="pres">
      <dgm:prSet presAssocID="{20882E6D-65B8-48F2-B3FF-9F858F79F337}" presName="node" presStyleLbl="node1" presStyleIdx="2" presStyleCnt="4" custScaleX="141804" custScaleY="121009">
        <dgm:presLayoutVars>
          <dgm:bulletEnabled val="1"/>
        </dgm:presLayoutVars>
      </dgm:prSet>
      <dgm:spPr/>
      <dgm:t>
        <a:bodyPr/>
        <a:lstStyle/>
        <a:p>
          <a:endParaRPr lang="en-US"/>
        </a:p>
      </dgm:t>
    </dgm:pt>
    <dgm:pt modelId="{A50A5D4B-65DE-4156-AED3-3FFFD99E17E2}" type="pres">
      <dgm:prSet presAssocID="{20882E6D-65B8-48F2-B3FF-9F858F79F337}" presName="dummy" presStyleCnt="0"/>
      <dgm:spPr/>
      <dgm:t>
        <a:bodyPr/>
        <a:lstStyle/>
        <a:p>
          <a:endParaRPr lang="en-US"/>
        </a:p>
      </dgm:t>
    </dgm:pt>
    <dgm:pt modelId="{EF2A147C-EEE4-452B-82E6-766F24EBB2A1}" type="pres">
      <dgm:prSet presAssocID="{E377065D-F373-4E36-B4C8-D5F86AB8BD7A}" presName="sibTrans" presStyleLbl="sibTrans2D1" presStyleIdx="2" presStyleCnt="4"/>
      <dgm:spPr/>
      <dgm:t>
        <a:bodyPr/>
        <a:lstStyle/>
        <a:p>
          <a:endParaRPr lang="en-US"/>
        </a:p>
      </dgm:t>
    </dgm:pt>
    <dgm:pt modelId="{061E50A9-262A-4291-8771-16E8CEEA9C41}" type="pres">
      <dgm:prSet presAssocID="{57432036-9B9B-4A52-BFC2-FA14D94DA5A1}" presName="node" presStyleLbl="node1" presStyleIdx="3" presStyleCnt="4" custScaleX="141804" custScaleY="121009">
        <dgm:presLayoutVars>
          <dgm:bulletEnabled val="1"/>
        </dgm:presLayoutVars>
      </dgm:prSet>
      <dgm:spPr/>
      <dgm:t>
        <a:bodyPr/>
        <a:lstStyle/>
        <a:p>
          <a:endParaRPr lang="en-US"/>
        </a:p>
      </dgm:t>
    </dgm:pt>
    <dgm:pt modelId="{87144F25-DFA4-4EED-BBC4-196BDED111D9}" type="pres">
      <dgm:prSet presAssocID="{57432036-9B9B-4A52-BFC2-FA14D94DA5A1}" presName="dummy" presStyleCnt="0"/>
      <dgm:spPr/>
      <dgm:t>
        <a:bodyPr/>
        <a:lstStyle/>
        <a:p>
          <a:endParaRPr lang="en-US"/>
        </a:p>
      </dgm:t>
    </dgm:pt>
    <dgm:pt modelId="{37B7E1F6-9013-4EA6-901C-7F76F17957C0}" type="pres">
      <dgm:prSet presAssocID="{717E52CF-0515-41E8-B95F-54168EBF4E93}" presName="sibTrans" presStyleLbl="sibTrans2D1" presStyleIdx="3" presStyleCnt="4"/>
      <dgm:spPr/>
      <dgm:t>
        <a:bodyPr/>
        <a:lstStyle/>
        <a:p>
          <a:endParaRPr lang="en-US"/>
        </a:p>
      </dgm:t>
    </dgm:pt>
  </dgm:ptLst>
  <dgm:cxnLst>
    <dgm:cxn modelId="{8653A5B1-C23C-4706-AA3D-46F6BEBB1204}" type="presOf" srcId="{717E52CF-0515-41E8-B95F-54168EBF4E93}" destId="{37B7E1F6-9013-4EA6-901C-7F76F17957C0}" srcOrd="0" destOrd="0" presId="urn:microsoft.com/office/officeart/2005/8/layout/radial6"/>
    <dgm:cxn modelId="{48DD67C5-187F-4638-AF3F-A90DCA2A3145}" srcId="{316C8B72-CBCD-4246-A7F8-A0E51079A60A}" destId="{57432036-9B9B-4A52-BFC2-FA14D94DA5A1}" srcOrd="3" destOrd="0" parTransId="{DC2168F5-10BA-450F-976A-75EC4524D98E}" sibTransId="{717E52CF-0515-41E8-B95F-54168EBF4E93}"/>
    <dgm:cxn modelId="{67BCD628-5E2D-40D6-B4AF-94FB4597122B}" type="presOf" srcId="{EEB981F9-0937-41DC-A8F9-8F3CAB72E9E5}" destId="{AA4C40D2-D973-4951-8AAF-91F9E8904248}" srcOrd="0" destOrd="0" presId="urn:microsoft.com/office/officeart/2005/8/layout/radial6"/>
    <dgm:cxn modelId="{5ADDA95D-7640-4A61-A196-94ABE2012B31}" srcId="{E9778D20-237E-44D5-B75D-A758F90F74B0}" destId="{316C8B72-CBCD-4246-A7F8-A0E51079A60A}" srcOrd="0" destOrd="0" parTransId="{522A8AA0-3A4C-4FC5-96B2-3FB164BD6637}" sibTransId="{EA99463B-6BB0-41CC-9193-70F973790796}"/>
    <dgm:cxn modelId="{7AE79F45-E3DD-4367-8F39-D0502985B27B}" type="presOf" srcId="{21D39AA2-731E-4FE2-A5D0-DE1441FE18C3}" destId="{3019B9C0-5FD5-40D2-B338-3FFA225DC34B}" srcOrd="0" destOrd="0" presId="urn:microsoft.com/office/officeart/2005/8/layout/radial6"/>
    <dgm:cxn modelId="{D79CEBBF-0BB8-49CF-8413-F4C34979843D}" type="presOf" srcId="{57432036-9B9B-4A52-BFC2-FA14D94DA5A1}" destId="{061E50A9-262A-4291-8771-16E8CEEA9C41}" srcOrd="0" destOrd="0" presId="urn:microsoft.com/office/officeart/2005/8/layout/radial6"/>
    <dgm:cxn modelId="{F2D7AC9B-9C38-452E-BAB1-E19F33480B2D}" type="presOf" srcId="{59B8EBAE-97AA-4491-BF1E-9DB64FF3022B}" destId="{CBDE6B96-2828-47D8-8EB5-5588BD5F38C2}" srcOrd="0" destOrd="0" presId="urn:microsoft.com/office/officeart/2005/8/layout/radial6"/>
    <dgm:cxn modelId="{F5C13143-08A8-4003-A0A6-B6C35276F11C}" srcId="{316C8B72-CBCD-4246-A7F8-A0E51079A60A}" destId="{EEB981F9-0937-41DC-A8F9-8F3CAB72E9E5}" srcOrd="0" destOrd="0" parTransId="{9B037D77-EFAD-4CB6-B1FB-06C3141DB3A5}" sibTransId="{59B8EBAE-97AA-4491-BF1E-9DB64FF3022B}"/>
    <dgm:cxn modelId="{E8003A0D-3917-4543-865E-740D4BA10DD4}" srcId="{316C8B72-CBCD-4246-A7F8-A0E51079A60A}" destId="{557044C5-C6AD-473D-9145-9F21F1462506}" srcOrd="1" destOrd="0" parTransId="{17C05C85-7A9E-43D5-834F-1612958A7CAD}" sibTransId="{21D39AA2-731E-4FE2-A5D0-DE1441FE18C3}"/>
    <dgm:cxn modelId="{50EBC3BE-E364-441D-B3AD-DB92727D6707}" type="presOf" srcId="{20882E6D-65B8-48F2-B3FF-9F858F79F337}" destId="{52A19AE4-25B6-41B4-B2CD-8E86D10B4DDA}" srcOrd="0" destOrd="0" presId="urn:microsoft.com/office/officeart/2005/8/layout/radial6"/>
    <dgm:cxn modelId="{D1FAD697-3251-499B-B8FB-5E6EA6E246C2}" type="presOf" srcId="{316C8B72-CBCD-4246-A7F8-A0E51079A60A}" destId="{11E37A8D-9887-47E0-BCFE-E03BAD82B572}" srcOrd="0" destOrd="0" presId="urn:microsoft.com/office/officeart/2005/8/layout/radial6"/>
    <dgm:cxn modelId="{4B7A2996-8852-469B-B43E-F65BED48DD7B}" srcId="{316C8B72-CBCD-4246-A7F8-A0E51079A60A}" destId="{20882E6D-65B8-48F2-B3FF-9F858F79F337}" srcOrd="2" destOrd="0" parTransId="{35441CFE-E1E4-4F1C-8B92-387944B915DE}" sibTransId="{E377065D-F373-4E36-B4C8-D5F86AB8BD7A}"/>
    <dgm:cxn modelId="{ACA29D8A-70B9-472D-92D7-33A0294B06AD}" type="presOf" srcId="{E9778D20-237E-44D5-B75D-A758F90F74B0}" destId="{A4C8A2D3-15CE-422C-A11C-BD4F1C168A4F}" srcOrd="0" destOrd="0" presId="urn:microsoft.com/office/officeart/2005/8/layout/radial6"/>
    <dgm:cxn modelId="{170AB382-C279-4811-BD66-916F93A72B9F}" type="presOf" srcId="{E377065D-F373-4E36-B4C8-D5F86AB8BD7A}" destId="{EF2A147C-EEE4-452B-82E6-766F24EBB2A1}" srcOrd="0" destOrd="0" presId="urn:microsoft.com/office/officeart/2005/8/layout/radial6"/>
    <dgm:cxn modelId="{3A968E53-E61A-47C6-A4A3-C1AA118426B3}" type="presOf" srcId="{557044C5-C6AD-473D-9145-9F21F1462506}" destId="{221971A6-0384-4409-A40E-CBECF6B62CCA}" srcOrd="0" destOrd="0" presId="urn:microsoft.com/office/officeart/2005/8/layout/radial6"/>
    <dgm:cxn modelId="{29BC112A-12B0-433F-8C3F-61D6DBE8A25F}" type="presParOf" srcId="{A4C8A2D3-15CE-422C-A11C-BD4F1C168A4F}" destId="{11E37A8D-9887-47E0-BCFE-E03BAD82B572}" srcOrd="0" destOrd="0" presId="urn:microsoft.com/office/officeart/2005/8/layout/radial6"/>
    <dgm:cxn modelId="{5512D3DD-E61A-45E4-A1F8-2D6C10E800F1}" type="presParOf" srcId="{A4C8A2D3-15CE-422C-A11C-BD4F1C168A4F}" destId="{AA4C40D2-D973-4951-8AAF-91F9E8904248}" srcOrd="1" destOrd="0" presId="urn:microsoft.com/office/officeart/2005/8/layout/radial6"/>
    <dgm:cxn modelId="{6A4C9395-A5B5-4580-9FBA-7C1D13D7FF25}" type="presParOf" srcId="{A4C8A2D3-15CE-422C-A11C-BD4F1C168A4F}" destId="{C797E078-5E03-4E90-901F-0E78D5FD4599}" srcOrd="2" destOrd="0" presId="urn:microsoft.com/office/officeart/2005/8/layout/radial6"/>
    <dgm:cxn modelId="{63391F13-4C61-44FB-815F-A89A7C060328}" type="presParOf" srcId="{A4C8A2D3-15CE-422C-A11C-BD4F1C168A4F}" destId="{CBDE6B96-2828-47D8-8EB5-5588BD5F38C2}" srcOrd="3" destOrd="0" presId="urn:microsoft.com/office/officeart/2005/8/layout/radial6"/>
    <dgm:cxn modelId="{F7AE657C-F927-4CA7-B4E4-43FA3D4B77B5}" type="presParOf" srcId="{A4C8A2D3-15CE-422C-A11C-BD4F1C168A4F}" destId="{221971A6-0384-4409-A40E-CBECF6B62CCA}" srcOrd="4" destOrd="0" presId="urn:microsoft.com/office/officeart/2005/8/layout/radial6"/>
    <dgm:cxn modelId="{7299A164-FC48-422D-A67B-F6F163F8D7B7}" type="presParOf" srcId="{A4C8A2D3-15CE-422C-A11C-BD4F1C168A4F}" destId="{79127CC6-2CF3-45BA-91BF-3A75B93530EB}" srcOrd="5" destOrd="0" presId="urn:microsoft.com/office/officeart/2005/8/layout/radial6"/>
    <dgm:cxn modelId="{0262CA87-B477-4125-870F-B88C6813DEF8}" type="presParOf" srcId="{A4C8A2D3-15CE-422C-A11C-BD4F1C168A4F}" destId="{3019B9C0-5FD5-40D2-B338-3FFA225DC34B}" srcOrd="6" destOrd="0" presId="urn:microsoft.com/office/officeart/2005/8/layout/radial6"/>
    <dgm:cxn modelId="{98E1501F-1F80-4918-B682-099A0B716489}" type="presParOf" srcId="{A4C8A2D3-15CE-422C-A11C-BD4F1C168A4F}" destId="{52A19AE4-25B6-41B4-B2CD-8E86D10B4DDA}" srcOrd="7" destOrd="0" presId="urn:microsoft.com/office/officeart/2005/8/layout/radial6"/>
    <dgm:cxn modelId="{7D584645-858A-4F80-A554-F51294A45975}" type="presParOf" srcId="{A4C8A2D3-15CE-422C-A11C-BD4F1C168A4F}" destId="{A50A5D4B-65DE-4156-AED3-3FFFD99E17E2}" srcOrd="8" destOrd="0" presId="urn:microsoft.com/office/officeart/2005/8/layout/radial6"/>
    <dgm:cxn modelId="{3C970774-BD9B-479D-B8FD-B746FC3DEEB0}" type="presParOf" srcId="{A4C8A2D3-15CE-422C-A11C-BD4F1C168A4F}" destId="{EF2A147C-EEE4-452B-82E6-766F24EBB2A1}" srcOrd="9" destOrd="0" presId="urn:microsoft.com/office/officeart/2005/8/layout/radial6"/>
    <dgm:cxn modelId="{88E19704-39C9-4695-B7ED-41DCF2DECDA6}" type="presParOf" srcId="{A4C8A2D3-15CE-422C-A11C-BD4F1C168A4F}" destId="{061E50A9-262A-4291-8771-16E8CEEA9C41}" srcOrd="10" destOrd="0" presId="urn:microsoft.com/office/officeart/2005/8/layout/radial6"/>
    <dgm:cxn modelId="{078AB9B5-AA6C-4F98-9D08-C1CCB1702BFB}" type="presParOf" srcId="{A4C8A2D3-15CE-422C-A11C-BD4F1C168A4F}" destId="{87144F25-DFA4-4EED-BBC4-196BDED111D9}" srcOrd="11" destOrd="0" presId="urn:microsoft.com/office/officeart/2005/8/layout/radial6"/>
    <dgm:cxn modelId="{6168CEC8-BC49-47BE-9EF2-88D683708742}" type="presParOf" srcId="{A4C8A2D3-15CE-422C-A11C-BD4F1C168A4F}" destId="{37B7E1F6-9013-4EA6-901C-7F76F17957C0}" srcOrd="12"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6E8C9E0-11FC-4FC0-B839-39A981A3C691}" type="doc">
      <dgm:prSet loTypeId="urn:microsoft.com/office/officeart/2005/8/layout/vProcess5" loCatId="process" qsTypeId="urn:microsoft.com/office/officeart/2005/8/quickstyle/simple2" qsCatId="simple" csTypeId="urn:microsoft.com/office/officeart/2005/8/colors/accent1_2" csCatId="accent1" phldr="1"/>
      <dgm:spPr/>
      <dgm:t>
        <a:bodyPr/>
        <a:lstStyle/>
        <a:p>
          <a:endParaRPr lang="en-US"/>
        </a:p>
      </dgm:t>
    </dgm:pt>
    <dgm:pt modelId="{BABFAB2C-37D8-4616-98E8-52141610A3E2}">
      <dgm:prSet custT="1"/>
      <dgm:spPr/>
      <dgm:t>
        <a:bodyPr/>
        <a:lstStyle/>
        <a:p>
          <a:pPr rtl="0">
            <a:lnSpc>
              <a:spcPct val="100000"/>
            </a:lnSpc>
            <a:spcAft>
              <a:spcPts val="0"/>
            </a:spcAft>
          </a:pPr>
          <a:r>
            <a:rPr lang="en-US" sz="2000" dirty="0" smtClean="0"/>
            <a:t>Actions</a:t>
          </a:r>
        </a:p>
        <a:p>
          <a:pPr rtl="0">
            <a:lnSpc>
              <a:spcPct val="100000"/>
            </a:lnSpc>
            <a:spcAft>
              <a:spcPts val="0"/>
            </a:spcAft>
          </a:pPr>
          <a:r>
            <a:rPr lang="en-US" sz="2000" dirty="0" smtClean="0"/>
            <a:t>and</a:t>
          </a:r>
        </a:p>
        <a:p>
          <a:pPr rtl="0">
            <a:lnSpc>
              <a:spcPct val="100000"/>
            </a:lnSpc>
            <a:spcAft>
              <a:spcPts val="0"/>
            </a:spcAft>
          </a:pPr>
          <a:r>
            <a:rPr lang="en-US" sz="2000" dirty="0" smtClean="0"/>
            <a:t>Interactions</a:t>
          </a:r>
          <a:endParaRPr lang="en-US" sz="2000" dirty="0"/>
        </a:p>
      </dgm:t>
    </dgm:pt>
    <dgm:pt modelId="{BE84B305-A121-4F00-98DB-7E7178553AAC}" type="parTrans" cxnId="{5D25FC85-91A1-428C-B0B1-FE1FB4DE3B85}">
      <dgm:prSet/>
      <dgm:spPr/>
      <dgm:t>
        <a:bodyPr/>
        <a:lstStyle/>
        <a:p>
          <a:endParaRPr lang="en-US"/>
        </a:p>
      </dgm:t>
    </dgm:pt>
    <dgm:pt modelId="{0DE1D889-9B91-4571-98FC-3F16F4430E47}" type="sibTrans" cxnId="{5D25FC85-91A1-428C-B0B1-FE1FB4DE3B85}">
      <dgm:prSet/>
      <dgm:spPr/>
      <dgm:t>
        <a:bodyPr/>
        <a:lstStyle/>
        <a:p>
          <a:endParaRPr lang="en-US" dirty="0"/>
        </a:p>
      </dgm:t>
    </dgm:pt>
    <dgm:pt modelId="{68BDB747-D69B-4480-BCB3-2033CC6FCC75}">
      <dgm:prSet custT="1"/>
      <dgm:spPr/>
      <dgm:t>
        <a:bodyPr/>
        <a:lstStyle/>
        <a:p>
          <a:pPr rtl="0">
            <a:lnSpc>
              <a:spcPct val="100000"/>
            </a:lnSpc>
            <a:spcAft>
              <a:spcPts val="0"/>
            </a:spcAft>
          </a:pPr>
          <a:r>
            <a:rPr lang="en-US" sz="2000" dirty="0" smtClean="0"/>
            <a:t>Dramatic and Sustainable Results</a:t>
          </a:r>
          <a:endParaRPr lang="en-US" sz="2000" dirty="0"/>
        </a:p>
      </dgm:t>
    </dgm:pt>
    <dgm:pt modelId="{BD20ED8B-9655-446C-B339-35D7DBCAF81B}" type="parTrans" cxnId="{1C40ACF4-9527-4947-9C6C-24AE8059D9DE}">
      <dgm:prSet/>
      <dgm:spPr/>
      <dgm:t>
        <a:bodyPr/>
        <a:lstStyle/>
        <a:p>
          <a:endParaRPr lang="en-US"/>
        </a:p>
      </dgm:t>
    </dgm:pt>
    <dgm:pt modelId="{ABB45422-848E-41E9-8A41-02C38BE196F7}" type="sibTrans" cxnId="{1C40ACF4-9527-4947-9C6C-24AE8059D9DE}">
      <dgm:prSet/>
      <dgm:spPr/>
      <dgm:t>
        <a:bodyPr/>
        <a:lstStyle/>
        <a:p>
          <a:endParaRPr lang="en-US"/>
        </a:p>
      </dgm:t>
    </dgm:pt>
    <dgm:pt modelId="{CB1542F8-BB2F-4553-B71F-14D0D3E52F7F}">
      <dgm:prSet custT="1"/>
      <dgm:spPr/>
      <dgm:t>
        <a:bodyPr/>
        <a:lstStyle/>
        <a:p>
          <a:pPr rtl="0">
            <a:lnSpc>
              <a:spcPct val="100000"/>
            </a:lnSpc>
            <a:spcAft>
              <a:spcPts val="0"/>
            </a:spcAft>
          </a:pPr>
          <a:r>
            <a:rPr lang="en-US" sz="2000" dirty="0" smtClean="0"/>
            <a:t>Substantial Organizational Improvement</a:t>
          </a:r>
          <a:endParaRPr lang="en-US" sz="2000" dirty="0"/>
        </a:p>
      </dgm:t>
    </dgm:pt>
    <dgm:pt modelId="{29DDDAC1-6E8E-4498-8BFE-BECD26EAEF08}" type="parTrans" cxnId="{15EF416F-630F-4267-A346-03E88DC60965}">
      <dgm:prSet/>
      <dgm:spPr/>
      <dgm:t>
        <a:bodyPr/>
        <a:lstStyle/>
        <a:p>
          <a:endParaRPr lang="en-US"/>
        </a:p>
      </dgm:t>
    </dgm:pt>
    <dgm:pt modelId="{ADFB1FB0-1991-4CE8-87EE-ACD4817B3DA8}" type="sibTrans" cxnId="{15EF416F-630F-4267-A346-03E88DC60965}">
      <dgm:prSet/>
      <dgm:spPr/>
      <dgm:t>
        <a:bodyPr/>
        <a:lstStyle/>
        <a:p>
          <a:endParaRPr lang="en-US" dirty="0"/>
        </a:p>
      </dgm:t>
    </dgm:pt>
    <dgm:pt modelId="{01EA3141-1E0E-43A7-A323-CEA49F54B9FC}" type="pres">
      <dgm:prSet presAssocID="{F6E8C9E0-11FC-4FC0-B839-39A981A3C691}" presName="outerComposite" presStyleCnt="0">
        <dgm:presLayoutVars>
          <dgm:chMax val="5"/>
          <dgm:dir/>
          <dgm:resizeHandles val="exact"/>
        </dgm:presLayoutVars>
      </dgm:prSet>
      <dgm:spPr/>
      <dgm:t>
        <a:bodyPr/>
        <a:lstStyle/>
        <a:p>
          <a:endParaRPr lang="en-US"/>
        </a:p>
      </dgm:t>
    </dgm:pt>
    <dgm:pt modelId="{C28B62C9-A890-4230-BB62-BF7792230F12}" type="pres">
      <dgm:prSet presAssocID="{F6E8C9E0-11FC-4FC0-B839-39A981A3C691}" presName="dummyMaxCanvas" presStyleCnt="0">
        <dgm:presLayoutVars/>
      </dgm:prSet>
      <dgm:spPr/>
    </dgm:pt>
    <dgm:pt modelId="{F1362852-31A3-44BD-A6B3-F7D1839DC50D}" type="pres">
      <dgm:prSet presAssocID="{F6E8C9E0-11FC-4FC0-B839-39A981A3C691}" presName="ThreeNodes_1" presStyleLbl="node1" presStyleIdx="0" presStyleCnt="3">
        <dgm:presLayoutVars>
          <dgm:bulletEnabled val="1"/>
        </dgm:presLayoutVars>
      </dgm:prSet>
      <dgm:spPr/>
      <dgm:t>
        <a:bodyPr/>
        <a:lstStyle/>
        <a:p>
          <a:endParaRPr lang="en-US"/>
        </a:p>
      </dgm:t>
    </dgm:pt>
    <dgm:pt modelId="{BB4F432F-95AE-4E5D-B132-673746BCEA30}" type="pres">
      <dgm:prSet presAssocID="{F6E8C9E0-11FC-4FC0-B839-39A981A3C691}" presName="ThreeNodes_2" presStyleLbl="node1" presStyleIdx="1" presStyleCnt="3">
        <dgm:presLayoutVars>
          <dgm:bulletEnabled val="1"/>
        </dgm:presLayoutVars>
      </dgm:prSet>
      <dgm:spPr/>
      <dgm:t>
        <a:bodyPr/>
        <a:lstStyle/>
        <a:p>
          <a:endParaRPr lang="en-US"/>
        </a:p>
      </dgm:t>
    </dgm:pt>
    <dgm:pt modelId="{A168B1F9-570C-4814-B4D9-A44ABEEC2301}" type="pres">
      <dgm:prSet presAssocID="{F6E8C9E0-11FC-4FC0-B839-39A981A3C691}" presName="ThreeNodes_3" presStyleLbl="node1" presStyleIdx="2" presStyleCnt="3">
        <dgm:presLayoutVars>
          <dgm:bulletEnabled val="1"/>
        </dgm:presLayoutVars>
      </dgm:prSet>
      <dgm:spPr/>
      <dgm:t>
        <a:bodyPr/>
        <a:lstStyle/>
        <a:p>
          <a:endParaRPr lang="en-US"/>
        </a:p>
      </dgm:t>
    </dgm:pt>
    <dgm:pt modelId="{3521C756-0F30-4B32-B4FF-081651BC7B47}" type="pres">
      <dgm:prSet presAssocID="{F6E8C9E0-11FC-4FC0-B839-39A981A3C691}" presName="ThreeConn_1-2" presStyleLbl="fgAccFollowNode1" presStyleIdx="0" presStyleCnt="2">
        <dgm:presLayoutVars>
          <dgm:bulletEnabled val="1"/>
        </dgm:presLayoutVars>
      </dgm:prSet>
      <dgm:spPr/>
      <dgm:t>
        <a:bodyPr/>
        <a:lstStyle/>
        <a:p>
          <a:endParaRPr lang="en-US"/>
        </a:p>
      </dgm:t>
    </dgm:pt>
    <dgm:pt modelId="{2755B5B5-36CF-45BF-8E7C-5F6E82E50C16}" type="pres">
      <dgm:prSet presAssocID="{F6E8C9E0-11FC-4FC0-B839-39A981A3C691}" presName="ThreeConn_2-3" presStyleLbl="fgAccFollowNode1" presStyleIdx="1" presStyleCnt="2">
        <dgm:presLayoutVars>
          <dgm:bulletEnabled val="1"/>
        </dgm:presLayoutVars>
      </dgm:prSet>
      <dgm:spPr/>
      <dgm:t>
        <a:bodyPr/>
        <a:lstStyle/>
        <a:p>
          <a:endParaRPr lang="en-US"/>
        </a:p>
      </dgm:t>
    </dgm:pt>
    <dgm:pt modelId="{0F48C9FD-4EEA-4D5B-9D92-66E278F3F1D9}" type="pres">
      <dgm:prSet presAssocID="{F6E8C9E0-11FC-4FC0-B839-39A981A3C691}" presName="ThreeNodes_1_text" presStyleLbl="node1" presStyleIdx="2" presStyleCnt="3">
        <dgm:presLayoutVars>
          <dgm:bulletEnabled val="1"/>
        </dgm:presLayoutVars>
      </dgm:prSet>
      <dgm:spPr/>
      <dgm:t>
        <a:bodyPr/>
        <a:lstStyle/>
        <a:p>
          <a:endParaRPr lang="en-US"/>
        </a:p>
      </dgm:t>
    </dgm:pt>
    <dgm:pt modelId="{8D22F381-16F8-496B-917C-3FB226353C65}" type="pres">
      <dgm:prSet presAssocID="{F6E8C9E0-11FC-4FC0-B839-39A981A3C691}" presName="ThreeNodes_2_text" presStyleLbl="node1" presStyleIdx="2" presStyleCnt="3">
        <dgm:presLayoutVars>
          <dgm:bulletEnabled val="1"/>
        </dgm:presLayoutVars>
      </dgm:prSet>
      <dgm:spPr/>
      <dgm:t>
        <a:bodyPr/>
        <a:lstStyle/>
        <a:p>
          <a:endParaRPr lang="en-US"/>
        </a:p>
      </dgm:t>
    </dgm:pt>
    <dgm:pt modelId="{37B3F2B7-69C4-4E4B-B7F4-04C5FDC1D456}" type="pres">
      <dgm:prSet presAssocID="{F6E8C9E0-11FC-4FC0-B839-39A981A3C691}" presName="ThreeNodes_3_text" presStyleLbl="node1" presStyleIdx="2" presStyleCnt="3">
        <dgm:presLayoutVars>
          <dgm:bulletEnabled val="1"/>
        </dgm:presLayoutVars>
      </dgm:prSet>
      <dgm:spPr/>
      <dgm:t>
        <a:bodyPr/>
        <a:lstStyle/>
        <a:p>
          <a:endParaRPr lang="en-US"/>
        </a:p>
      </dgm:t>
    </dgm:pt>
  </dgm:ptLst>
  <dgm:cxnLst>
    <dgm:cxn modelId="{9486CA68-8ED9-4B3C-BA24-F33244744034}" type="presOf" srcId="{BABFAB2C-37D8-4616-98E8-52141610A3E2}" destId="{0F48C9FD-4EEA-4D5B-9D92-66E278F3F1D9}" srcOrd="1" destOrd="0" presId="urn:microsoft.com/office/officeart/2005/8/layout/vProcess5"/>
    <dgm:cxn modelId="{2461F4D0-BFA4-485F-B44C-3BA9C115A560}" type="presOf" srcId="{BABFAB2C-37D8-4616-98E8-52141610A3E2}" destId="{F1362852-31A3-44BD-A6B3-F7D1839DC50D}" srcOrd="0" destOrd="0" presId="urn:microsoft.com/office/officeart/2005/8/layout/vProcess5"/>
    <dgm:cxn modelId="{6526AEFF-4C8A-4161-B374-6E276946F5DA}" type="presOf" srcId="{ADFB1FB0-1991-4CE8-87EE-ACD4817B3DA8}" destId="{2755B5B5-36CF-45BF-8E7C-5F6E82E50C16}" srcOrd="0" destOrd="0" presId="urn:microsoft.com/office/officeart/2005/8/layout/vProcess5"/>
    <dgm:cxn modelId="{5D25FC85-91A1-428C-B0B1-FE1FB4DE3B85}" srcId="{F6E8C9E0-11FC-4FC0-B839-39A981A3C691}" destId="{BABFAB2C-37D8-4616-98E8-52141610A3E2}" srcOrd="0" destOrd="0" parTransId="{BE84B305-A121-4F00-98DB-7E7178553AAC}" sibTransId="{0DE1D889-9B91-4571-98FC-3F16F4430E47}"/>
    <dgm:cxn modelId="{11E28E66-0B8A-4357-8A9A-83F4410970DA}" type="presOf" srcId="{68BDB747-D69B-4480-BCB3-2033CC6FCC75}" destId="{37B3F2B7-69C4-4E4B-B7F4-04C5FDC1D456}" srcOrd="1" destOrd="0" presId="urn:microsoft.com/office/officeart/2005/8/layout/vProcess5"/>
    <dgm:cxn modelId="{77E5B3E2-33FA-4413-9615-DF5BB0B29A11}" type="presOf" srcId="{68BDB747-D69B-4480-BCB3-2033CC6FCC75}" destId="{A168B1F9-570C-4814-B4D9-A44ABEEC2301}" srcOrd="0" destOrd="0" presId="urn:microsoft.com/office/officeart/2005/8/layout/vProcess5"/>
    <dgm:cxn modelId="{15EF416F-630F-4267-A346-03E88DC60965}" srcId="{F6E8C9E0-11FC-4FC0-B839-39A981A3C691}" destId="{CB1542F8-BB2F-4553-B71F-14D0D3E52F7F}" srcOrd="1" destOrd="0" parTransId="{29DDDAC1-6E8E-4498-8BFE-BECD26EAEF08}" sibTransId="{ADFB1FB0-1991-4CE8-87EE-ACD4817B3DA8}"/>
    <dgm:cxn modelId="{37EC055D-8350-466E-9369-29F98E5A3965}" type="presOf" srcId="{CB1542F8-BB2F-4553-B71F-14D0D3E52F7F}" destId="{BB4F432F-95AE-4E5D-B132-673746BCEA30}" srcOrd="0" destOrd="0" presId="urn:microsoft.com/office/officeart/2005/8/layout/vProcess5"/>
    <dgm:cxn modelId="{B621748B-4544-4435-8101-4563E84EDA0B}" type="presOf" srcId="{0DE1D889-9B91-4571-98FC-3F16F4430E47}" destId="{3521C756-0F30-4B32-B4FF-081651BC7B47}" srcOrd="0" destOrd="0" presId="urn:microsoft.com/office/officeart/2005/8/layout/vProcess5"/>
    <dgm:cxn modelId="{30E56458-AC45-4630-84D7-B4AC7582EAA9}" type="presOf" srcId="{F6E8C9E0-11FC-4FC0-B839-39A981A3C691}" destId="{01EA3141-1E0E-43A7-A323-CEA49F54B9FC}" srcOrd="0" destOrd="0" presId="urn:microsoft.com/office/officeart/2005/8/layout/vProcess5"/>
    <dgm:cxn modelId="{2F232F89-68D7-482E-AEE2-69FC83FFACDA}" type="presOf" srcId="{CB1542F8-BB2F-4553-B71F-14D0D3E52F7F}" destId="{8D22F381-16F8-496B-917C-3FB226353C65}" srcOrd="1" destOrd="0" presId="urn:microsoft.com/office/officeart/2005/8/layout/vProcess5"/>
    <dgm:cxn modelId="{1C40ACF4-9527-4947-9C6C-24AE8059D9DE}" srcId="{F6E8C9E0-11FC-4FC0-B839-39A981A3C691}" destId="{68BDB747-D69B-4480-BCB3-2033CC6FCC75}" srcOrd="2" destOrd="0" parTransId="{BD20ED8B-9655-446C-B339-35D7DBCAF81B}" sibTransId="{ABB45422-848E-41E9-8A41-02C38BE196F7}"/>
    <dgm:cxn modelId="{93C05534-9B09-46D8-97F6-FE6880EBEFB6}" type="presParOf" srcId="{01EA3141-1E0E-43A7-A323-CEA49F54B9FC}" destId="{C28B62C9-A890-4230-BB62-BF7792230F12}" srcOrd="0" destOrd="0" presId="urn:microsoft.com/office/officeart/2005/8/layout/vProcess5"/>
    <dgm:cxn modelId="{B0162E24-2C3C-4C29-BB74-5C4FAC32F7AE}" type="presParOf" srcId="{01EA3141-1E0E-43A7-A323-CEA49F54B9FC}" destId="{F1362852-31A3-44BD-A6B3-F7D1839DC50D}" srcOrd="1" destOrd="0" presId="urn:microsoft.com/office/officeart/2005/8/layout/vProcess5"/>
    <dgm:cxn modelId="{54B5C450-C0B7-489C-8426-E3B1D36786E2}" type="presParOf" srcId="{01EA3141-1E0E-43A7-A323-CEA49F54B9FC}" destId="{BB4F432F-95AE-4E5D-B132-673746BCEA30}" srcOrd="2" destOrd="0" presId="urn:microsoft.com/office/officeart/2005/8/layout/vProcess5"/>
    <dgm:cxn modelId="{553842C0-1362-45C7-B866-A63890892741}" type="presParOf" srcId="{01EA3141-1E0E-43A7-A323-CEA49F54B9FC}" destId="{A168B1F9-570C-4814-B4D9-A44ABEEC2301}" srcOrd="3" destOrd="0" presId="urn:microsoft.com/office/officeart/2005/8/layout/vProcess5"/>
    <dgm:cxn modelId="{E0906B03-3D1D-453A-81F9-D790A1E8F66F}" type="presParOf" srcId="{01EA3141-1E0E-43A7-A323-CEA49F54B9FC}" destId="{3521C756-0F30-4B32-B4FF-081651BC7B47}" srcOrd="4" destOrd="0" presId="urn:microsoft.com/office/officeart/2005/8/layout/vProcess5"/>
    <dgm:cxn modelId="{C0E7C1FF-8F6C-4843-B152-64CFD4A71A1C}" type="presParOf" srcId="{01EA3141-1E0E-43A7-A323-CEA49F54B9FC}" destId="{2755B5B5-36CF-45BF-8E7C-5F6E82E50C16}" srcOrd="5" destOrd="0" presId="urn:microsoft.com/office/officeart/2005/8/layout/vProcess5"/>
    <dgm:cxn modelId="{59AD9C72-B31A-407B-92CF-BD3FAF273E19}" type="presParOf" srcId="{01EA3141-1E0E-43A7-A323-CEA49F54B9FC}" destId="{0F48C9FD-4EEA-4D5B-9D92-66E278F3F1D9}" srcOrd="6" destOrd="0" presId="urn:microsoft.com/office/officeart/2005/8/layout/vProcess5"/>
    <dgm:cxn modelId="{76616BDD-39E7-4F7D-99CA-C9587231A1CB}" type="presParOf" srcId="{01EA3141-1E0E-43A7-A323-CEA49F54B9FC}" destId="{8D22F381-16F8-496B-917C-3FB226353C65}" srcOrd="7" destOrd="0" presId="urn:microsoft.com/office/officeart/2005/8/layout/vProcess5"/>
    <dgm:cxn modelId="{122AF3D2-4508-4A25-A699-8DD5948B2208}" type="presParOf" srcId="{01EA3141-1E0E-43A7-A323-CEA49F54B9FC}" destId="{37B3F2B7-69C4-4E4B-B7F4-04C5FDC1D456}" srcOrd="8" destOrd="0" presId="urn:microsoft.com/office/officeart/2005/8/layout/vProcess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9778D20-237E-44D5-B75D-A758F90F74B0}" type="doc">
      <dgm:prSet loTypeId="urn:microsoft.com/office/officeart/2005/8/layout/radial6" loCatId="cycle" qsTypeId="urn:microsoft.com/office/officeart/2005/8/quickstyle/simple2" qsCatId="simple" csTypeId="urn:microsoft.com/office/officeart/2005/8/colors/accent1_2" csCatId="accent1" phldr="1"/>
      <dgm:spPr/>
      <dgm:t>
        <a:bodyPr/>
        <a:lstStyle/>
        <a:p>
          <a:endParaRPr lang="en-US"/>
        </a:p>
      </dgm:t>
    </dgm:pt>
    <dgm:pt modelId="{EEB981F9-0937-41DC-A8F9-8F3CAB72E9E5}">
      <dgm:prSet custT="1"/>
      <dgm:spPr/>
      <dgm:t>
        <a:bodyPr/>
        <a:lstStyle/>
        <a:p>
          <a:pPr rtl="0"/>
          <a:r>
            <a:rPr lang="en-US" sz="1600" b="1" dirty="0" smtClean="0">
              <a:solidFill>
                <a:srgbClr val="FF0000"/>
              </a:solidFill>
            </a:rPr>
            <a:t>Incentives</a:t>
          </a:r>
          <a:endParaRPr lang="en-US" sz="1600" b="1" dirty="0">
            <a:solidFill>
              <a:srgbClr val="FF0000"/>
            </a:solidFill>
          </a:endParaRPr>
        </a:p>
      </dgm:t>
    </dgm:pt>
    <dgm:pt modelId="{9B037D77-EFAD-4CB6-B1FB-06C3141DB3A5}" type="parTrans" cxnId="{F5C13143-08A8-4003-A0A6-B6C35276F11C}">
      <dgm:prSet/>
      <dgm:spPr/>
      <dgm:t>
        <a:bodyPr/>
        <a:lstStyle/>
        <a:p>
          <a:endParaRPr lang="en-US"/>
        </a:p>
      </dgm:t>
    </dgm:pt>
    <dgm:pt modelId="{59B8EBAE-97AA-4491-BF1E-9DB64FF3022B}" type="sibTrans" cxnId="{F5C13143-08A8-4003-A0A6-B6C35276F11C}">
      <dgm:prSet/>
      <dgm:spPr/>
      <dgm:t>
        <a:bodyPr/>
        <a:lstStyle/>
        <a:p>
          <a:endParaRPr lang="en-US" dirty="0"/>
        </a:p>
      </dgm:t>
    </dgm:pt>
    <dgm:pt modelId="{557044C5-C6AD-473D-9145-9F21F1462506}">
      <dgm:prSet custT="1"/>
      <dgm:spPr/>
      <dgm:t>
        <a:bodyPr/>
        <a:lstStyle/>
        <a:p>
          <a:pPr rtl="0"/>
          <a:r>
            <a:rPr lang="en-US" sz="1600" b="1" dirty="0" smtClean="0">
              <a:solidFill>
                <a:srgbClr val="FF0000"/>
              </a:solidFill>
            </a:rPr>
            <a:t>Opportunity</a:t>
          </a:r>
          <a:endParaRPr lang="en-US" sz="1600" b="1" dirty="0">
            <a:solidFill>
              <a:srgbClr val="FF0000"/>
            </a:solidFill>
          </a:endParaRPr>
        </a:p>
      </dgm:t>
    </dgm:pt>
    <dgm:pt modelId="{17C05C85-7A9E-43D5-834F-1612958A7CAD}" type="parTrans" cxnId="{E8003A0D-3917-4543-865E-740D4BA10DD4}">
      <dgm:prSet/>
      <dgm:spPr/>
      <dgm:t>
        <a:bodyPr/>
        <a:lstStyle/>
        <a:p>
          <a:endParaRPr lang="en-US"/>
        </a:p>
      </dgm:t>
    </dgm:pt>
    <dgm:pt modelId="{21D39AA2-731E-4FE2-A5D0-DE1441FE18C3}" type="sibTrans" cxnId="{E8003A0D-3917-4543-865E-740D4BA10DD4}">
      <dgm:prSet/>
      <dgm:spPr/>
      <dgm:t>
        <a:bodyPr/>
        <a:lstStyle/>
        <a:p>
          <a:endParaRPr lang="en-US" dirty="0"/>
        </a:p>
      </dgm:t>
    </dgm:pt>
    <dgm:pt modelId="{20882E6D-65B8-48F2-B3FF-9F858F79F337}">
      <dgm:prSet custT="1"/>
      <dgm:spPr/>
      <dgm:t>
        <a:bodyPr/>
        <a:lstStyle/>
        <a:p>
          <a:pPr rtl="0"/>
          <a:r>
            <a:rPr lang="en-US" sz="1600" b="1" dirty="0" smtClean="0">
              <a:solidFill>
                <a:srgbClr val="FF0000"/>
              </a:solidFill>
            </a:rPr>
            <a:t>Capacity </a:t>
          </a:r>
          <a:endParaRPr lang="en-US" sz="1600" b="1" dirty="0">
            <a:solidFill>
              <a:srgbClr val="FF0000"/>
            </a:solidFill>
          </a:endParaRPr>
        </a:p>
      </dgm:t>
    </dgm:pt>
    <dgm:pt modelId="{35441CFE-E1E4-4F1C-8B92-387944B915DE}" type="parTrans" cxnId="{4B7A2996-8852-469B-B43E-F65BED48DD7B}">
      <dgm:prSet/>
      <dgm:spPr/>
      <dgm:t>
        <a:bodyPr/>
        <a:lstStyle/>
        <a:p>
          <a:endParaRPr lang="en-US"/>
        </a:p>
      </dgm:t>
    </dgm:pt>
    <dgm:pt modelId="{E377065D-F373-4E36-B4C8-D5F86AB8BD7A}" type="sibTrans" cxnId="{4B7A2996-8852-469B-B43E-F65BED48DD7B}">
      <dgm:prSet/>
      <dgm:spPr/>
      <dgm:t>
        <a:bodyPr/>
        <a:lstStyle/>
        <a:p>
          <a:endParaRPr lang="en-US" dirty="0"/>
        </a:p>
      </dgm:t>
    </dgm:pt>
    <dgm:pt modelId="{57432036-9B9B-4A52-BFC2-FA14D94DA5A1}">
      <dgm:prSet custT="1"/>
      <dgm:spPr/>
      <dgm:t>
        <a:bodyPr/>
        <a:lstStyle/>
        <a:p>
          <a:pPr rtl="0"/>
          <a:r>
            <a:rPr lang="en-US" sz="1600" b="1" dirty="0" smtClean="0">
              <a:solidFill>
                <a:srgbClr val="FF0000"/>
              </a:solidFill>
            </a:rPr>
            <a:t>Feedback</a:t>
          </a:r>
          <a:endParaRPr lang="en-US" sz="1600" b="1" dirty="0">
            <a:solidFill>
              <a:srgbClr val="FF0000"/>
            </a:solidFill>
          </a:endParaRPr>
        </a:p>
      </dgm:t>
    </dgm:pt>
    <dgm:pt modelId="{DC2168F5-10BA-450F-976A-75EC4524D98E}" type="parTrans" cxnId="{48DD67C5-187F-4638-AF3F-A90DCA2A3145}">
      <dgm:prSet/>
      <dgm:spPr/>
      <dgm:t>
        <a:bodyPr/>
        <a:lstStyle/>
        <a:p>
          <a:endParaRPr lang="en-US"/>
        </a:p>
      </dgm:t>
    </dgm:pt>
    <dgm:pt modelId="{717E52CF-0515-41E8-B95F-54168EBF4E93}" type="sibTrans" cxnId="{48DD67C5-187F-4638-AF3F-A90DCA2A3145}">
      <dgm:prSet/>
      <dgm:spPr/>
      <dgm:t>
        <a:bodyPr/>
        <a:lstStyle/>
        <a:p>
          <a:endParaRPr lang="en-US" dirty="0"/>
        </a:p>
      </dgm:t>
    </dgm:pt>
    <dgm:pt modelId="{316C8B72-CBCD-4246-A7F8-A0E51079A60A}">
      <dgm:prSet custT="1"/>
      <dgm:spPr/>
      <dgm:t>
        <a:bodyPr/>
        <a:lstStyle/>
        <a:p>
          <a:pPr rtl="0"/>
          <a:r>
            <a:rPr lang="en-US" sz="1800" b="1" dirty="0" smtClean="0"/>
            <a:t>Change Agent</a:t>
          </a:r>
        </a:p>
        <a:p>
          <a:pPr rtl="0"/>
          <a:r>
            <a:rPr lang="en-US" sz="1800" b="0" dirty="0" smtClean="0"/>
            <a:t>Know That</a:t>
          </a:r>
        </a:p>
        <a:p>
          <a:pPr rtl="0"/>
          <a:r>
            <a:rPr lang="en-US" sz="1800" b="0" dirty="0" smtClean="0"/>
            <a:t>Know How</a:t>
          </a:r>
        </a:p>
        <a:p>
          <a:pPr rtl="0"/>
          <a:r>
            <a:rPr lang="en-US" sz="1800" b="0" dirty="0" smtClean="0"/>
            <a:t>Can Do</a:t>
          </a:r>
        </a:p>
      </dgm:t>
    </dgm:pt>
    <dgm:pt modelId="{522A8AA0-3A4C-4FC5-96B2-3FB164BD6637}" type="parTrans" cxnId="{5ADDA95D-7640-4A61-A196-94ABE2012B31}">
      <dgm:prSet/>
      <dgm:spPr/>
      <dgm:t>
        <a:bodyPr/>
        <a:lstStyle/>
        <a:p>
          <a:endParaRPr lang="en-US"/>
        </a:p>
      </dgm:t>
    </dgm:pt>
    <dgm:pt modelId="{EA99463B-6BB0-41CC-9193-70F973790796}" type="sibTrans" cxnId="{5ADDA95D-7640-4A61-A196-94ABE2012B31}">
      <dgm:prSet/>
      <dgm:spPr/>
      <dgm:t>
        <a:bodyPr/>
        <a:lstStyle/>
        <a:p>
          <a:endParaRPr lang="en-US"/>
        </a:p>
      </dgm:t>
    </dgm:pt>
    <dgm:pt modelId="{A4C8A2D3-15CE-422C-A11C-BD4F1C168A4F}" type="pres">
      <dgm:prSet presAssocID="{E9778D20-237E-44D5-B75D-A758F90F74B0}" presName="Name0" presStyleCnt="0">
        <dgm:presLayoutVars>
          <dgm:chMax val="1"/>
          <dgm:dir/>
          <dgm:animLvl val="ctr"/>
          <dgm:resizeHandles val="exact"/>
        </dgm:presLayoutVars>
      </dgm:prSet>
      <dgm:spPr/>
      <dgm:t>
        <a:bodyPr/>
        <a:lstStyle/>
        <a:p>
          <a:endParaRPr lang="en-US"/>
        </a:p>
      </dgm:t>
    </dgm:pt>
    <dgm:pt modelId="{11E37A8D-9887-47E0-BCFE-E03BAD82B572}" type="pres">
      <dgm:prSet presAssocID="{316C8B72-CBCD-4246-A7F8-A0E51079A60A}" presName="centerShape" presStyleLbl="node0" presStyleIdx="0" presStyleCnt="1" custScaleX="112941" custScaleY="112941"/>
      <dgm:spPr/>
      <dgm:t>
        <a:bodyPr/>
        <a:lstStyle/>
        <a:p>
          <a:endParaRPr lang="en-US"/>
        </a:p>
      </dgm:t>
    </dgm:pt>
    <dgm:pt modelId="{AA4C40D2-D973-4951-8AAF-91F9E8904248}" type="pres">
      <dgm:prSet presAssocID="{EEB981F9-0937-41DC-A8F9-8F3CAB72E9E5}" presName="node" presStyleLbl="node1" presStyleIdx="0" presStyleCnt="4" custScaleX="141804" custScaleY="121009">
        <dgm:presLayoutVars>
          <dgm:bulletEnabled val="1"/>
        </dgm:presLayoutVars>
      </dgm:prSet>
      <dgm:spPr/>
      <dgm:t>
        <a:bodyPr/>
        <a:lstStyle/>
        <a:p>
          <a:endParaRPr lang="en-US"/>
        </a:p>
      </dgm:t>
    </dgm:pt>
    <dgm:pt modelId="{C797E078-5E03-4E90-901F-0E78D5FD4599}" type="pres">
      <dgm:prSet presAssocID="{EEB981F9-0937-41DC-A8F9-8F3CAB72E9E5}" presName="dummy" presStyleCnt="0"/>
      <dgm:spPr/>
      <dgm:t>
        <a:bodyPr/>
        <a:lstStyle/>
        <a:p>
          <a:endParaRPr lang="en-US"/>
        </a:p>
      </dgm:t>
    </dgm:pt>
    <dgm:pt modelId="{CBDE6B96-2828-47D8-8EB5-5588BD5F38C2}" type="pres">
      <dgm:prSet presAssocID="{59B8EBAE-97AA-4491-BF1E-9DB64FF3022B}" presName="sibTrans" presStyleLbl="sibTrans2D1" presStyleIdx="0" presStyleCnt="4"/>
      <dgm:spPr/>
      <dgm:t>
        <a:bodyPr/>
        <a:lstStyle/>
        <a:p>
          <a:endParaRPr lang="en-US"/>
        </a:p>
      </dgm:t>
    </dgm:pt>
    <dgm:pt modelId="{221971A6-0384-4409-A40E-CBECF6B62CCA}" type="pres">
      <dgm:prSet presAssocID="{557044C5-C6AD-473D-9145-9F21F1462506}" presName="node" presStyleLbl="node1" presStyleIdx="1" presStyleCnt="4" custScaleX="141804" custScaleY="121009">
        <dgm:presLayoutVars>
          <dgm:bulletEnabled val="1"/>
        </dgm:presLayoutVars>
      </dgm:prSet>
      <dgm:spPr/>
      <dgm:t>
        <a:bodyPr/>
        <a:lstStyle/>
        <a:p>
          <a:endParaRPr lang="en-US"/>
        </a:p>
      </dgm:t>
    </dgm:pt>
    <dgm:pt modelId="{79127CC6-2CF3-45BA-91BF-3A75B93530EB}" type="pres">
      <dgm:prSet presAssocID="{557044C5-C6AD-473D-9145-9F21F1462506}" presName="dummy" presStyleCnt="0"/>
      <dgm:spPr/>
      <dgm:t>
        <a:bodyPr/>
        <a:lstStyle/>
        <a:p>
          <a:endParaRPr lang="en-US"/>
        </a:p>
      </dgm:t>
    </dgm:pt>
    <dgm:pt modelId="{3019B9C0-5FD5-40D2-B338-3FFA225DC34B}" type="pres">
      <dgm:prSet presAssocID="{21D39AA2-731E-4FE2-A5D0-DE1441FE18C3}" presName="sibTrans" presStyleLbl="sibTrans2D1" presStyleIdx="1" presStyleCnt="4"/>
      <dgm:spPr/>
      <dgm:t>
        <a:bodyPr/>
        <a:lstStyle/>
        <a:p>
          <a:endParaRPr lang="en-US"/>
        </a:p>
      </dgm:t>
    </dgm:pt>
    <dgm:pt modelId="{52A19AE4-25B6-41B4-B2CD-8E86D10B4DDA}" type="pres">
      <dgm:prSet presAssocID="{20882E6D-65B8-48F2-B3FF-9F858F79F337}" presName="node" presStyleLbl="node1" presStyleIdx="2" presStyleCnt="4" custScaleX="141804" custScaleY="121009">
        <dgm:presLayoutVars>
          <dgm:bulletEnabled val="1"/>
        </dgm:presLayoutVars>
      </dgm:prSet>
      <dgm:spPr/>
      <dgm:t>
        <a:bodyPr/>
        <a:lstStyle/>
        <a:p>
          <a:endParaRPr lang="en-US"/>
        </a:p>
      </dgm:t>
    </dgm:pt>
    <dgm:pt modelId="{A50A5D4B-65DE-4156-AED3-3FFFD99E17E2}" type="pres">
      <dgm:prSet presAssocID="{20882E6D-65B8-48F2-B3FF-9F858F79F337}" presName="dummy" presStyleCnt="0"/>
      <dgm:spPr/>
      <dgm:t>
        <a:bodyPr/>
        <a:lstStyle/>
        <a:p>
          <a:endParaRPr lang="en-US"/>
        </a:p>
      </dgm:t>
    </dgm:pt>
    <dgm:pt modelId="{EF2A147C-EEE4-452B-82E6-766F24EBB2A1}" type="pres">
      <dgm:prSet presAssocID="{E377065D-F373-4E36-B4C8-D5F86AB8BD7A}" presName="sibTrans" presStyleLbl="sibTrans2D1" presStyleIdx="2" presStyleCnt="4"/>
      <dgm:spPr/>
      <dgm:t>
        <a:bodyPr/>
        <a:lstStyle/>
        <a:p>
          <a:endParaRPr lang="en-US"/>
        </a:p>
      </dgm:t>
    </dgm:pt>
    <dgm:pt modelId="{061E50A9-262A-4291-8771-16E8CEEA9C41}" type="pres">
      <dgm:prSet presAssocID="{57432036-9B9B-4A52-BFC2-FA14D94DA5A1}" presName="node" presStyleLbl="node1" presStyleIdx="3" presStyleCnt="4" custScaleX="141804" custScaleY="121009">
        <dgm:presLayoutVars>
          <dgm:bulletEnabled val="1"/>
        </dgm:presLayoutVars>
      </dgm:prSet>
      <dgm:spPr/>
      <dgm:t>
        <a:bodyPr/>
        <a:lstStyle/>
        <a:p>
          <a:endParaRPr lang="en-US"/>
        </a:p>
      </dgm:t>
    </dgm:pt>
    <dgm:pt modelId="{87144F25-DFA4-4EED-BBC4-196BDED111D9}" type="pres">
      <dgm:prSet presAssocID="{57432036-9B9B-4A52-BFC2-FA14D94DA5A1}" presName="dummy" presStyleCnt="0"/>
      <dgm:spPr/>
      <dgm:t>
        <a:bodyPr/>
        <a:lstStyle/>
        <a:p>
          <a:endParaRPr lang="en-US"/>
        </a:p>
      </dgm:t>
    </dgm:pt>
    <dgm:pt modelId="{37B7E1F6-9013-4EA6-901C-7F76F17957C0}" type="pres">
      <dgm:prSet presAssocID="{717E52CF-0515-41E8-B95F-54168EBF4E93}" presName="sibTrans" presStyleLbl="sibTrans2D1" presStyleIdx="3" presStyleCnt="4"/>
      <dgm:spPr/>
      <dgm:t>
        <a:bodyPr/>
        <a:lstStyle/>
        <a:p>
          <a:endParaRPr lang="en-US"/>
        </a:p>
      </dgm:t>
    </dgm:pt>
  </dgm:ptLst>
  <dgm:cxnLst>
    <dgm:cxn modelId="{E8003A0D-3917-4543-865E-740D4BA10DD4}" srcId="{316C8B72-CBCD-4246-A7F8-A0E51079A60A}" destId="{557044C5-C6AD-473D-9145-9F21F1462506}" srcOrd="1" destOrd="0" parTransId="{17C05C85-7A9E-43D5-834F-1612958A7CAD}" sibTransId="{21D39AA2-731E-4FE2-A5D0-DE1441FE18C3}"/>
    <dgm:cxn modelId="{FDED3349-66C8-4A97-8820-56FD759D8D9F}" type="presOf" srcId="{20882E6D-65B8-48F2-B3FF-9F858F79F337}" destId="{52A19AE4-25B6-41B4-B2CD-8E86D10B4DDA}" srcOrd="0" destOrd="0" presId="urn:microsoft.com/office/officeart/2005/8/layout/radial6"/>
    <dgm:cxn modelId="{48DD67C5-187F-4638-AF3F-A90DCA2A3145}" srcId="{316C8B72-CBCD-4246-A7F8-A0E51079A60A}" destId="{57432036-9B9B-4A52-BFC2-FA14D94DA5A1}" srcOrd="3" destOrd="0" parTransId="{DC2168F5-10BA-450F-976A-75EC4524D98E}" sibTransId="{717E52CF-0515-41E8-B95F-54168EBF4E93}"/>
    <dgm:cxn modelId="{C1A24805-7509-465B-942D-0991CE7B97A4}" type="presOf" srcId="{59B8EBAE-97AA-4491-BF1E-9DB64FF3022B}" destId="{CBDE6B96-2828-47D8-8EB5-5588BD5F38C2}" srcOrd="0" destOrd="0" presId="urn:microsoft.com/office/officeart/2005/8/layout/radial6"/>
    <dgm:cxn modelId="{30965B66-9B27-42EA-B201-1B0D7C034C87}" type="presOf" srcId="{21D39AA2-731E-4FE2-A5D0-DE1441FE18C3}" destId="{3019B9C0-5FD5-40D2-B338-3FFA225DC34B}" srcOrd="0" destOrd="0" presId="urn:microsoft.com/office/officeart/2005/8/layout/radial6"/>
    <dgm:cxn modelId="{522D1474-84C2-43A3-BFC2-4C6CD63121AB}" type="presOf" srcId="{717E52CF-0515-41E8-B95F-54168EBF4E93}" destId="{37B7E1F6-9013-4EA6-901C-7F76F17957C0}" srcOrd="0" destOrd="0" presId="urn:microsoft.com/office/officeart/2005/8/layout/radial6"/>
    <dgm:cxn modelId="{4B7A2996-8852-469B-B43E-F65BED48DD7B}" srcId="{316C8B72-CBCD-4246-A7F8-A0E51079A60A}" destId="{20882E6D-65B8-48F2-B3FF-9F858F79F337}" srcOrd="2" destOrd="0" parTransId="{35441CFE-E1E4-4F1C-8B92-387944B915DE}" sibTransId="{E377065D-F373-4E36-B4C8-D5F86AB8BD7A}"/>
    <dgm:cxn modelId="{C8EF2B55-45A5-40AA-BB22-0C7ABC85CD94}" type="presOf" srcId="{57432036-9B9B-4A52-BFC2-FA14D94DA5A1}" destId="{061E50A9-262A-4291-8771-16E8CEEA9C41}" srcOrd="0" destOrd="0" presId="urn:microsoft.com/office/officeart/2005/8/layout/radial6"/>
    <dgm:cxn modelId="{E4A92255-836D-406B-A554-26BDB3B07971}" type="presOf" srcId="{557044C5-C6AD-473D-9145-9F21F1462506}" destId="{221971A6-0384-4409-A40E-CBECF6B62CCA}" srcOrd="0" destOrd="0" presId="urn:microsoft.com/office/officeart/2005/8/layout/radial6"/>
    <dgm:cxn modelId="{3F384821-7413-4DBE-AC8F-D687617022FF}" type="presOf" srcId="{E377065D-F373-4E36-B4C8-D5F86AB8BD7A}" destId="{EF2A147C-EEE4-452B-82E6-766F24EBB2A1}" srcOrd="0" destOrd="0" presId="urn:microsoft.com/office/officeart/2005/8/layout/radial6"/>
    <dgm:cxn modelId="{5ADDA95D-7640-4A61-A196-94ABE2012B31}" srcId="{E9778D20-237E-44D5-B75D-A758F90F74B0}" destId="{316C8B72-CBCD-4246-A7F8-A0E51079A60A}" srcOrd="0" destOrd="0" parTransId="{522A8AA0-3A4C-4FC5-96B2-3FB164BD6637}" sibTransId="{EA99463B-6BB0-41CC-9193-70F973790796}"/>
    <dgm:cxn modelId="{390B8F73-7F93-4486-ADB6-88FDDA5E2627}" type="presOf" srcId="{EEB981F9-0937-41DC-A8F9-8F3CAB72E9E5}" destId="{AA4C40D2-D973-4951-8AAF-91F9E8904248}" srcOrd="0" destOrd="0" presId="urn:microsoft.com/office/officeart/2005/8/layout/radial6"/>
    <dgm:cxn modelId="{BB378EA6-84E1-45A1-9293-2619221CB511}" type="presOf" srcId="{E9778D20-237E-44D5-B75D-A758F90F74B0}" destId="{A4C8A2D3-15CE-422C-A11C-BD4F1C168A4F}" srcOrd="0" destOrd="0" presId="urn:microsoft.com/office/officeart/2005/8/layout/radial6"/>
    <dgm:cxn modelId="{5B26041C-485F-4824-839A-3E3A8472D62B}" type="presOf" srcId="{316C8B72-CBCD-4246-A7F8-A0E51079A60A}" destId="{11E37A8D-9887-47E0-BCFE-E03BAD82B572}" srcOrd="0" destOrd="0" presId="urn:microsoft.com/office/officeart/2005/8/layout/radial6"/>
    <dgm:cxn modelId="{F5C13143-08A8-4003-A0A6-B6C35276F11C}" srcId="{316C8B72-CBCD-4246-A7F8-A0E51079A60A}" destId="{EEB981F9-0937-41DC-A8F9-8F3CAB72E9E5}" srcOrd="0" destOrd="0" parTransId="{9B037D77-EFAD-4CB6-B1FB-06C3141DB3A5}" sibTransId="{59B8EBAE-97AA-4491-BF1E-9DB64FF3022B}"/>
    <dgm:cxn modelId="{066A4633-95EC-4911-A303-A97A1A0D3DD3}" type="presParOf" srcId="{A4C8A2D3-15CE-422C-A11C-BD4F1C168A4F}" destId="{11E37A8D-9887-47E0-BCFE-E03BAD82B572}" srcOrd="0" destOrd="0" presId="urn:microsoft.com/office/officeart/2005/8/layout/radial6"/>
    <dgm:cxn modelId="{D2018326-C07E-4DF2-AE2B-FFA5EB02A6F8}" type="presParOf" srcId="{A4C8A2D3-15CE-422C-A11C-BD4F1C168A4F}" destId="{AA4C40D2-D973-4951-8AAF-91F9E8904248}" srcOrd="1" destOrd="0" presId="urn:microsoft.com/office/officeart/2005/8/layout/radial6"/>
    <dgm:cxn modelId="{F25DAF7F-56FB-4DDC-9136-E86D2DC76FAE}" type="presParOf" srcId="{A4C8A2D3-15CE-422C-A11C-BD4F1C168A4F}" destId="{C797E078-5E03-4E90-901F-0E78D5FD4599}" srcOrd="2" destOrd="0" presId="urn:microsoft.com/office/officeart/2005/8/layout/radial6"/>
    <dgm:cxn modelId="{588E5C19-7426-4B50-94C0-C6CCF7C4B0A1}" type="presParOf" srcId="{A4C8A2D3-15CE-422C-A11C-BD4F1C168A4F}" destId="{CBDE6B96-2828-47D8-8EB5-5588BD5F38C2}" srcOrd="3" destOrd="0" presId="urn:microsoft.com/office/officeart/2005/8/layout/radial6"/>
    <dgm:cxn modelId="{621AB16C-C156-4996-9013-AE43429BB55B}" type="presParOf" srcId="{A4C8A2D3-15CE-422C-A11C-BD4F1C168A4F}" destId="{221971A6-0384-4409-A40E-CBECF6B62CCA}" srcOrd="4" destOrd="0" presId="urn:microsoft.com/office/officeart/2005/8/layout/radial6"/>
    <dgm:cxn modelId="{2E2D6FC0-C4CA-4DF3-8799-3B449C48391A}" type="presParOf" srcId="{A4C8A2D3-15CE-422C-A11C-BD4F1C168A4F}" destId="{79127CC6-2CF3-45BA-91BF-3A75B93530EB}" srcOrd="5" destOrd="0" presId="urn:microsoft.com/office/officeart/2005/8/layout/radial6"/>
    <dgm:cxn modelId="{D4E3DF40-18D3-41A1-936B-DE3CB8B68803}" type="presParOf" srcId="{A4C8A2D3-15CE-422C-A11C-BD4F1C168A4F}" destId="{3019B9C0-5FD5-40D2-B338-3FFA225DC34B}" srcOrd="6" destOrd="0" presId="urn:microsoft.com/office/officeart/2005/8/layout/radial6"/>
    <dgm:cxn modelId="{F282DE32-7F21-4BD7-8F04-C921FD19BD2C}" type="presParOf" srcId="{A4C8A2D3-15CE-422C-A11C-BD4F1C168A4F}" destId="{52A19AE4-25B6-41B4-B2CD-8E86D10B4DDA}" srcOrd="7" destOrd="0" presId="urn:microsoft.com/office/officeart/2005/8/layout/radial6"/>
    <dgm:cxn modelId="{90A02A39-5942-451E-A59F-0D01F3EA55CE}" type="presParOf" srcId="{A4C8A2D3-15CE-422C-A11C-BD4F1C168A4F}" destId="{A50A5D4B-65DE-4156-AED3-3FFFD99E17E2}" srcOrd="8" destOrd="0" presId="urn:microsoft.com/office/officeart/2005/8/layout/radial6"/>
    <dgm:cxn modelId="{4FF40905-F0D1-4E57-A1C6-73B4910B769C}" type="presParOf" srcId="{A4C8A2D3-15CE-422C-A11C-BD4F1C168A4F}" destId="{EF2A147C-EEE4-452B-82E6-766F24EBB2A1}" srcOrd="9" destOrd="0" presId="urn:microsoft.com/office/officeart/2005/8/layout/radial6"/>
    <dgm:cxn modelId="{0D38B030-FE47-43DA-9AFB-7099CD00DEEC}" type="presParOf" srcId="{A4C8A2D3-15CE-422C-A11C-BD4F1C168A4F}" destId="{061E50A9-262A-4291-8771-16E8CEEA9C41}" srcOrd="10" destOrd="0" presId="urn:microsoft.com/office/officeart/2005/8/layout/radial6"/>
    <dgm:cxn modelId="{5088C5B1-6FC7-4C89-A899-54AE5AEF36B9}" type="presParOf" srcId="{A4C8A2D3-15CE-422C-A11C-BD4F1C168A4F}" destId="{87144F25-DFA4-4EED-BBC4-196BDED111D9}" srcOrd="11" destOrd="0" presId="urn:microsoft.com/office/officeart/2005/8/layout/radial6"/>
    <dgm:cxn modelId="{3CC06DB0-18F5-408F-95AB-5D09C398A567}" type="presParOf" srcId="{A4C8A2D3-15CE-422C-A11C-BD4F1C168A4F}" destId="{37B7E1F6-9013-4EA6-901C-7F76F17957C0}" srcOrd="12"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6E8C9E0-11FC-4FC0-B839-39A981A3C691}" type="doc">
      <dgm:prSet loTypeId="urn:microsoft.com/office/officeart/2005/8/layout/vProcess5" loCatId="process" qsTypeId="urn:microsoft.com/office/officeart/2005/8/quickstyle/simple2" qsCatId="simple" csTypeId="urn:microsoft.com/office/officeart/2005/8/colors/accent1_2" csCatId="accent1" phldr="1"/>
      <dgm:spPr/>
      <dgm:t>
        <a:bodyPr/>
        <a:lstStyle/>
        <a:p>
          <a:endParaRPr lang="en-US"/>
        </a:p>
      </dgm:t>
    </dgm:pt>
    <dgm:pt modelId="{BABFAB2C-37D8-4616-98E8-52141610A3E2}">
      <dgm:prSet custT="1"/>
      <dgm:spPr/>
      <dgm:t>
        <a:bodyPr/>
        <a:lstStyle/>
        <a:p>
          <a:pPr rtl="0">
            <a:lnSpc>
              <a:spcPct val="100000"/>
            </a:lnSpc>
            <a:spcAft>
              <a:spcPts val="0"/>
            </a:spcAft>
          </a:pPr>
          <a:r>
            <a:rPr lang="en-US" sz="2000" dirty="0" smtClean="0"/>
            <a:t>Actions</a:t>
          </a:r>
        </a:p>
        <a:p>
          <a:pPr rtl="0">
            <a:lnSpc>
              <a:spcPct val="100000"/>
            </a:lnSpc>
            <a:spcAft>
              <a:spcPts val="0"/>
            </a:spcAft>
          </a:pPr>
          <a:r>
            <a:rPr lang="en-US" sz="2000" dirty="0" smtClean="0"/>
            <a:t>and</a:t>
          </a:r>
        </a:p>
        <a:p>
          <a:pPr rtl="0">
            <a:lnSpc>
              <a:spcPct val="100000"/>
            </a:lnSpc>
            <a:spcAft>
              <a:spcPts val="0"/>
            </a:spcAft>
          </a:pPr>
          <a:r>
            <a:rPr lang="en-US" sz="2000" dirty="0" smtClean="0"/>
            <a:t>Interactions</a:t>
          </a:r>
          <a:endParaRPr lang="en-US" sz="2000" dirty="0"/>
        </a:p>
      </dgm:t>
    </dgm:pt>
    <dgm:pt modelId="{BE84B305-A121-4F00-98DB-7E7178553AAC}" type="parTrans" cxnId="{5D25FC85-91A1-428C-B0B1-FE1FB4DE3B85}">
      <dgm:prSet/>
      <dgm:spPr/>
      <dgm:t>
        <a:bodyPr/>
        <a:lstStyle/>
        <a:p>
          <a:endParaRPr lang="en-US"/>
        </a:p>
      </dgm:t>
    </dgm:pt>
    <dgm:pt modelId="{0DE1D889-9B91-4571-98FC-3F16F4430E47}" type="sibTrans" cxnId="{5D25FC85-91A1-428C-B0B1-FE1FB4DE3B85}">
      <dgm:prSet/>
      <dgm:spPr/>
      <dgm:t>
        <a:bodyPr/>
        <a:lstStyle/>
        <a:p>
          <a:endParaRPr lang="en-US" dirty="0"/>
        </a:p>
      </dgm:t>
    </dgm:pt>
    <dgm:pt modelId="{68BDB747-D69B-4480-BCB3-2033CC6FCC75}">
      <dgm:prSet custT="1"/>
      <dgm:spPr/>
      <dgm:t>
        <a:bodyPr/>
        <a:lstStyle/>
        <a:p>
          <a:pPr rtl="0">
            <a:lnSpc>
              <a:spcPct val="100000"/>
            </a:lnSpc>
            <a:spcAft>
              <a:spcPts val="0"/>
            </a:spcAft>
          </a:pPr>
          <a:r>
            <a:rPr lang="en-US" sz="2000" dirty="0" smtClean="0"/>
            <a:t>Dramatic and Sustainable Results</a:t>
          </a:r>
          <a:endParaRPr lang="en-US" sz="2000" dirty="0"/>
        </a:p>
      </dgm:t>
    </dgm:pt>
    <dgm:pt modelId="{BD20ED8B-9655-446C-B339-35D7DBCAF81B}" type="parTrans" cxnId="{1C40ACF4-9527-4947-9C6C-24AE8059D9DE}">
      <dgm:prSet/>
      <dgm:spPr/>
      <dgm:t>
        <a:bodyPr/>
        <a:lstStyle/>
        <a:p>
          <a:endParaRPr lang="en-US"/>
        </a:p>
      </dgm:t>
    </dgm:pt>
    <dgm:pt modelId="{ABB45422-848E-41E9-8A41-02C38BE196F7}" type="sibTrans" cxnId="{1C40ACF4-9527-4947-9C6C-24AE8059D9DE}">
      <dgm:prSet/>
      <dgm:spPr/>
      <dgm:t>
        <a:bodyPr/>
        <a:lstStyle/>
        <a:p>
          <a:endParaRPr lang="en-US"/>
        </a:p>
      </dgm:t>
    </dgm:pt>
    <dgm:pt modelId="{CB1542F8-BB2F-4553-B71F-14D0D3E52F7F}">
      <dgm:prSet custT="1"/>
      <dgm:spPr/>
      <dgm:t>
        <a:bodyPr/>
        <a:lstStyle/>
        <a:p>
          <a:pPr rtl="0">
            <a:lnSpc>
              <a:spcPct val="100000"/>
            </a:lnSpc>
            <a:spcAft>
              <a:spcPts val="0"/>
            </a:spcAft>
          </a:pPr>
          <a:r>
            <a:rPr lang="en-US" sz="2000" dirty="0" smtClean="0"/>
            <a:t>Substantial Organizational Improvement</a:t>
          </a:r>
          <a:endParaRPr lang="en-US" sz="2000" dirty="0"/>
        </a:p>
      </dgm:t>
    </dgm:pt>
    <dgm:pt modelId="{29DDDAC1-6E8E-4498-8BFE-BECD26EAEF08}" type="parTrans" cxnId="{15EF416F-630F-4267-A346-03E88DC60965}">
      <dgm:prSet/>
      <dgm:spPr/>
      <dgm:t>
        <a:bodyPr/>
        <a:lstStyle/>
        <a:p>
          <a:endParaRPr lang="en-US"/>
        </a:p>
      </dgm:t>
    </dgm:pt>
    <dgm:pt modelId="{ADFB1FB0-1991-4CE8-87EE-ACD4817B3DA8}" type="sibTrans" cxnId="{15EF416F-630F-4267-A346-03E88DC60965}">
      <dgm:prSet/>
      <dgm:spPr/>
      <dgm:t>
        <a:bodyPr/>
        <a:lstStyle/>
        <a:p>
          <a:endParaRPr lang="en-US" dirty="0"/>
        </a:p>
      </dgm:t>
    </dgm:pt>
    <dgm:pt modelId="{01EA3141-1E0E-43A7-A323-CEA49F54B9FC}" type="pres">
      <dgm:prSet presAssocID="{F6E8C9E0-11FC-4FC0-B839-39A981A3C691}" presName="outerComposite" presStyleCnt="0">
        <dgm:presLayoutVars>
          <dgm:chMax val="5"/>
          <dgm:dir/>
          <dgm:resizeHandles val="exact"/>
        </dgm:presLayoutVars>
      </dgm:prSet>
      <dgm:spPr/>
      <dgm:t>
        <a:bodyPr/>
        <a:lstStyle/>
        <a:p>
          <a:endParaRPr lang="en-US"/>
        </a:p>
      </dgm:t>
    </dgm:pt>
    <dgm:pt modelId="{C28B62C9-A890-4230-BB62-BF7792230F12}" type="pres">
      <dgm:prSet presAssocID="{F6E8C9E0-11FC-4FC0-B839-39A981A3C691}" presName="dummyMaxCanvas" presStyleCnt="0">
        <dgm:presLayoutVars/>
      </dgm:prSet>
      <dgm:spPr/>
    </dgm:pt>
    <dgm:pt modelId="{F1362852-31A3-44BD-A6B3-F7D1839DC50D}" type="pres">
      <dgm:prSet presAssocID="{F6E8C9E0-11FC-4FC0-B839-39A981A3C691}" presName="ThreeNodes_1" presStyleLbl="node1" presStyleIdx="0" presStyleCnt="3">
        <dgm:presLayoutVars>
          <dgm:bulletEnabled val="1"/>
        </dgm:presLayoutVars>
      </dgm:prSet>
      <dgm:spPr/>
      <dgm:t>
        <a:bodyPr/>
        <a:lstStyle/>
        <a:p>
          <a:endParaRPr lang="en-US"/>
        </a:p>
      </dgm:t>
    </dgm:pt>
    <dgm:pt modelId="{BB4F432F-95AE-4E5D-B132-673746BCEA30}" type="pres">
      <dgm:prSet presAssocID="{F6E8C9E0-11FC-4FC0-B839-39A981A3C691}" presName="ThreeNodes_2" presStyleLbl="node1" presStyleIdx="1" presStyleCnt="3">
        <dgm:presLayoutVars>
          <dgm:bulletEnabled val="1"/>
        </dgm:presLayoutVars>
      </dgm:prSet>
      <dgm:spPr/>
      <dgm:t>
        <a:bodyPr/>
        <a:lstStyle/>
        <a:p>
          <a:endParaRPr lang="en-US"/>
        </a:p>
      </dgm:t>
    </dgm:pt>
    <dgm:pt modelId="{A168B1F9-570C-4814-B4D9-A44ABEEC2301}" type="pres">
      <dgm:prSet presAssocID="{F6E8C9E0-11FC-4FC0-B839-39A981A3C691}" presName="ThreeNodes_3" presStyleLbl="node1" presStyleIdx="2" presStyleCnt="3">
        <dgm:presLayoutVars>
          <dgm:bulletEnabled val="1"/>
        </dgm:presLayoutVars>
      </dgm:prSet>
      <dgm:spPr/>
      <dgm:t>
        <a:bodyPr/>
        <a:lstStyle/>
        <a:p>
          <a:endParaRPr lang="en-US"/>
        </a:p>
      </dgm:t>
    </dgm:pt>
    <dgm:pt modelId="{3521C756-0F30-4B32-B4FF-081651BC7B47}" type="pres">
      <dgm:prSet presAssocID="{F6E8C9E0-11FC-4FC0-B839-39A981A3C691}" presName="ThreeConn_1-2" presStyleLbl="fgAccFollowNode1" presStyleIdx="0" presStyleCnt="2">
        <dgm:presLayoutVars>
          <dgm:bulletEnabled val="1"/>
        </dgm:presLayoutVars>
      </dgm:prSet>
      <dgm:spPr/>
      <dgm:t>
        <a:bodyPr/>
        <a:lstStyle/>
        <a:p>
          <a:endParaRPr lang="en-US"/>
        </a:p>
      </dgm:t>
    </dgm:pt>
    <dgm:pt modelId="{2755B5B5-36CF-45BF-8E7C-5F6E82E50C16}" type="pres">
      <dgm:prSet presAssocID="{F6E8C9E0-11FC-4FC0-B839-39A981A3C691}" presName="ThreeConn_2-3" presStyleLbl="fgAccFollowNode1" presStyleIdx="1" presStyleCnt="2">
        <dgm:presLayoutVars>
          <dgm:bulletEnabled val="1"/>
        </dgm:presLayoutVars>
      </dgm:prSet>
      <dgm:spPr/>
      <dgm:t>
        <a:bodyPr/>
        <a:lstStyle/>
        <a:p>
          <a:endParaRPr lang="en-US"/>
        </a:p>
      </dgm:t>
    </dgm:pt>
    <dgm:pt modelId="{0F48C9FD-4EEA-4D5B-9D92-66E278F3F1D9}" type="pres">
      <dgm:prSet presAssocID="{F6E8C9E0-11FC-4FC0-B839-39A981A3C691}" presName="ThreeNodes_1_text" presStyleLbl="node1" presStyleIdx="2" presStyleCnt="3">
        <dgm:presLayoutVars>
          <dgm:bulletEnabled val="1"/>
        </dgm:presLayoutVars>
      </dgm:prSet>
      <dgm:spPr/>
      <dgm:t>
        <a:bodyPr/>
        <a:lstStyle/>
        <a:p>
          <a:endParaRPr lang="en-US"/>
        </a:p>
      </dgm:t>
    </dgm:pt>
    <dgm:pt modelId="{8D22F381-16F8-496B-917C-3FB226353C65}" type="pres">
      <dgm:prSet presAssocID="{F6E8C9E0-11FC-4FC0-B839-39A981A3C691}" presName="ThreeNodes_2_text" presStyleLbl="node1" presStyleIdx="2" presStyleCnt="3">
        <dgm:presLayoutVars>
          <dgm:bulletEnabled val="1"/>
        </dgm:presLayoutVars>
      </dgm:prSet>
      <dgm:spPr/>
      <dgm:t>
        <a:bodyPr/>
        <a:lstStyle/>
        <a:p>
          <a:endParaRPr lang="en-US"/>
        </a:p>
      </dgm:t>
    </dgm:pt>
    <dgm:pt modelId="{37B3F2B7-69C4-4E4B-B7F4-04C5FDC1D456}" type="pres">
      <dgm:prSet presAssocID="{F6E8C9E0-11FC-4FC0-B839-39A981A3C691}" presName="ThreeNodes_3_text" presStyleLbl="node1" presStyleIdx="2" presStyleCnt="3">
        <dgm:presLayoutVars>
          <dgm:bulletEnabled val="1"/>
        </dgm:presLayoutVars>
      </dgm:prSet>
      <dgm:spPr/>
      <dgm:t>
        <a:bodyPr/>
        <a:lstStyle/>
        <a:p>
          <a:endParaRPr lang="en-US"/>
        </a:p>
      </dgm:t>
    </dgm:pt>
  </dgm:ptLst>
  <dgm:cxnLst>
    <dgm:cxn modelId="{F90A331B-F20C-407C-A3AD-4F957B19F853}" type="presOf" srcId="{BABFAB2C-37D8-4616-98E8-52141610A3E2}" destId="{F1362852-31A3-44BD-A6B3-F7D1839DC50D}" srcOrd="0" destOrd="0" presId="urn:microsoft.com/office/officeart/2005/8/layout/vProcess5"/>
    <dgm:cxn modelId="{3CF0C7B3-5F17-4651-8D21-2EC4C05FB23D}" type="presOf" srcId="{F6E8C9E0-11FC-4FC0-B839-39A981A3C691}" destId="{01EA3141-1E0E-43A7-A323-CEA49F54B9FC}" srcOrd="0" destOrd="0" presId="urn:microsoft.com/office/officeart/2005/8/layout/vProcess5"/>
    <dgm:cxn modelId="{5D25FC85-91A1-428C-B0B1-FE1FB4DE3B85}" srcId="{F6E8C9E0-11FC-4FC0-B839-39A981A3C691}" destId="{BABFAB2C-37D8-4616-98E8-52141610A3E2}" srcOrd="0" destOrd="0" parTransId="{BE84B305-A121-4F00-98DB-7E7178553AAC}" sibTransId="{0DE1D889-9B91-4571-98FC-3F16F4430E47}"/>
    <dgm:cxn modelId="{A0C1D4A9-123C-48F5-AC17-7E3BEBE9689B}" type="presOf" srcId="{BABFAB2C-37D8-4616-98E8-52141610A3E2}" destId="{0F48C9FD-4EEA-4D5B-9D92-66E278F3F1D9}" srcOrd="1" destOrd="0" presId="urn:microsoft.com/office/officeart/2005/8/layout/vProcess5"/>
    <dgm:cxn modelId="{4E1C9310-CEE2-48A0-8811-66DB50667FC9}" type="presOf" srcId="{ADFB1FB0-1991-4CE8-87EE-ACD4817B3DA8}" destId="{2755B5B5-36CF-45BF-8E7C-5F6E82E50C16}" srcOrd="0" destOrd="0" presId="urn:microsoft.com/office/officeart/2005/8/layout/vProcess5"/>
    <dgm:cxn modelId="{96B9E6FC-40D9-4F0D-AA7D-000493D0B7F7}" type="presOf" srcId="{CB1542F8-BB2F-4553-B71F-14D0D3E52F7F}" destId="{8D22F381-16F8-496B-917C-3FB226353C65}" srcOrd="1" destOrd="0" presId="urn:microsoft.com/office/officeart/2005/8/layout/vProcess5"/>
    <dgm:cxn modelId="{15EF416F-630F-4267-A346-03E88DC60965}" srcId="{F6E8C9E0-11FC-4FC0-B839-39A981A3C691}" destId="{CB1542F8-BB2F-4553-B71F-14D0D3E52F7F}" srcOrd="1" destOrd="0" parTransId="{29DDDAC1-6E8E-4498-8BFE-BECD26EAEF08}" sibTransId="{ADFB1FB0-1991-4CE8-87EE-ACD4817B3DA8}"/>
    <dgm:cxn modelId="{E74B4D00-C6E1-41B9-A0E5-06783FD058CF}" type="presOf" srcId="{CB1542F8-BB2F-4553-B71F-14D0D3E52F7F}" destId="{BB4F432F-95AE-4E5D-B132-673746BCEA30}" srcOrd="0" destOrd="0" presId="urn:microsoft.com/office/officeart/2005/8/layout/vProcess5"/>
    <dgm:cxn modelId="{6A8267A0-89ED-4579-A7EA-DF67DF45B4B6}" type="presOf" srcId="{68BDB747-D69B-4480-BCB3-2033CC6FCC75}" destId="{A168B1F9-570C-4814-B4D9-A44ABEEC2301}" srcOrd="0" destOrd="0" presId="urn:microsoft.com/office/officeart/2005/8/layout/vProcess5"/>
    <dgm:cxn modelId="{436EFD01-10BA-4B48-B66F-133595C02802}" type="presOf" srcId="{68BDB747-D69B-4480-BCB3-2033CC6FCC75}" destId="{37B3F2B7-69C4-4E4B-B7F4-04C5FDC1D456}" srcOrd="1" destOrd="0" presId="urn:microsoft.com/office/officeart/2005/8/layout/vProcess5"/>
    <dgm:cxn modelId="{521C56A8-57F1-4FBC-BBB7-1F17FEB53123}" type="presOf" srcId="{0DE1D889-9B91-4571-98FC-3F16F4430E47}" destId="{3521C756-0F30-4B32-B4FF-081651BC7B47}" srcOrd="0" destOrd="0" presId="urn:microsoft.com/office/officeart/2005/8/layout/vProcess5"/>
    <dgm:cxn modelId="{1C40ACF4-9527-4947-9C6C-24AE8059D9DE}" srcId="{F6E8C9E0-11FC-4FC0-B839-39A981A3C691}" destId="{68BDB747-D69B-4480-BCB3-2033CC6FCC75}" srcOrd="2" destOrd="0" parTransId="{BD20ED8B-9655-446C-B339-35D7DBCAF81B}" sibTransId="{ABB45422-848E-41E9-8A41-02C38BE196F7}"/>
    <dgm:cxn modelId="{3F84B7E7-ED88-466E-AC41-337D2CBDAFE2}" type="presParOf" srcId="{01EA3141-1E0E-43A7-A323-CEA49F54B9FC}" destId="{C28B62C9-A890-4230-BB62-BF7792230F12}" srcOrd="0" destOrd="0" presId="urn:microsoft.com/office/officeart/2005/8/layout/vProcess5"/>
    <dgm:cxn modelId="{02F54113-CD38-4803-8E26-EBAFBCBEE74F}" type="presParOf" srcId="{01EA3141-1E0E-43A7-A323-CEA49F54B9FC}" destId="{F1362852-31A3-44BD-A6B3-F7D1839DC50D}" srcOrd="1" destOrd="0" presId="urn:microsoft.com/office/officeart/2005/8/layout/vProcess5"/>
    <dgm:cxn modelId="{BA52073E-77C6-47C8-BF9C-53BC348E9EA1}" type="presParOf" srcId="{01EA3141-1E0E-43A7-A323-CEA49F54B9FC}" destId="{BB4F432F-95AE-4E5D-B132-673746BCEA30}" srcOrd="2" destOrd="0" presId="urn:microsoft.com/office/officeart/2005/8/layout/vProcess5"/>
    <dgm:cxn modelId="{A0D8BA67-CC2F-4EB5-BA70-A69274E98FE4}" type="presParOf" srcId="{01EA3141-1E0E-43A7-A323-CEA49F54B9FC}" destId="{A168B1F9-570C-4814-B4D9-A44ABEEC2301}" srcOrd="3" destOrd="0" presId="urn:microsoft.com/office/officeart/2005/8/layout/vProcess5"/>
    <dgm:cxn modelId="{619CE64E-F461-4CD2-92ED-865627BB9AAD}" type="presParOf" srcId="{01EA3141-1E0E-43A7-A323-CEA49F54B9FC}" destId="{3521C756-0F30-4B32-B4FF-081651BC7B47}" srcOrd="4" destOrd="0" presId="urn:microsoft.com/office/officeart/2005/8/layout/vProcess5"/>
    <dgm:cxn modelId="{829E133D-2B84-4D6E-9307-FD295F6BF8F5}" type="presParOf" srcId="{01EA3141-1E0E-43A7-A323-CEA49F54B9FC}" destId="{2755B5B5-36CF-45BF-8E7C-5F6E82E50C16}" srcOrd="5" destOrd="0" presId="urn:microsoft.com/office/officeart/2005/8/layout/vProcess5"/>
    <dgm:cxn modelId="{2D5C0CAD-A395-44FA-ABCE-3F8AB5F62C16}" type="presParOf" srcId="{01EA3141-1E0E-43A7-A323-CEA49F54B9FC}" destId="{0F48C9FD-4EEA-4D5B-9D92-66E278F3F1D9}" srcOrd="6" destOrd="0" presId="urn:microsoft.com/office/officeart/2005/8/layout/vProcess5"/>
    <dgm:cxn modelId="{9E371D78-1484-46D5-B9D5-6E23C769491F}" type="presParOf" srcId="{01EA3141-1E0E-43A7-A323-CEA49F54B9FC}" destId="{8D22F381-16F8-496B-917C-3FB226353C65}" srcOrd="7" destOrd="0" presId="urn:microsoft.com/office/officeart/2005/8/layout/vProcess5"/>
    <dgm:cxn modelId="{78938153-E8D2-436F-B4E9-0534966AFD08}" type="presParOf" srcId="{01EA3141-1E0E-43A7-A323-CEA49F54B9FC}" destId="{37B3F2B7-69C4-4E4B-B7F4-04C5FDC1D456}" srcOrd="8" destOrd="0" presId="urn:microsoft.com/office/officeart/2005/8/layout/vProcess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09C97E3-45E0-4D44-9965-9FEE05ABBF53}"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CD9B1ABE-8DC7-4D94-8FD8-07E51778614B}">
      <dgm:prSet/>
      <dgm:spPr/>
      <dgm:t>
        <a:bodyPr/>
        <a:lstStyle/>
        <a:p>
          <a:pPr algn="l" rtl="0"/>
          <a:r>
            <a:rPr lang="en-US" dirty="0" smtClean="0"/>
            <a:t>The district—potentially in collaboration with the state—provides the Change Agent(s) with:</a:t>
          </a:r>
          <a:endParaRPr lang="en-US" dirty="0"/>
        </a:p>
      </dgm:t>
    </dgm:pt>
    <dgm:pt modelId="{119ECF71-94BA-404F-8CB7-773E9FA45762}" type="parTrans" cxnId="{4D9B3F26-F52A-4706-95C8-887A161AB8B4}">
      <dgm:prSet/>
      <dgm:spPr/>
      <dgm:t>
        <a:bodyPr/>
        <a:lstStyle/>
        <a:p>
          <a:endParaRPr lang="en-US"/>
        </a:p>
      </dgm:t>
    </dgm:pt>
    <dgm:pt modelId="{FD49A5E7-74BC-439A-A07A-372E7753779F}" type="sibTrans" cxnId="{4D9B3F26-F52A-4706-95C8-887A161AB8B4}">
      <dgm:prSet/>
      <dgm:spPr/>
      <dgm:t>
        <a:bodyPr/>
        <a:lstStyle/>
        <a:p>
          <a:endParaRPr lang="en-US"/>
        </a:p>
      </dgm:t>
    </dgm:pt>
    <dgm:pt modelId="{AC945F8F-2496-462C-8108-9802B9D7F4B4}">
      <dgm:prSet/>
      <dgm:spPr/>
      <dgm:t>
        <a:bodyPr/>
        <a:lstStyle/>
        <a:p>
          <a:pPr algn="l" rtl="0"/>
          <a:r>
            <a:rPr lang="en-US" dirty="0" smtClean="0"/>
            <a:t>Incentives – pressures to succeed</a:t>
          </a:r>
          <a:endParaRPr lang="en-US" dirty="0"/>
        </a:p>
      </dgm:t>
    </dgm:pt>
    <dgm:pt modelId="{905FC446-79C3-4BDE-A75A-346850E868C2}" type="parTrans" cxnId="{F903F3A5-FFBB-4491-A92A-C4DD99558EEF}">
      <dgm:prSet/>
      <dgm:spPr/>
      <dgm:t>
        <a:bodyPr/>
        <a:lstStyle/>
        <a:p>
          <a:endParaRPr lang="en-US"/>
        </a:p>
      </dgm:t>
    </dgm:pt>
    <dgm:pt modelId="{F25BAAE8-E1EA-4C8B-82F9-D2D7BC915E42}" type="sibTrans" cxnId="{F903F3A5-FFBB-4491-A92A-C4DD99558EEF}">
      <dgm:prSet/>
      <dgm:spPr/>
      <dgm:t>
        <a:bodyPr/>
        <a:lstStyle/>
        <a:p>
          <a:endParaRPr lang="en-US"/>
        </a:p>
      </dgm:t>
    </dgm:pt>
    <dgm:pt modelId="{B36077EF-354A-4AEC-B1A6-4C5178D9EF1C}">
      <dgm:prSet/>
      <dgm:spPr/>
      <dgm:t>
        <a:bodyPr/>
        <a:lstStyle/>
        <a:p>
          <a:pPr algn="l" rtl="0"/>
          <a:r>
            <a:rPr lang="en-US" dirty="0" smtClean="0"/>
            <a:t>Capacity – training, resources, and support to succeed</a:t>
          </a:r>
          <a:endParaRPr lang="en-US" dirty="0"/>
        </a:p>
      </dgm:t>
    </dgm:pt>
    <dgm:pt modelId="{4FCDE9C4-68E7-4A0B-B199-0D66ECCBA4B0}" type="parTrans" cxnId="{B9EC13FE-1266-4ED3-9914-BA2D2FB0FA5D}">
      <dgm:prSet/>
      <dgm:spPr/>
      <dgm:t>
        <a:bodyPr/>
        <a:lstStyle/>
        <a:p>
          <a:endParaRPr lang="en-US"/>
        </a:p>
      </dgm:t>
    </dgm:pt>
    <dgm:pt modelId="{165CD00B-2AD4-41C0-A5F8-AD39CE1B2FE2}" type="sibTrans" cxnId="{B9EC13FE-1266-4ED3-9914-BA2D2FB0FA5D}">
      <dgm:prSet/>
      <dgm:spPr/>
      <dgm:t>
        <a:bodyPr/>
        <a:lstStyle/>
        <a:p>
          <a:endParaRPr lang="en-US"/>
        </a:p>
      </dgm:t>
    </dgm:pt>
    <dgm:pt modelId="{88C5468F-490A-41F3-8666-3998B8342A5F}">
      <dgm:prSet/>
      <dgm:spPr/>
      <dgm:t>
        <a:bodyPr/>
        <a:lstStyle/>
        <a:p>
          <a:pPr algn="l" rtl="0"/>
          <a:r>
            <a:rPr lang="en-US" dirty="0" smtClean="0"/>
            <a:t>Opportunity – freedom to succeed</a:t>
          </a:r>
          <a:endParaRPr lang="en-US" dirty="0"/>
        </a:p>
      </dgm:t>
    </dgm:pt>
    <dgm:pt modelId="{DD2B77F8-E666-41D0-9514-00B077A6FC7D}" type="parTrans" cxnId="{614C0335-C5C4-4632-8937-FD549D510E41}">
      <dgm:prSet/>
      <dgm:spPr/>
      <dgm:t>
        <a:bodyPr/>
        <a:lstStyle/>
        <a:p>
          <a:endParaRPr lang="en-US"/>
        </a:p>
      </dgm:t>
    </dgm:pt>
    <dgm:pt modelId="{BAC08E6B-37A8-4E30-924E-FE4C07873DF2}" type="sibTrans" cxnId="{614C0335-C5C4-4632-8937-FD549D510E41}">
      <dgm:prSet/>
      <dgm:spPr/>
      <dgm:t>
        <a:bodyPr/>
        <a:lstStyle/>
        <a:p>
          <a:endParaRPr lang="en-US"/>
        </a:p>
      </dgm:t>
    </dgm:pt>
    <dgm:pt modelId="{377A72E4-A60B-49AB-90FE-2CA98F797F74}">
      <dgm:prSet/>
      <dgm:spPr/>
      <dgm:t>
        <a:bodyPr/>
        <a:lstStyle/>
        <a:p>
          <a:pPr algn="l" rtl="0"/>
          <a:r>
            <a:rPr lang="en-US" dirty="0" smtClean="0"/>
            <a:t>Feedback – information to adjust course</a:t>
          </a:r>
          <a:endParaRPr lang="en-US" dirty="0"/>
        </a:p>
      </dgm:t>
    </dgm:pt>
    <dgm:pt modelId="{C6F4C431-4159-46E1-9362-93C60D376FBB}" type="parTrans" cxnId="{BB290C90-DE9D-40FA-8F6B-5EF7310EE433}">
      <dgm:prSet/>
      <dgm:spPr/>
      <dgm:t>
        <a:bodyPr/>
        <a:lstStyle/>
        <a:p>
          <a:endParaRPr lang="en-US"/>
        </a:p>
      </dgm:t>
    </dgm:pt>
    <dgm:pt modelId="{41CA6031-2A3A-4FB9-8037-1A6746AAF2DA}" type="sibTrans" cxnId="{BB290C90-DE9D-40FA-8F6B-5EF7310EE433}">
      <dgm:prSet/>
      <dgm:spPr/>
      <dgm:t>
        <a:bodyPr/>
        <a:lstStyle/>
        <a:p>
          <a:endParaRPr lang="en-US"/>
        </a:p>
      </dgm:t>
    </dgm:pt>
    <dgm:pt modelId="{07428D93-2CDB-4357-85DD-E8A068E040B3}">
      <dgm:prSet custT="1"/>
      <dgm:spPr/>
      <dgm:t>
        <a:bodyPr/>
        <a:lstStyle/>
        <a:p>
          <a:pPr algn="l" rtl="0"/>
          <a:r>
            <a:rPr lang="en-US" sz="1400" dirty="0" smtClean="0"/>
            <a:t>Adapted from Rhim, Hassel, &amp; Redding. (2008). State role in supporting school improvement in </a:t>
          </a:r>
          <a:r>
            <a:rPr lang="en-US" sz="1400" i="1" dirty="0" smtClean="0"/>
            <a:t>Handbook on Restructuring and Substantial School Improvement</a:t>
          </a:r>
          <a:r>
            <a:rPr lang="en-US" sz="1400" dirty="0" smtClean="0"/>
            <a:t>, H. Walberg (Ed).</a:t>
          </a:r>
          <a:endParaRPr lang="en-US" sz="1400" dirty="0"/>
        </a:p>
      </dgm:t>
    </dgm:pt>
    <dgm:pt modelId="{74B24DCD-F583-4FDC-B805-EB189F103532}" type="parTrans" cxnId="{B2DFD128-C91B-49D1-971F-DA13737BF87C}">
      <dgm:prSet/>
      <dgm:spPr/>
    </dgm:pt>
    <dgm:pt modelId="{A6E3A431-9C96-4F83-B7A9-74D7EA6314CC}" type="sibTrans" cxnId="{B2DFD128-C91B-49D1-971F-DA13737BF87C}">
      <dgm:prSet/>
      <dgm:spPr/>
    </dgm:pt>
    <dgm:pt modelId="{2B2A3BEA-ACDA-4BC7-920E-10FEB248D855}" type="pres">
      <dgm:prSet presAssocID="{109C97E3-45E0-4D44-9965-9FEE05ABBF53}" presName="theList" presStyleCnt="0">
        <dgm:presLayoutVars>
          <dgm:dir/>
          <dgm:animLvl val="lvl"/>
          <dgm:resizeHandles val="exact"/>
        </dgm:presLayoutVars>
      </dgm:prSet>
      <dgm:spPr/>
      <dgm:t>
        <a:bodyPr/>
        <a:lstStyle/>
        <a:p>
          <a:endParaRPr lang="en-US"/>
        </a:p>
      </dgm:t>
    </dgm:pt>
    <dgm:pt modelId="{41E99759-1FC8-467B-8C48-EC7046AC8618}" type="pres">
      <dgm:prSet presAssocID="{CD9B1ABE-8DC7-4D94-8FD8-07E51778614B}" presName="compNode" presStyleCnt="0"/>
      <dgm:spPr/>
    </dgm:pt>
    <dgm:pt modelId="{E0644202-157E-495B-B4AE-CED0F7B39FC4}" type="pres">
      <dgm:prSet presAssocID="{CD9B1ABE-8DC7-4D94-8FD8-07E51778614B}" presName="aNode" presStyleLbl="bgShp" presStyleIdx="0" presStyleCnt="1"/>
      <dgm:spPr/>
      <dgm:t>
        <a:bodyPr/>
        <a:lstStyle/>
        <a:p>
          <a:endParaRPr lang="en-US"/>
        </a:p>
      </dgm:t>
    </dgm:pt>
    <dgm:pt modelId="{214C4A49-DB11-4095-A80D-DD97DEF98CFB}" type="pres">
      <dgm:prSet presAssocID="{CD9B1ABE-8DC7-4D94-8FD8-07E51778614B}" presName="textNode" presStyleLbl="bgShp" presStyleIdx="0" presStyleCnt="1"/>
      <dgm:spPr/>
      <dgm:t>
        <a:bodyPr/>
        <a:lstStyle/>
        <a:p>
          <a:endParaRPr lang="en-US"/>
        </a:p>
      </dgm:t>
    </dgm:pt>
    <dgm:pt modelId="{E1D67293-6F43-4C25-A823-B12E8BA3AC1E}" type="pres">
      <dgm:prSet presAssocID="{CD9B1ABE-8DC7-4D94-8FD8-07E51778614B}" presName="compChildNode" presStyleCnt="0"/>
      <dgm:spPr/>
    </dgm:pt>
    <dgm:pt modelId="{3F9CE3D2-3F99-4364-894A-FAF5CA4E150A}" type="pres">
      <dgm:prSet presAssocID="{CD9B1ABE-8DC7-4D94-8FD8-07E51778614B}" presName="theInnerList" presStyleCnt="0"/>
      <dgm:spPr/>
    </dgm:pt>
    <dgm:pt modelId="{F2DEAB04-425D-461E-A287-FCF280563577}" type="pres">
      <dgm:prSet presAssocID="{AC945F8F-2496-462C-8108-9802B9D7F4B4}" presName="childNode" presStyleLbl="node1" presStyleIdx="0" presStyleCnt="5">
        <dgm:presLayoutVars>
          <dgm:bulletEnabled val="1"/>
        </dgm:presLayoutVars>
      </dgm:prSet>
      <dgm:spPr/>
      <dgm:t>
        <a:bodyPr/>
        <a:lstStyle/>
        <a:p>
          <a:endParaRPr lang="en-US"/>
        </a:p>
      </dgm:t>
    </dgm:pt>
    <dgm:pt modelId="{DF5EDF54-63DC-4BCC-9B85-833A5578BCFC}" type="pres">
      <dgm:prSet presAssocID="{AC945F8F-2496-462C-8108-9802B9D7F4B4}" presName="aSpace2" presStyleCnt="0"/>
      <dgm:spPr/>
    </dgm:pt>
    <dgm:pt modelId="{9B119444-6B20-4B5E-AAE1-359B9411C18D}" type="pres">
      <dgm:prSet presAssocID="{B36077EF-354A-4AEC-B1A6-4C5178D9EF1C}" presName="childNode" presStyleLbl="node1" presStyleIdx="1" presStyleCnt="5">
        <dgm:presLayoutVars>
          <dgm:bulletEnabled val="1"/>
        </dgm:presLayoutVars>
      </dgm:prSet>
      <dgm:spPr/>
      <dgm:t>
        <a:bodyPr/>
        <a:lstStyle/>
        <a:p>
          <a:endParaRPr lang="en-US"/>
        </a:p>
      </dgm:t>
    </dgm:pt>
    <dgm:pt modelId="{98E89D25-CAD4-449E-A4DF-0B11EB2EBCEB}" type="pres">
      <dgm:prSet presAssocID="{B36077EF-354A-4AEC-B1A6-4C5178D9EF1C}" presName="aSpace2" presStyleCnt="0"/>
      <dgm:spPr/>
    </dgm:pt>
    <dgm:pt modelId="{9F9F5BB7-50F0-440A-9C16-E47F98C4B9F4}" type="pres">
      <dgm:prSet presAssocID="{88C5468F-490A-41F3-8666-3998B8342A5F}" presName="childNode" presStyleLbl="node1" presStyleIdx="2" presStyleCnt="5">
        <dgm:presLayoutVars>
          <dgm:bulletEnabled val="1"/>
        </dgm:presLayoutVars>
      </dgm:prSet>
      <dgm:spPr/>
      <dgm:t>
        <a:bodyPr/>
        <a:lstStyle/>
        <a:p>
          <a:endParaRPr lang="en-US"/>
        </a:p>
      </dgm:t>
    </dgm:pt>
    <dgm:pt modelId="{758A40B8-284E-42D2-8294-B74C55E4AD3B}" type="pres">
      <dgm:prSet presAssocID="{88C5468F-490A-41F3-8666-3998B8342A5F}" presName="aSpace2" presStyleCnt="0"/>
      <dgm:spPr/>
    </dgm:pt>
    <dgm:pt modelId="{DDCE542B-57F8-41FB-9F6C-F24F349CAB48}" type="pres">
      <dgm:prSet presAssocID="{377A72E4-A60B-49AB-90FE-2CA98F797F74}" presName="childNode" presStyleLbl="node1" presStyleIdx="3" presStyleCnt="5">
        <dgm:presLayoutVars>
          <dgm:bulletEnabled val="1"/>
        </dgm:presLayoutVars>
      </dgm:prSet>
      <dgm:spPr/>
      <dgm:t>
        <a:bodyPr/>
        <a:lstStyle/>
        <a:p>
          <a:endParaRPr lang="en-US"/>
        </a:p>
      </dgm:t>
    </dgm:pt>
    <dgm:pt modelId="{1350A347-0FC2-4820-B4BC-B44B6A807F89}" type="pres">
      <dgm:prSet presAssocID="{377A72E4-A60B-49AB-90FE-2CA98F797F74}" presName="aSpace2" presStyleCnt="0"/>
      <dgm:spPr/>
    </dgm:pt>
    <dgm:pt modelId="{493FBC39-97E6-42BC-B758-D9B50E830FEC}" type="pres">
      <dgm:prSet presAssocID="{07428D93-2CDB-4357-85DD-E8A068E040B3}" presName="childNode" presStyleLbl="node1" presStyleIdx="4" presStyleCnt="5">
        <dgm:presLayoutVars>
          <dgm:bulletEnabled val="1"/>
        </dgm:presLayoutVars>
      </dgm:prSet>
      <dgm:spPr/>
      <dgm:t>
        <a:bodyPr/>
        <a:lstStyle/>
        <a:p>
          <a:endParaRPr lang="en-US"/>
        </a:p>
      </dgm:t>
    </dgm:pt>
  </dgm:ptLst>
  <dgm:cxnLst>
    <dgm:cxn modelId="{D67ACDF6-110A-4DC0-B0E1-9070EEA31342}" type="presOf" srcId="{CD9B1ABE-8DC7-4D94-8FD8-07E51778614B}" destId="{E0644202-157E-495B-B4AE-CED0F7B39FC4}" srcOrd="0" destOrd="0" presId="urn:microsoft.com/office/officeart/2005/8/layout/lProcess2"/>
    <dgm:cxn modelId="{47D9E0BA-AF60-4979-B92A-4F0B65FF4412}" type="presOf" srcId="{B36077EF-354A-4AEC-B1A6-4C5178D9EF1C}" destId="{9B119444-6B20-4B5E-AAE1-359B9411C18D}" srcOrd="0" destOrd="0" presId="urn:microsoft.com/office/officeart/2005/8/layout/lProcess2"/>
    <dgm:cxn modelId="{614C0335-C5C4-4632-8937-FD549D510E41}" srcId="{CD9B1ABE-8DC7-4D94-8FD8-07E51778614B}" destId="{88C5468F-490A-41F3-8666-3998B8342A5F}" srcOrd="2" destOrd="0" parTransId="{DD2B77F8-E666-41D0-9514-00B077A6FC7D}" sibTransId="{BAC08E6B-37A8-4E30-924E-FE4C07873DF2}"/>
    <dgm:cxn modelId="{B2DFD128-C91B-49D1-971F-DA13737BF87C}" srcId="{CD9B1ABE-8DC7-4D94-8FD8-07E51778614B}" destId="{07428D93-2CDB-4357-85DD-E8A068E040B3}" srcOrd="4" destOrd="0" parTransId="{74B24DCD-F583-4FDC-B805-EB189F103532}" sibTransId="{A6E3A431-9C96-4F83-B7A9-74D7EA6314CC}"/>
    <dgm:cxn modelId="{4D9B3F26-F52A-4706-95C8-887A161AB8B4}" srcId="{109C97E3-45E0-4D44-9965-9FEE05ABBF53}" destId="{CD9B1ABE-8DC7-4D94-8FD8-07E51778614B}" srcOrd="0" destOrd="0" parTransId="{119ECF71-94BA-404F-8CB7-773E9FA45762}" sibTransId="{FD49A5E7-74BC-439A-A07A-372E7753779F}"/>
    <dgm:cxn modelId="{BB290C90-DE9D-40FA-8F6B-5EF7310EE433}" srcId="{CD9B1ABE-8DC7-4D94-8FD8-07E51778614B}" destId="{377A72E4-A60B-49AB-90FE-2CA98F797F74}" srcOrd="3" destOrd="0" parTransId="{C6F4C431-4159-46E1-9362-93C60D376FBB}" sibTransId="{41CA6031-2A3A-4FB9-8037-1A6746AAF2DA}"/>
    <dgm:cxn modelId="{1129009B-C4C0-4753-803A-0CED3E8A584E}" type="presOf" srcId="{88C5468F-490A-41F3-8666-3998B8342A5F}" destId="{9F9F5BB7-50F0-440A-9C16-E47F98C4B9F4}" srcOrd="0" destOrd="0" presId="urn:microsoft.com/office/officeart/2005/8/layout/lProcess2"/>
    <dgm:cxn modelId="{55BDD725-93B3-41A0-8485-DBDBD4BF51CC}" type="presOf" srcId="{109C97E3-45E0-4D44-9965-9FEE05ABBF53}" destId="{2B2A3BEA-ACDA-4BC7-920E-10FEB248D855}" srcOrd="0" destOrd="0" presId="urn:microsoft.com/office/officeart/2005/8/layout/lProcess2"/>
    <dgm:cxn modelId="{741A4B40-2CEC-4EA7-B778-50CA190A4A61}" type="presOf" srcId="{CD9B1ABE-8DC7-4D94-8FD8-07E51778614B}" destId="{214C4A49-DB11-4095-A80D-DD97DEF98CFB}" srcOrd="1" destOrd="0" presId="urn:microsoft.com/office/officeart/2005/8/layout/lProcess2"/>
    <dgm:cxn modelId="{1FCEFA2B-74C6-47F0-B0FB-A29FC358B466}" type="presOf" srcId="{AC945F8F-2496-462C-8108-9802B9D7F4B4}" destId="{F2DEAB04-425D-461E-A287-FCF280563577}" srcOrd="0" destOrd="0" presId="urn:microsoft.com/office/officeart/2005/8/layout/lProcess2"/>
    <dgm:cxn modelId="{B9EC13FE-1266-4ED3-9914-BA2D2FB0FA5D}" srcId="{CD9B1ABE-8DC7-4D94-8FD8-07E51778614B}" destId="{B36077EF-354A-4AEC-B1A6-4C5178D9EF1C}" srcOrd="1" destOrd="0" parTransId="{4FCDE9C4-68E7-4A0B-B199-0D66ECCBA4B0}" sibTransId="{165CD00B-2AD4-41C0-A5F8-AD39CE1B2FE2}"/>
    <dgm:cxn modelId="{77A232F7-9A04-4120-AB99-E5EEF7B8E7B0}" type="presOf" srcId="{377A72E4-A60B-49AB-90FE-2CA98F797F74}" destId="{DDCE542B-57F8-41FB-9F6C-F24F349CAB48}" srcOrd="0" destOrd="0" presId="urn:microsoft.com/office/officeart/2005/8/layout/lProcess2"/>
    <dgm:cxn modelId="{F903F3A5-FFBB-4491-A92A-C4DD99558EEF}" srcId="{CD9B1ABE-8DC7-4D94-8FD8-07E51778614B}" destId="{AC945F8F-2496-462C-8108-9802B9D7F4B4}" srcOrd="0" destOrd="0" parTransId="{905FC446-79C3-4BDE-A75A-346850E868C2}" sibTransId="{F25BAAE8-E1EA-4C8B-82F9-D2D7BC915E42}"/>
    <dgm:cxn modelId="{7F0D888B-BF20-4636-9F58-B9D65BFCB66B}" type="presOf" srcId="{07428D93-2CDB-4357-85DD-E8A068E040B3}" destId="{493FBC39-97E6-42BC-B758-D9B50E830FEC}" srcOrd="0" destOrd="0" presId="urn:microsoft.com/office/officeart/2005/8/layout/lProcess2"/>
    <dgm:cxn modelId="{AD11747F-4E28-4FAB-B7E2-9FF2F50FDEAE}" type="presParOf" srcId="{2B2A3BEA-ACDA-4BC7-920E-10FEB248D855}" destId="{41E99759-1FC8-467B-8C48-EC7046AC8618}" srcOrd="0" destOrd="0" presId="urn:microsoft.com/office/officeart/2005/8/layout/lProcess2"/>
    <dgm:cxn modelId="{D8456461-A98D-49D1-83F4-6E615A5EF0DE}" type="presParOf" srcId="{41E99759-1FC8-467B-8C48-EC7046AC8618}" destId="{E0644202-157E-495B-B4AE-CED0F7B39FC4}" srcOrd="0" destOrd="0" presId="urn:microsoft.com/office/officeart/2005/8/layout/lProcess2"/>
    <dgm:cxn modelId="{A25557ED-537B-4356-8268-C9A1FD4914E5}" type="presParOf" srcId="{41E99759-1FC8-467B-8C48-EC7046AC8618}" destId="{214C4A49-DB11-4095-A80D-DD97DEF98CFB}" srcOrd="1" destOrd="0" presId="urn:microsoft.com/office/officeart/2005/8/layout/lProcess2"/>
    <dgm:cxn modelId="{DD231C0E-A406-4ADF-AF69-B076B2684A0B}" type="presParOf" srcId="{41E99759-1FC8-467B-8C48-EC7046AC8618}" destId="{E1D67293-6F43-4C25-A823-B12E8BA3AC1E}" srcOrd="2" destOrd="0" presId="urn:microsoft.com/office/officeart/2005/8/layout/lProcess2"/>
    <dgm:cxn modelId="{EBF6B1E0-878F-4633-8866-123A764EE927}" type="presParOf" srcId="{E1D67293-6F43-4C25-A823-B12E8BA3AC1E}" destId="{3F9CE3D2-3F99-4364-894A-FAF5CA4E150A}" srcOrd="0" destOrd="0" presId="urn:microsoft.com/office/officeart/2005/8/layout/lProcess2"/>
    <dgm:cxn modelId="{794C2718-D1F1-4319-B7E5-B1B565A42113}" type="presParOf" srcId="{3F9CE3D2-3F99-4364-894A-FAF5CA4E150A}" destId="{F2DEAB04-425D-461E-A287-FCF280563577}" srcOrd="0" destOrd="0" presId="urn:microsoft.com/office/officeart/2005/8/layout/lProcess2"/>
    <dgm:cxn modelId="{C526B433-8CE5-4D05-A4E7-82A65983F502}" type="presParOf" srcId="{3F9CE3D2-3F99-4364-894A-FAF5CA4E150A}" destId="{DF5EDF54-63DC-4BCC-9B85-833A5578BCFC}" srcOrd="1" destOrd="0" presId="urn:microsoft.com/office/officeart/2005/8/layout/lProcess2"/>
    <dgm:cxn modelId="{69EEA189-2853-4415-A42A-00CE587EDF4F}" type="presParOf" srcId="{3F9CE3D2-3F99-4364-894A-FAF5CA4E150A}" destId="{9B119444-6B20-4B5E-AAE1-359B9411C18D}" srcOrd="2" destOrd="0" presId="urn:microsoft.com/office/officeart/2005/8/layout/lProcess2"/>
    <dgm:cxn modelId="{31BC1F5D-C47B-4990-A8D9-48585B037550}" type="presParOf" srcId="{3F9CE3D2-3F99-4364-894A-FAF5CA4E150A}" destId="{98E89D25-CAD4-449E-A4DF-0B11EB2EBCEB}" srcOrd="3" destOrd="0" presId="urn:microsoft.com/office/officeart/2005/8/layout/lProcess2"/>
    <dgm:cxn modelId="{5BF05C82-2206-4A41-8433-AF6031E59D97}" type="presParOf" srcId="{3F9CE3D2-3F99-4364-894A-FAF5CA4E150A}" destId="{9F9F5BB7-50F0-440A-9C16-E47F98C4B9F4}" srcOrd="4" destOrd="0" presId="urn:microsoft.com/office/officeart/2005/8/layout/lProcess2"/>
    <dgm:cxn modelId="{2BC220DE-BDA0-4B0D-9E9C-B5F44F9B302B}" type="presParOf" srcId="{3F9CE3D2-3F99-4364-894A-FAF5CA4E150A}" destId="{758A40B8-284E-42D2-8294-B74C55E4AD3B}" srcOrd="5" destOrd="0" presId="urn:microsoft.com/office/officeart/2005/8/layout/lProcess2"/>
    <dgm:cxn modelId="{DD7A7637-0811-4526-9551-9B7E5F5F6ACD}" type="presParOf" srcId="{3F9CE3D2-3F99-4364-894A-FAF5CA4E150A}" destId="{DDCE542B-57F8-41FB-9F6C-F24F349CAB48}" srcOrd="6" destOrd="0" presId="urn:microsoft.com/office/officeart/2005/8/layout/lProcess2"/>
    <dgm:cxn modelId="{F23F7A9F-7092-4469-BC75-8789C9EF746A}" type="presParOf" srcId="{3F9CE3D2-3F99-4364-894A-FAF5CA4E150A}" destId="{1350A347-0FC2-4820-B4BC-B44B6A807F89}" srcOrd="7" destOrd="0" presId="urn:microsoft.com/office/officeart/2005/8/layout/lProcess2"/>
    <dgm:cxn modelId="{E3A57EDD-EDC9-4007-B798-2CCC5671B0FC}" type="presParOf" srcId="{3F9CE3D2-3F99-4364-894A-FAF5CA4E150A}" destId="{493FBC39-97E6-42BC-B758-D9B50E830FEC}" srcOrd="8"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8DEC8D3-5348-4BC9-9CD3-5C90594DCC7E}">
      <dsp:nvSpPr>
        <dsp:cNvPr id="0" name=""/>
        <dsp:cNvSpPr/>
      </dsp:nvSpPr>
      <dsp:spPr>
        <a:xfrm>
          <a:off x="0" y="563"/>
          <a:ext cx="8305800" cy="98947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baseline="0" dirty="0" smtClean="0"/>
            <a:t>National Network of State School Improvement Leaders (NNSSIL)</a:t>
          </a:r>
          <a:endParaRPr lang="en-US" sz="3200" kern="1200" dirty="0"/>
        </a:p>
      </dsp:txBody>
      <dsp:txXfrm>
        <a:off x="0" y="563"/>
        <a:ext cx="8305800" cy="989472"/>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8CB2AC-AD35-426D-8A99-1F9DB12B98B1}">
      <dsp:nvSpPr>
        <dsp:cNvPr id="0" name=""/>
        <dsp:cNvSpPr/>
      </dsp:nvSpPr>
      <dsp:spPr>
        <a:xfrm>
          <a:off x="0" y="100750"/>
          <a:ext cx="8153400" cy="141092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lvl="0" algn="l" defTabSz="1377950" rtl="0">
            <a:lnSpc>
              <a:spcPct val="90000"/>
            </a:lnSpc>
            <a:spcBef>
              <a:spcPct val="0"/>
            </a:spcBef>
            <a:spcAft>
              <a:spcPct val="35000"/>
            </a:spcAft>
          </a:pPr>
          <a:r>
            <a:rPr lang="en-US" sz="3100" kern="1200" dirty="0" smtClean="0"/>
            <a:t>The Change Agent takes actions and interacts with people (within and outside school) to optimize success:</a:t>
          </a:r>
          <a:endParaRPr lang="en-US" sz="3100" kern="1200" dirty="0"/>
        </a:p>
      </dsp:txBody>
      <dsp:txXfrm>
        <a:off x="0" y="100750"/>
        <a:ext cx="8153400" cy="1410922"/>
      </dsp:txXfrm>
    </dsp:sp>
    <dsp:sp modelId="{C2B7DF9C-1FB9-458A-8FE4-9D5841B6C405}">
      <dsp:nvSpPr>
        <dsp:cNvPr id="0" name=""/>
        <dsp:cNvSpPr/>
      </dsp:nvSpPr>
      <dsp:spPr>
        <a:xfrm>
          <a:off x="0" y="1459751"/>
          <a:ext cx="8153400" cy="306342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rtl="0">
            <a:lnSpc>
              <a:spcPct val="90000"/>
            </a:lnSpc>
            <a:spcBef>
              <a:spcPct val="0"/>
            </a:spcBef>
            <a:spcAft>
              <a:spcPct val="15000"/>
            </a:spcAft>
            <a:buChar char="••"/>
          </a:pPr>
          <a:r>
            <a:rPr lang="en-US" sz="2800" kern="1200" dirty="0" smtClean="0"/>
            <a:t>Concentrate on early, visible, meaningful wins</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Depart from organizational norms</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Conduct analysis and problem solving</a:t>
          </a:r>
          <a:endParaRPr lang="en-US" sz="2800" kern="1200" dirty="0"/>
        </a:p>
        <a:p>
          <a:pPr marL="285750" lvl="1" indent="-285750" algn="l" defTabSz="1244600" rtl="0">
            <a:lnSpc>
              <a:spcPct val="90000"/>
            </a:lnSpc>
            <a:spcBef>
              <a:spcPct val="0"/>
            </a:spcBef>
            <a:spcAft>
              <a:spcPct val="15000"/>
            </a:spcAft>
            <a:buChar char="••"/>
          </a:pPr>
          <a:r>
            <a:rPr lang="en-US" sz="2800" kern="1200" dirty="0" smtClean="0"/>
            <a:t>Drive for results</a:t>
          </a:r>
          <a:endParaRPr lang="en-US" sz="2800" kern="1200" dirty="0"/>
        </a:p>
        <a:p>
          <a:pPr marL="285750" lvl="1" indent="-285750" algn="l" defTabSz="1244600" rtl="0">
            <a:lnSpc>
              <a:spcPct val="90000"/>
            </a:lnSpc>
            <a:spcBef>
              <a:spcPct val="0"/>
            </a:spcBef>
            <a:spcAft>
              <a:spcPct val="15000"/>
            </a:spcAft>
            <a:buChar char="••"/>
          </a:pPr>
          <a:r>
            <a:rPr lang="en-US" sz="2800" kern="1200" dirty="0" smtClean="0">
              <a:solidFill>
                <a:schemeClr val="tx1"/>
              </a:solidFill>
              <a:latin typeface="+mn-lt"/>
              <a:ea typeface="+mn-ea"/>
              <a:cs typeface="+mn-cs"/>
            </a:rPr>
            <a:t>Influence inside and outside the school</a:t>
          </a:r>
          <a:endParaRPr lang="en-US" sz="2800" kern="1200" dirty="0"/>
        </a:p>
        <a:p>
          <a:pPr marL="285750" lvl="1" indent="-285750" algn="l" defTabSz="1244600" rtl="0">
            <a:lnSpc>
              <a:spcPct val="90000"/>
            </a:lnSpc>
            <a:spcBef>
              <a:spcPct val="0"/>
            </a:spcBef>
            <a:spcAft>
              <a:spcPct val="15000"/>
            </a:spcAft>
            <a:buChar char="••"/>
          </a:pPr>
          <a:r>
            <a:rPr lang="en-US" sz="2800" kern="1200" dirty="0" smtClean="0">
              <a:solidFill>
                <a:schemeClr val="tx1"/>
              </a:solidFill>
              <a:latin typeface="+mn-lt"/>
              <a:ea typeface="+mn-ea"/>
              <a:cs typeface="+mn-cs"/>
            </a:rPr>
            <a:t>Measure, report, and improve change strategies</a:t>
          </a:r>
          <a:endParaRPr lang="en-US" sz="2800" kern="1200" dirty="0"/>
        </a:p>
        <a:p>
          <a:pPr marL="171450" lvl="1" indent="-171450" algn="l" defTabSz="800100" rtl="0">
            <a:lnSpc>
              <a:spcPct val="90000"/>
            </a:lnSpc>
            <a:spcBef>
              <a:spcPct val="0"/>
            </a:spcBef>
            <a:spcAft>
              <a:spcPct val="15000"/>
            </a:spcAft>
            <a:buChar char="••"/>
          </a:pPr>
          <a:r>
            <a:rPr lang="en-US" sz="1800" i="1" kern="1200" dirty="0" smtClean="0">
              <a:solidFill>
                <a:schemeClr val="tx1"/>
              </a:solidFill>
              <a:latin typeface="+mn-lt"/>
              <a:ea typeface="+mn-ea"/>
              <a:cs typeface="+mn-cs"/>
            </a:rPr>
            <a:t>Source: Public Impact for Center on Center on Innovation &amp; Improvement (2007).</a:t>
          </a:r>
          <a:endParaRPr lang="en-US" sz="2800" kern="1200" dirty="0"/>
        </a:p>
      </dsp:txBody>
      <dsp:txXfrm>
        <a:off x="0" y="1459751"/>
        <a:ext cx="8153400" cy="306342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7D177A0-9C45-40F2-B46E-9E54DAE29076}">
      <dsp:nvSpPr>
        <dsp:cNvPr id="0" name=""/>
        <dsp:cNvSpPr/>
      </dsp:nvSpPr>
      <dsp:spPr>
        <a:xfrm>
          <a:off x="0" y="100994"/>
          <a:ext cx="7848600" cy="898215"/>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l" defTabSz="1155700" rtl="0">
            <a:lnSpc>
              <a:spcPct val="90000"/>
            </a:lnSpc>
            <a:spcBef>
              <a:spcPct val="0"/>
            </a:spcBef>
            <a:spcAft>
              <a:spcPct val="35000"/>
            </a:spcAft>
          </a:pPr>
          <a:r>
            <a:rPr lang="en-US" sz="2600" kern="1200" dirty="0" smtClean="0"/>
            <a:t>The Change Agent’s actions and interactions lead to early and dramatic improvements in the school:</a:t>
          </a:r>
          <a:endParaRPr lang="en-US" sz="2600" kern="1200" dirty="0"/>
        </a:p>
      </dsp:txBody>
      <dsp:txXfrm>
        <a:off x="0" y="100994"/>
        <a:ext cx="7848600" cy="898215"/>
      </dsp:txXfrm>
    </dsp:sp>
    <dsp:sp modelId="{88131DE1-54C5-406C-8DAC-2EDC5A726B97}">
      <dsp:nvSpPr>
        <dsp:cNvPr id="0" name=""/>
        <dsp:cNvSpPr/>
      </dsp:nvSpPr>
      <dsp:spPr>
        <a:xfrm>
          <a:off x="0" y="999209"/>
          <a:ext cx="7848600" cy="342576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b="1" kern="1200" dirty="0" smtClean="0"/>
            <a:t>Decision-making structures and processes</a:t>
          </a:r>
          <a:r>
            <a:rPr lang="en-US" sz="2600" kern="1200" dirty="0" smtClean="0"/>
            <a:t>: Internalized, focused, and distributed</a:t>
          </a:r>
          <a:endParaRPr lang="en-US" sz="2600" kern="1200" dirty="0"/>
        </a:p>
        <a:p>
          <a:pPr marL="228600" lvl="1" indent="-228600" algn="l" defTabSz="1155700" rtl="0">
            <a:lnSpc>
              <a:spcPct val="90000"/>
            </a:lnSpc>
            <a:spcBef>
              <a:spcPct val="0"/>
            </a:spcBef>
            <a:spcAft>
              <a:spcPct val="15000"/>
            </a:spcAft>
            <a:buChar char="••"/>
          </a:pPr>
          <a:r>
            <a:rPr lang="en-US" sz="2600" b="1" kern="1200" dirty="0" smtClean="0"/>
            <a:t>Culture of candor</a:t>
          </a:r>
          <a:r>
            <a:rPr lang="en-US" sz="2600" kern="1200" dirty="0" smtClean="0"/>
            <a:t>: Honest scrutiny by adults of their professional practices, data, and results achieved</a:t>
          </a:r>
          <a:endParaRPr lang="en-US" sz="2600" kern="1200" dirty="0"/>
        </a:p>
        <a:p>
          <a:pPr marL="228600" lvl="1" indent="-228600" algn="l" defTabSz="1155700" rtl="0">
            <a:lnSpc>
              <a:spcPct val="90000"/>
            </a:lnSpc>
            <a:spcBef>
              <a:spcPct val="0"/>
            </a:spcBef>
            <a:spcAft>
              <a:spcPct val="15000"/>
            </a:spcAft>
            <a:buChar char="••"/>
          </a:pPr>
          <a:r>
            <a:rPr lang="en-US" sz="2600" b="1" kern="1200" dirty="0" smtClean="0"/>
            <a:t>Relentless focus on instruction</a:t>
          </a:r>
          <a:r>
            <a:rPr lang="en-US" sz="2600" kern="1200" dirty="0" smtClean="0"/>
            <a:t>: Instructional planning, classroom management, instructional delivery for rigorous, aligned, and differentiated instruction</a:t>
          </a:r>
          <a:endParaRPr lang="en-US" sz="2600" kern="1200" dirty="0"/>
        </a:p>
        <a:p>
          <a:pPr marL="228600" lvl="1" indent="-228600" algn="l" defTabSz="1155700" rtl="0">
            <a:lnSpc>
              <a:spcPct val="90000"/>
            </a:lnSpc>
            <a:spcBef>
              <a:spcPct val="0"/>
            </a:spcBef>
            <a:spcAft>
              <a:spcPct val="15000"/>
            </a:spcAft>
            <a:buChar char="••"/>
          </a:pPr>
          <a:r>
            <a:rPr lang="en-US" sz="2600" b="1" kern="1200" dirty="0" smtClean="0"/>
            <a:t>Right people for the work</a:t>
          </a:r>
          <a:r>
            <a:rPr lang="en-US" sz="2600" kern="1200" dirty="0" smtClean="0"/>
            <a:t>: Committed, competent, caring staff with skills appropriate to needs of students</a:t>
          </a:r>
          <a:endParaRPr lang="en-US" sz="2600" kern="1200" dirty="0"/>
        </a:p>
      </dsp:txBody>
      <dsp:txXfrm>
        <a:off x="0" y="999209"/>
        <a:ext cx="7848600" cy="3425760"/>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E44904F-D3E8-406F-AAB7-B58985C1E0F4}">
      <dsp:nvSpPr>
        <dsp:cNvPr id="0" name=""/>
        <dsp:cNvSpPr/>
      </dsp:nvSpPr>
      <dsp:spPr>
        <a:xfrm>
          <a:off x="0" y="28234"/>
          <a:ext cx="8077200" cy="175158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lvl="0" algn="l" defTabSz="1333500" rtl="0">
            <a:lnSpc>
              <a:spcPct val="90000"/>
            </a:lnSpc>
            <a:spcBef>
              <a:spcPct val="0"/>
            </a:spcBef>
            <a:spcAft>
              <a:spcPct val="35000"/>
            </a:spcAft>
          </a:pPr>
          <a:r>
            <a:rPr lang="en-US" sz="3000" kern="1200" dirty="0" smtClean="0"/>
            <a:t>The organizational improvements produce dramatic results in student learning that are sustainable beyond the turnaround initiative and beyond the tenure of the Change Agent:</a:t>
          </a:r>
          <a:endParaRPr lang="en-US" sz="3000" kern="1200" dirty="0"/>
        </a:p>
      </dsp:txBody>
      <dsp:txXfrm>
        <a:off x="0" y="28234"/>
        <a:ext cx="8077200" cy="1751580"/>
      </dsp:txXfrm>
    </dsp:sp>
    <dsp:sp modelId="{5656F9D3-9D0B-4C17-A3CF-88EE199D8807}">
      <dsp:nvSpPr>
        <dsp:cNvPr id="0" name=""/>
        <dsp:cNvSpPr/>
      </dsp:nvSpPr>
      <dsp:spPr>
        <a:xfrm>
          <a:off x="0" y="1799940"/>
          <a:ext cx="8077200" cy="279990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rtl="0">
            <a:lnSpc>
              <a:spcPct val="90000"/>
            </a:lnSpc>
            <a:spcBef>
              <a:spcPct val="0"/>
            </a:spcBef>
            <a:spcAft>
              <a:spcPct val="15000"/>
            </a:spcAft>
            <a:buChar char="••"/>
          </a:pPr>
          <a:r>
            <a:rPr lang="en-US" sz="3000" kern="1200" dirty="0" smtClean="0"/>
            <a:t>Student learning outcomes measures according to performance on state assessments and other tests</a:t>
          </a:r>
          <a:endParaRPr lang="en-US" sz="3000" kern="1200" dirty="0"/>
        </a:p>
        <a:p>
          <a:pPr marL="285750" lvl="1" indent="-285750" algn="l" defTabSz="1333500" rtl="0">
            <a:lnSpc>
              <a:spcPct val="90000"/>
            </a:lnSpc>
            <a:spcBef>
              <a:spcPct val="0"/>
            </a:spcBef>
            <a:spcAft>
              <a:spcPct val="15000"/>
            </a:spcAft>
            <a:buChar char="••"/>
          </a:pPr>
          <a:r>
            <a:rPr lang="en-US" sz="3000" kern="1200" dirty="0" smtClean="0"/>
            <a:t>Student persistence in school and graduation rates</a:t>
          </a:r>
          <a:endParaRPr lang="en-US" sz="3000" kern="1200" dirty="0"/>
        </a:p>
        <a:p>
          <a:pPr marL="285750" lvl="1" indent="-285750" algn="l" defTabSz="1333500" rtl="0">
            <a:lnSpc>
              <a:spcPct val="90000"/>
            </a:lnSpc>
            <a:spcBef>
              <a:spcPct val="0"/>
            </a:spcBef>
            <a:spcAft>
              <a:spcPct val="15000"/>
            </a:spcAft>
            <a:buChar char="••"/>
          </a:pPr>
          <a:r>
            <a:rPr lang="en-US" sz="3000" kern="1200" dirty="0" smtClean="0"/>
            <a:t>Student preparation for college and career</a:t>
          </a:r>
          <a:endParaRPr lang="en-US" sz="3000" kern="1200" dirty="0"/>
        </a:p>
      </dsp:txBody>
      <dsp:txXfrm>
        <a:off x="0" y="1799940"/>
        <a:ext cx="8077200" cy="2799900"/>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B7E1F6-9013-4EA6-901C-7F76F17957C0}">
      <dsp:nvSpPr>
        <dsp:cNvPr id="0" name=""/>
        <dsp:cNvSpPr/>
      </dsp:nvSpPr>
      <dsp:spPr>
        <a:xfrm>
          <a:off x="679537" y="527137"/>
          <a:ext cx="3517724" cy="3517724"/>
        </a:xfrm>
        <a:prstGeom prst="blockArc">
          <a:avLst>
            <a:gd name="adj1" fmla="val 10800000"/>
            <a:gd name="adj2" fmla="val 16200000"/>
            <a:gd name="adj3" fmla="val 4640"/>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a:schemeClr val="lt1"/>
        </a:fontRef>
      </dsp:style>
    </dsp:sp>
    <dsp:sp modelId="{EF2A147C-EEE4-452B-82E6-766F24EBB2A1}">
      <dsp:nvSpPr>
        <dsp:cNvPr id="0" name=""/>
        <dsp:cNvSpPr/>
      </dsp:nvSpPr>
      <dsp:spPr>
        <a:xfrm>
          <a:off x="679537" y="527137"/>
          <a:ext cx="3517724" cy="3517724"/>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a:schemeClr val="lt1"/>
        </a:fontRef>
      </dsp:style>
    </dsp:sp>
    <dsp:sp modelId="{3019B9C0-5FD5-40D2-B338-3FFA225DC34B}">
      <dsp:nvSpPr>
        <dsp:cNvPr id="0" name=""/>
        <dsp:cNvSpPr/>
      </dsp:nvSpPr>
      <dsp:spPr>
        <a:xfrm>
          <a:off x="679537" y="527137"/>
          <a:ext cx="3517724" cy="3517724"/>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a:schemeClr val="lt1"/>
        </a:fontRef>
      </dsp:style>
    </dsp:sp>
    <dsp:sp modelId="{CBDE6B96-2828-47D8-8EB5-5588BD5F38C2}">
      <dsp:nvSpPr>
        <dsp:cNvPr id="0" name=""/>
        <dsp:cNvSpPr/>
      </dsp:nvSpPr>
      <dsp:spPr>
        <a:xfrm>
          <a:off x="679537" y="527137"/>
          <a:ext cx="3517724" cy="3517724"/>
        </a:xfrm>
        <a:prstGeom prst="blockArc">
          <a:avLst>
            <a:gd name="adj1" fmla="val 16200000"/>
            <a:gd name="adj2" fmla="val 0"/>
            <a:gd name="adj3" fmla="val 4640"/>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a:schemeClr val="lt1"/>
        </a:fontRef>
      </dsp:style>
    </dsp:sp>
    <dsp:sp modelId="{11E37A8D-9887-47E0-BCFE-E03BAD82B572}">
      <dsp:nvSpPr>
        <dsp:cNvPr id="0" name=""/>
        <dsp:cNvSpPr/>
      </dsp:nvSpPr>
      <dsp:spPr>
        <a:xfrm>
          <a:off x="1524001" y="1371601"/>
          <a:ext cx="1828797" cy="1828797"/>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b="1" kern="1200" dirty="0" smtClean="0">
              <a:solidFill>
                <a:srgbClr val="FF0000"/>
              </a:solidFill>
            </a:rPr>
            <a:t>Change Agent</a:t>
          </a:r>
        </a:p>
        <a:p>
          <a:pPr lvl="0" algn="ctr" defTabSz="800100" rtl="0">
            <a:lnSpc>
              <a:spcPct val="90000"/>
            </a:lnSpc>
            <a:spcBef>
              <a:spcPct val="0"/>
            </a:spcBef>
            <a:spcAft>
              <a:spcPct val="35000"/>
            </a:spcAft>
          </a:pPr>
          <a:r>
            <a:rPr lang="en-US" sz="1800" b="0" kern="1200" dirty="0" smtClean="0">
              <a:solidFill>
                <a:srgbClr val="FF0000"/>
              </a:solidFill>
            </a:rPr>
            <a:t>Know That</a:t>
          </a:r>
        </a:p>
        <a:p>
          <a:pPr lvl="0" algn="ctr" defTabSz="800100" rtl="0">
            <a:lnSpc>
              <a:spcPct val="90000"/>
            </a:lnSpc>
            <a:spcBef>
              <a:spcPct val="0"/>
            </a:spcBef>
            <a:spcAft>
              <a:spcPct val="35000"/>
            </a:spcAft>
          </a:pPr>
          <a:r>
            <a:rPr lang="en-US" sz="1800" b="0" kern="1200" dirty="0" smtClean="0">
              <a:solidFill>
                <a:srgbClr val="FF0000"/>
              </a:solidFill>
            </a:rPr>
            <a:t>Know How</a:t>
          </a:r>
        </a:p>
        <a:p>
          <a:pPr lvl="0" algn="ctr" defTabSz="800100" rtl="0">
            <a:lnSpc>
              <a:spcPct val="90000"/>
            </a:lnSpc>
            <a:spcBef>
              <a:spcPct val="0"/>
            </a:spcBef>
            <a:spcAft>
              <a:spcPct val="35000"/>
            </a:spcAft>
          </a:pPr>
          <a:r>
            <a:rPr lang="en-US" sz="1800" b="0" kern="1200" dirty="0" smtClean="0">
              <a:solidFill>
                <a:srgbClr val="FF0000"/>
              </a:solidFill>
            </a:rPr>
            <a:t>Can Do</a:t>
          </a:r>
        </a:p>
      </dsp:txBody>
      <dsp:txXfrm>
        <a:off x="1524001" y="1371601"/>
        <a:ext cx="1828797" cy="1828797"/>
      </dsp:txXfrm>
    </dsp:sp>
    <dsp:sp modelId="{AA4C40D2-D973-4951-8AAF-91F9E8904248}">
      <dsp:nvSpPr>
        <dsp:cNvPr id="0" name=""/>
        <dsp:cNvSpPr/>
      </dsp:nvSpPr>
      <dsp:spPr>
        <a:xfrm>
          <a:off x="1634743" y="-117860"/>
          <a:ext cx="1607312" cy="1371606"/>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chemeClr val="bg1"/>
              </a:solidFill>
            </a:rPr>
            <a:t>Incentives</a:t>
          </a:r>
          <a:endParaRPr lang="en-US" sz="1600" b="1" kern="1200" dirty="0">
            <a:solidFill>
              <a:schemeClr val="bg1"/>
            </a:solidFill>
          </a:endParaRPr>
        </a:p>
      </dsp:txBody>
      <dsp:txXfrm>
        <a:off x="1634743" y="-117860"/>
        <a:ext cx="1607312" cy="1371606"/>
      </dsp:txXfrm>
    </dsp:sp>
    <dsp:sp modelId="{221971A6-0384-4409-A40E-CBECF6B62CCA}">
      <dsp:nvSpPr>
        <dsp:cNvPr id="0" name=""/>
        <dsp:cNvSpPr/>
      </dsp:nvSpPr>
      <dsp:spPr>
        <a:xfrm>
          <a:off x="3352800" y="1600196"/>
          <a:ext cx="1607312" cy="1371606"/>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chemeClr val="bg1"/>
              </a:solidFill>
            </a:rPr>
            <a:t>Opportunity</a:t>
          </a:r>
          <a:endParaRPr lang="en-US" sz="1600" b="1" kern="1200" dirty="0">
            <a:solidFill>
              <a:schemeClr val="bg1"/>
            </a:solidFill>
          </a:endParaRPr>
        </a:p>
      </dsp:txBody>
      <dsp:txXfrm>
        <a:off x="3352800" y="1600196"/>
        <a:ext cx="1607312" cy="1371606"/>
      </dsp:txXfrm>
    </dsp:sp>
    <dsp:sp modelId="{52A19AE4-25B6-41B4-B2CD-8E86D10B4DDA}">
      <dsp:nvSpPr>
        <dsp:cNvPr id="0" name=""/>
        <dsp:cNvSpPr/>
      </dsp:nvSpPr>
      <dsp:spPr>
        <a:xfrm>
          <a:off x="1634743" y="3318253"/>
          <a:ext cx="1607312" cy="1371606"/>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chemeClr val="bg1"/>
              </a:solidFill>
            </a:rPr>
            <a:t>Capacity </a:t>
          </a:r>
          <a:endParaRPr lang="en-US" sz="1600" b="1" kern="1200" dirty="0">
            <a:solidFill>
              <a:schemeClr val="bg1"/>
            </a:solidFill>
          </a:endParaRPr>
        </a:p>
      </dsp:txBody>
      <dsp:txXfrm>
        <a:off x="1634743" y="3318253"/>
        <a:ext cx="1607312" cy="1371606"/>
      </dsp:txXfrm>
    </dsp:sp>
    <dsp:sp modelId="{061E50A9-262A-4291-8771-16E8CEEA9C41}">
      <dsp:nvSpPr>
        <dsp:cNvPr id="0" name=""/>
        <dsp:cNvSpPr/>
      </dsp:nvSpPr>
      <dsp:spPr>
        <a:xfrm>
          <a:off x="-83313" y="1600196"/>
          <a:ext cx="1607312" cy="1371606"/>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chemeClr val="bg1"/>
              </a:solidFill>
            </a:rPr>
            <a:t>Feedback</a:t>
          </a:r>
          <a:endParaRPr lang="en-US" sz="1600" b="1" kern="1200" dirty="0">
            <a:solidFill>
              <a:schemeClr val="bg1"/>
            </a:solidFill>
          </a:endParaRPr>
        </a:p>
      </dsp:txBody>
      <dsp:txXfrm>
        <a:off x="-83313" y="1600196"/>
        <a:ext cx="1607312" cy="1371606"/>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362852-31A3-44BD-A6B3-F7D1839DC50D}">
      <dsp:nvSpPr>
        <dsp:cNvPr id="0" name=""/>
        <dsp:cNvSpPr/>
      </dsp:nvSpPr>
      <dsp:spPr>
        <a:xfrm>
          <a:off x="0" y="0"/>
          <a:ext cx="3238500" cy="1306209"/>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100000"/>
            </a:lnSpc>
            <a:spcBef>
              <a:spcPct val="0"/>
            </a:spcBef>
            <a:spcAft>
              <a:spcPts val="0"/>
            </a:spcAft>
          </a:pPr>
          <a:r>
            <a:rPr lang="en-US" sz="2000" kern="1200" dirty="0" smtClean="0"/>
            <a:t>Actions</a:t>
          </a:r>
        </a:p>
        <a:p>
          <a:pPr lvl="0" algn="l" defTabSz="889000" rtl="0">
            <a:lnSpc>
              <a:spcPct val="100000"/>
            </a:lnSpc>
            <a:spcBef>
              <a:spcPct val="0"/>
            </a:spcBef>
            <a:spcAft>
              <a:spcPts val="0"/>
            </a:spcAft>
          </a:pPr>
          <a:r>
            <a:rPr lang="en-US" sz="2000" kern="1200" dirty="0" smtClean="0"/>
            <a:t>and</a:t>
          </a:r>
        </a:p>
        <a:p>
          <a:pPr lvl="0" algn="l" defTabSz="889000" rtl="0">
            <a:lnSpc>
              <a:spcPct val="100000"/>
            </a:lnSpc>
            <a:spcBef>
              <a:spcPct val="0"/>
            </a:spcBef>
            <a:spcAft>
              <a:spcPts val="0"/>
            </a:spcAft>
          </a:pPr>
          <a:r>
            <a:rPr lang="en-US" sz="2000" kern="1200" dirty="0" smtClean="0"/>
            <a:t>Interactions</a:t>
          </a:r>
          <a:endParaRPr lang="en-US" sz="2000" kern="1200" dirty="0"/>
        </a:p>
      </dsp:txBody>
      <dsp:txXfrm>
        <a:off x="0" y="0"/>
        <a:ext cx="1905512" cy="1306209"/>
      </dsp:txXfrm>
    </dsp:sp>
    <dsp:sp modelId="{BB4F432F-95AE-4E5D-B132-673746BCEA30}">
      <dsp:nvSpPr>
        <dsp:cNvPr id="0" name=""/>
        <dsp:cNvSpPr/>
      </dsp:nvSpPr>
      <dsp:spPr>
        <a:xfrm>
          <a:off x="285749" y="1523911"/>
          <a:ext cx="3238500" cy="1306209"/>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100000"/>
            </a:lnSpc>
            <a:spcBef>
              <a:spcPct val="0"/>
            </a:spcBef>
            <a:spcAft>
              <a:spcPts val="0"/>
            </a:spcAft>
          </a:pPr>
          <a:r>
            <a:rPr lang="en-US" sz="2000" kern="1200" dirty="0" smtClean="0"/>
            <a:t>Substantial Organizational Improvement</a:t>
          </a:r>
          <a:endParaRPr lang="en-US" sz="2000" kern="1200" dirty="0"/>
        </a:p>
      </dsp:txBody>
      <dsp:txXfrm>
        <a:off x="285749" y="1523911"/>
        <a:ext cx="2103713" cy="1306209"/>
      </dsp:txXfrm>
    </dsp:sp>
    <dsp:sp modelId="{A168B1F9-570C-4814-B4D9-A44ABEEC2301}">
      <dsp:nvSpPr>
        <dsp:cNvPr id="0" name=""/>
        <dsp:cNvSpPr/>
      </dsp:nvSpPr>
      <dsp:spPr>
        <a:xfrm>
          <a:off x="571499" y="3047823"/>
          <a:ext cx="3238500" cy="1306209"/>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100000"/>
            </a:lnSpc>
            <a:spcBef>
              <a:spcPct val="0"/>
            </a:spcBef>
            <a:spcAft>
              <a:spcPts val="0"/>
            </a:spcAft>
          </a:pPr>
          <a:r>
            <a:rPr lang="en-US" sz="2000" kern="1200" dirty="0" smtClean="0"/>
            <a:t>Dramatic and Sustainable Results</a:t>
          </a:r>
          <a:endParaRPr lang="en-US" sz="2000" kern="1200" dirty="0"/>
        </a:p>
      </dsp:txBody>
      <dsp:txXfrm>
        <a:off x="571499" y="3047823"/>
        <a:ext cx="2103713" cy="1306209"/>
      </dsp:txXfrm>
    </dsp:sp>
    <dsp:sp modelId="{3521C756-0F30-4B32-B4FF-081651BC7B47}">
      <dsp:nvSpPr>
        <dsp:cNvPr id="0" name=""/>
        <dsp:cNvSpPr/>
      </dsp:nvSpPr>
      <dsp:spPr>
        <a:xfrm>
          <a:off x="2389463" y="990542"/>
          <a:ext cx="849036" cy="849036"/>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2389463" y="990542"/>
        <a:ext cx="849036" cy="849036"/>
      </dsp:txXfrm>
    </dsp:sp>
    <dsp:sp modelId="{2755B5B5-36CF-45BF-8E7C-5F6E82E50C16}">
      <dsp:nvSpPr>
        <dsp:cNvPr id="0" name=""/>
        <dsp:cNvSpPr/>
      </dsp:nvSpPr>
      <dsp:spPr>
        <a:xfrm>
          <a:off x="2675213" y="2505745"/>
          <a:ext cx="849036" cy="849036"/>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2675213" y="2505745"/>
        <a:ext cx="849036" cy="849036"/>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6C17BCD-68CB-44F4-9BB0-316E693FEEE3}">
      <dsp:nvSpPr>
        <dsp:cNvPr id="0" name=""/>
        <dsp:cNvSpPr/>
      </dsp:nvSpPr>
      <dsp:spPr>
        <a:xfrm>
          <a:off x="0" y="0"/>
          <a:ext cx="7696200" cy="45259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ctr" defTabSz="1822450" rtl="0">
            <a:lnSpc>
              <a:spcPct val="90000"/>
            </a:lnSpc>
            <a:spcBef>
              <a:spcPct val="0"/>
            </a:spcBef>
            <a:spcAft>
              <a:spcPct val="35000"/>
            </a:spcAft>
          </a:pPr>
          <a:r>
            <a:rPr lang="en-US" sz="4100" kern="1200" dirty="0" smtClean="0"/>
            <a:t>The </a:t>
          </a:r>
          <a:r>
            <a:rPr lang="en-US" sz="4100" b="1" kern="1200" dirty="0" smtClean="0">
              <a:solidFill>
                <a:srgbClr val="FF0000"/>
              </a:solidFill>
            </a:rPr>
            <a:t>right</a:t>
          </a:r>
          <a:r>
            <a:rPr lang="en-US" sz="4100" kern="1200" dirty="0" smtClean="0"/>
            <a:t> change agent for the job:</a:t>
          </a:r>
          <a:endParaRPr lang="en-US" sz="4100" kern="1200" dirty="0"/>
        </a:p>
      </dsp:txBody>
      <dsp:txXfrm>
        <a:off x="0" y="0"/>
        <a:ext cx="7696200" cy="1357788"/>
      </dsp:txXfrm>
    </dsp:sp>
    <dsp:sp modelId="{883C9B1F-D872-46BD-AB11-402AB3F63ABD}">
      <dsp:nvSpPr>
        <dsp:cNvPr id="0" name=""/>
        <dsp:cNvSpPr/>
      </dsp:nvSpPr>
      <dsp:spPr>
        <a:xfrm>
          <a:off x="769619" y="1358175"/>
          <a:ext cx="6156960" cy="8891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l" defTabSz="889000" rtl="0">
            <a:lnSpc>
              <a:spcPct val="90000"/>
            </a:lnSpc>
            <a:spcBef>
              <a:spcPct val="0"/>
            </a:spcBef>
            <a:spcAft>
              <a:spcPct val="35000"/>
            </a:spcAft>
          </a:pPr>
          <a:r>
            <a:rPr lang="en-US" sz="2000" b="1" kern="1200" dirty="0" smtClean="0"/>
            <a:t>Knows That</a:t>
          </a:r>
          <a:r>
            <a:rPr lang="en-US" sz="2000" kern="1200" dirty="0" smtClean="0"/>
            <a:t>: Knowledge of research on school operations, instruction, change processes</a:t>
          </a:r>
          <a:endParaRPr lang="en-US" sz="2000" kern="1200" dirty="0"/>
        </a:p>
      </dsp:txBody>
      <dsp:txXfrm>
        <a:off x="769619" y="1358175"/>
        <a:ext cx="6156960" cy="889170"/>
      </dsp:txXfrm>
    </dsp:sp>
    <dsp:sp modelId="{15A1806A-1E65-45FE-AA09-EB2C6238F244}">
      <dsp:nvSpPr>
        <dsp:cNvPr id="0" name=""/>
        <dsp:cNvSpPr/>
      </dsp:nvSpPr>
      <dsp:spPr>
        <a:xfrm>
          <a:off x="769619" y="2384141"/>
          <a:ext cx="6156960" cy="8891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l" defTabSz="889000" rtl="0">
            <a:lnSpc>
              <a:spcPct val="90000"/>
            </a:lnSpc>
            <a:spcBef>
              <a:spcPct val="0"/>
            </a:spcBef>
            <a:spcAft>
              <a:spcPct val="35000"/>
            </a:spcAft>
          </a:pPr>
          <a:r>
            <a:rPr lang="en-US" sz="2000" b="1" kern="1200" dirty="0" smtClean="0"/>
            <a:t>Knows How: </a:t>
          </a:r>
          <a:r>
            <a:rPr lang="en-US" sz="2000" kern="1200" dirty="0" smtClean="0"/>
            <a:t>Leadership skill, procedural knowledge, experience</a:t>
          </a:r>
          <a:endParaRPr lang="en-US" sz="2000" kern="1200" dirty="0"/>
        </a:p>
      </dsp:txBody>
      <dsp:txXfrm>
        <a:off x="769619" y="2384141"/>
        <a:ext cx="6156960" cy="889170"/>
      </dsp:txXfrm>
    </dsp:sp>
    <dsp:sp modelId="{EECF183F-D7F2-43B9-9331-DC1BAD93495E}">
      <dsp:nvSpPr>
        <dsp:cNvPr id="0" name=""/>
        <dsp:cNvSpPr/>
      </dsp:nvSpPr>
      <dsp:spPr>
        <a:xfrm>
          <a:off x="769619" y="3410107"/>
          <a:ext cx="6156960" cy="8891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l" defTabSz="889000" rtl="0">
            <a:lnSpc>
              <a:spcPct val="90000"/>
            </a:lnSpc>
            <a:spcBef>
              <a:spcPct val="0"/>
            </a:spcBef>
            <a:spcAft>
              <a:spcPct val="35000"/>
            </a:spcAft>
          </a:pPr>
          <a:r>
            <a:rPr lang="en-US" sz="2000" b="1" kern="1200" dirty="0" smtClean="0"/>
            <a:t>Can Do: </a:t>
          </a:r>
          <a:r>
            <a:rPr lang="en-US" sz="2000" kern="1200" dirty="0" smtClean="0"/>
            <a:t>Leadership competencies reflected in patterns of thinking, feeling, acting or speaking that causes person to be successful</a:t>
          </a:r>
          <a:endParaRPr lang="en-US" sz="2000" kern="1200" dirty="0"/>
        </a:p>
      </dsp:txBody>
      <dsp:txXfrm>
        <a:off x="769619" y="3410107"/>
        <a:ext cx="6156960" cy="889170"/>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807DBE-E53A-4926-AFF2-47E117BDC6A9}">
      <dsp:nvSpPr>
        <dsp:cNvPr id="0" name=""/>
        <dsp:cNvSpPr/>
      </dsp:nvSpPr>
      <dsp:spPr>
        <a:xfrm>
          <a:off x="2547" y="9043"/>
          <a:ext cx="2484239" cy="89240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lvl="0" algn="ctr" defTabSz="1200150" rtl="0">
            <a:lnSpc>
              <a:spcPct val="90000"/>
            </a:lnSpc>
            <a:spcBef>
              <a:spcPct val="0"/>
            </a:spcBef>
            <a:spcAft>
              <a:spcPct val="35000"/>
            </a:spcAft>
          </a:pPr>
          <a:r>
            <a:rPr lang="en-US" sz="2700" kern="1200" dirty="0" smtClean="0"/>
            <a:t>Knowledge and Skills</a:t>
          </a:r>
          <a:endParaRPr lang="en-US" sz="2700" kern="1200" dirty="0"/>
        </a:p>
      </dsp:txBody>
      <dsp:txXfrm>
        <a:off x="2547" y="9043"/>
        <a:ext cx="2484239" cy="892400"/>
      </dsp:txXfrm>
    </dsp:sp>
    <dsp:sp modelId="{7C2FB8F9-25A8-49E5-A6B3-4FA832CF0E0C}">
      <dsp:nvSpPr>
        <dsp:cNvPr id="0" name=""/>
        <dsp:cNvSpPr/>
      </dsp:nvSpPr>
      <dsp:spPr>
        <a:xfrm>
          <a:off x="2547" y="901443"/>
          <a:ext cx="2484239" cy="358531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rtl="0">
            <a:lnSpc>
              <a:spcPct val="90000"/>
            </a:lnSpc>
            <a:spcBef>
              <a:spcPct val="0"/>
            </a:spcBef>
            <a:spcAft>
              <a:spcPct val="15000"/>
            </a:spcAft>
            <a:buChar char="••"/>
          </a:pPr>
          <a:r>
            <a:rPr lang="en-US" sz="2700" kern="1200" dirty="0" smtClean="0"/>
            <a:t>Instructional knowledge and  leadership</a:t>
          </a:r>
          <a:endParaRPr lang="en-US" sz="2700" kern="1200" dirty="0"/>
        </a:p>
        <a:p>
          <a:pPr marL="228600" lvl="1" indent="-228600" algn="l" defTabSz="1200150" rtl="0">
            <a:lnSpc>
              <a:spcPct val="90000"/>
            </a:lnSpc>
            <a:spcBef>
              <a:spcPct val="0"/>
            </a:spcBef>
            <a:spcAft>
              <a:spcPct val="15000"/>
            </a:spcAft>
            <a:buChar char="••"/>
          </a:pPr>
          <a:r>
            <a:rPr lang="en-US" sz="2700" kern="1200" dirty="0" smtClean="0"/>
            <a:t>Operational leadership</a:t>
          </a:r>
          <a:endParaRPr lang="en-US" sz="2700" kern="1200" dirty="0"/>
        </a:p>
        <a:p>
          <a:pPr marL="228600" lvl="1" indent="-228600" algn="l" defTabSz="1200150" rtl="0">
            <a:lnSpc>
              <a:spcPct val="90000"/>
            </a:lnSpc>
            <a:spcBef>
              <a:spcPct val="0"/>
            </a:spcBef>
            <a:spcAft>
              <a:spcPct val="15000"/>
            </a:spcAft>
            <a:buChar char="••"/>
          </a:pPr>
          <a:r>
            <a:rPr lang="en-US" sz="2700" kern="1200" dirty="0" smtClean="0"/>
            <a:t>Resource management</a:t>
          </a:r>
          <a:endParaRPr lang="en-US" sz="2700" kern="1200" dirty="0"/>
        </a:p>
      </dsp:txBody>
      <dsp:txXfrm>
        <a:off x="2547" y="901443"/>
        <a:ext cx="2484239" cy="3585313"/>
      </dsp:txXfrm>
    </dsp:sp>
    <dsp:sp modelId="{C0BCBA19-AEAA-4399-A720-F9B9476981C5}">
      <dsp:nvSpPr>
        <dsp:cNvPr id="0" name=""/>
        <dsp:cNvSpPr/>
      </dsp:nvSpPr>
      <dsp:spPr>
        <a:xfrm>
          <a:off x="2834580" y="9043"/>
          <a:ext cx="2484239" cy="89240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lvl="0" algn="ctr" defTabSz="1200150" rtl="0">
            <a:lnSpc>
              <a:spcPct val="90000"/>
            </a:lnSpc>
            <a:spcBef>
              <a:spcPct val="0"/>
            </a:spcBef>
            <a:spcAft>
              <a:spcPct val="35000"/>
            </a:spcAft>
          </a:pPr>
          <a:r>
            <a:rPr lang="en-US" sz="2700" kern="1200" dirty="0" smtClean="0"/>
            <a:t>Background</a:t>
          </a:r>
          <a:endParaRPr lang="en-US" sz="2700" kern="1200" dirty="0"/>
        </a:p>
      </dsp:txBody>
      <dsp:txXfrm>
        <a:off x="2834580" y="9043"/>
        <a:ext cx="2484239" cy="892400"/>
      </dsp:txXfrm>
    </dsp:sp>
    <dsp:sp modelId="{94AA0D85-6275-4A5B-803A-8AEBFE17A657}">
      <dsp:nvSpPr>
        <dsp:cNvPr id="0" name=""/>
        <dsp:cNvSpPr/>
      </dsp:nvSpPr>
      <dsp:spPr>
        <a:xfrm>
          <a:off x="2834580" y="901443"/>
          <a:ext cx="2484239" cy="358531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rtl="0">
            <a:lnSpc>
              <a:spcPct val="90000"/>
            </a:lnSpc>
            <a:spcBef>
              <a:spcPct val="0"/>
            </a:spcBef>
            <a:spcAft>
              <a:spcPct val="15000"/>
            </a:spcAft>
            <a:buChar char="••"/>
          </a:pPr>
          <a:r>
            <a:rPr lang="en-US" sz="2700" kern="1200" dirty="0" smtClean="0"/>
            <a:t>Prior experience</a:t>
          </a:r>
          <a:endParaRPr lang="en-US" sz="2700" kern="1200" dirty="0"/>
        </a:p>
        <a:p>
          <a:pPr marL="228600" lvl="1" indent="-228600" algn="l" defTabSz="1200150" rtl="0">
            <a:lnSpc>
              <a:spcPct val="90000"/>
            </a:lnSpc>
            <a:spcBef>
              <a:spcPct val="0"/>
            </a:spcBef>
            <a:spcAft>
              <a:spcPct val="15000"/>
            </a:spcAft>
            <a:buChar char="••"/>
          </a:pPr>
          <a:r>
            <a:rPr lang="en-US" sz="2700" kern="1200" dirty="0" smtClean="0"/>
            <a:t>Preparation / source (e.g., traditional v. alt routes)</a:t>
          </a:r>
          <a:endParaRPr lang="en-US" sz="2700" kern="1200" dirty="0"/>
        </a:p>
        <a:p>
          <a:pPr marL="228600" lvl="1" indent="-228600" algn="l" defTabSz="1200150" rtl="0">
            <a:lnSpc>
              <a:spcPct val="90000"/>
            </a:lnSpc>
            <a:spcBef>
              <a:spcPct val="0"/>
            </a:spcBef>
            <a:spcAft>
              <a:spcPct val="15000"/>
            </a:spcAft>
            <a:buChar char="••"/>
          </a:pPr>
          <a:r>
            <a:rPr lang="en-US" sz="2700" kern="1200" dirty="0" smtClean="0"/>
            <a:t>Degrees / certification</a:t>
          </a:r>
          <a:endParaRPr lang="en-US" sz="2700" kern="1200" dirty="0"/>
        </a:p>
      </dsp:txBody>
      <dsp:txXfrm>
        <a:off x="2834580" y="901443"/>
        <a:ext cx="2484239" cy="3585313"/>
      </dsp:txXfrm>
    </dsp:sp>
    <dsp:sp modelId="{B432C29C-E860-44AF-83BF-84445FE4F15C}">
      <dsp:nvSpPr>
        <dsp:cNvPr id="0" name=""/>
        <dsp:cNvSpPr/>
      </dsp:nvSpPr>
      <dsp:spPr>
        <a:xfrm>
          <a:off x="5666612" y="9043"/>
          <a:ext cx="2484239" cy="89240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lvl="0" algn="ctr" defTabSz="1200150" rtl="0">
            <a:lnSpc>
              <a:spcPct val="90000"/>
            </a:lnSpc>
            <a:spcBef>
              <a:spcPct val="0"/>
            </a:spcBef>
            <a:spcAft>
              <a:spcPct val="35000"/>
            </a:spcAft>
          </a:pPr>
          <a:r>
            <a:rPr lang="en-US" sz="2700" kern="1200" dirty="0" smtClean="0"/>
            <a:t>Competencies</a:t>
          </a:r>
          <a:endParaRPr lang="en-US" sz="2700" kern="1200" dirty="0"/>
        </a:p>
      </dsp:txBody>
      <dsp:txXfrm>
        <a:off x="5666612" y="9043"/>
        <a:ext cx="2484239" cy="892400"/>
      </dsp:txXfrm>
    </dsp:sp>
    <dsp:sp modelId="{F3708817-080B-4496-AC02-3253480C4CB9}">
      <dsp:nvSpPr>
        <dsp:cNvPr id="0" name=""/>
        <dsp:cNvSpPr/>
      </dsp:nvSpPr>
      <dsp:spPr>
        <a:xfrm>
          <a:off x="5666612" y="901443"/>
          <a:ext cx="2484239" cy="358531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rtl="0">
            <a:lnSpc>
              <a:spcPct val="90000"/>
            </a:lnSpc>
            <a:spcBef>
              <a:spcPct val="0"/>
            </a:spcBef>
            <a:spcAft>
              <a:spcPct val="15000"/>
            </a:spcAft>
            <a:buChar char="••"/>
          </a:pPr>
          <a:r>
            <a:rPr lang="en-US" sz="2700" kern="1200" dirty="0" smtClean="0"/>
            <a:t>Driving for results</a:t>
          </a:r>
          <a:endParaRPr lang="en-US" sz="2700" kern="1200" dirty="0"/>
        </a:p>
        <a:p>
          <a:pPr marL="228600" lvl="1" indent="-228600" algn="l" defTabSz="1200150" rtl="0">
            <a:lnSpc>
              <a:spcPct val="90000"/>
            </a:lnSpc>
            <a:spcBef>
              <a:spcPct val="0"/>
            </a:spcBef>
            <a:spcAft>
              <a:spcPct val="15000"/>
            </a:spcAft>
            <a:buChar char="••"/>
          </a:pPr>
          <a:r>
            <a:rPr lang="en-US" sz="2700" kern="1200" dirty="0" smtClean="0"/>
            <a:t>Influencing for results</a:t>
          </a:r>
          <a:endParaRPr lang="en-US" sz="2700" kern="1200" dirty="0"/>
        </a:p>
        <a:p>
          <a:pPr marL="228600" lvl="1" indent="-228600" algn="l" defTabSz="1200150" rtl="0">
            <a:lnSpc>
              <a:spcPct val="90000"/>
            </a:lnSpc>
            <a:spcBef>
              <a:spcPct val="0"/>
            </a:spcBef>
            <a:spcAft>
              <a:spcPct val="15000"/>
            </a:spcAft>
            <a:buChar char="••"/>
          </a:pPr>
          <a:r>
            <a:rPr lang="en-US" sz="2700" kern="1200" dirty="0" smtClean="0"/>
            <a:t>Problem solving</a:t>
          </a:r>
          <a:endParaRPr lang="en-US" sz="2700" kern="1200" dirty="0"/>
        </a:p>
        <a:p>
          <a:pPr marL="228600" lvl="1" indent="-228600" algn="l" defTabSz="1200150" rtl="0">
            <a:lnSpc>
              <a:spcPct val="90000"/>
            </a:lnSpc>
            <a:spcBef>
              <a:spcPct val="0"/>
            </a:spcBef>
            <a:spcAft>
              <a:spcPct val="15000"/>
            </a:spcAft>
            <a:buChar char="••"/>
          </a:pPr>
          <a:r>
            <a:rPr lang="en-US" sz="2700" kern="1200" dirty="0" smtClean="0"/>
            <a:t>Showing confidence to lead</a:t>
          </a:r>
          <a:endParaRPr lang="en-US" sz="2700" kern="1200" dirty="0"/>
        </a:p>
      </dsp:txBody>
      <dsp:txXfrm>
        <a:off x="5666612" y="901443"/>
        <a:ext cx="2484239" cy="3585313"/>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0341C3-5DAD-4769-BCD1-1EF37D4D39F2}">
      <dsp:nvSpPr>
        <dsp:cNvPr id="0" name=""/>
        <dsp:cNvSpPr/>
      </dsp:nvSpPr>
      <dsp:spPr>
        <a:xfrm>
          <a:off x="0" y="361274"/>
          <a:ext cx="8153400" cy="257985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2794" tIns="812292" rIns="632794" bIns="199136" numCol="1" spcCol="1270" anchor="t" anchorCtr="0">
          <a:noAutofit/>
        </a:bodyPr>
        <a:lstStyle/>
        <a:p>
          <a:pPr marL="285750" lvl="1" indent="-285750" algn="l" defTabSz="1244600" rtl="0">
            <a:lnSpc>
              <a:spcPct val="90000"/>
            </a:lnSpc>
            <a:spcBef>
              <a:spcPct val="0"/>
            </a:spcBef>
            <a:spcAft>
              <a:spcPct val="15000"/>
            </a:spcAft>
            <a:buChar char="••"/>
          </a:pPr>
          <a:r>
            <a:rPr lang="en-US" sz="2800" b="1" kern="1200" dirty="0" smtClean="0">
              <a:solidFill>
                <a:schemeClr val="bg2"/>
              </a:solidFill>
            </a:rPr>
            <a:t>Driving for results</a:t>
          </a:r>
          <a:endParaRPr lang="en-US" sz="2800" b="1" kern="1200" dirty="0">
            <a:solidFill>
              <a:schemeClr val="bg2"/>
            </a:solidFill>
          </a:endParaRPr>
        </a:p>
        <a:p>
          <a:pPr marL="285750" lvl="1" indent="-285750" algn="l" defTabSz="1244600" rtl="0">
            <a:lnSpc>
              <a:spcPct val="90000"/>
            </a:lnSpc>
            <a:spcBef>
              <a:spcPct val="0"/>
            </a:spcBef>
            <a:spcAft>
              <a:spcPct val="15000"/>
            </a:spcAft>
            <a:buChar char="••"/>
          </a:pPr>
          <a:r>
            <a:rPr lang="en-US" sz="2800" b="1" kern="1200" dirty="0" smtClean="0">
              <a:solidFill>
                <a:schemeClr val="bg2"/>
              </a:solidFill>
            </a:rPr>
            <a:t>Influencing for results</a:t>
          </a:r>
          <a:endParaRPr lang="en-US" sz="2800" b="1" kern="1200" dirty="0">
            <a:solidFill>
              <a:schemeClr val="bg2"/>
            </a:solidFill>
          </a:endParaRPr>
        </a:p>
        <a:p>
          <a:pPr marL="285750" lvl="1" indent="-285750" algn="l" defTabSz="1244600" rtl="0">
            <a:lnSpc>
              <a:spcPct val="90000"/>
            </a:lnSpc>
            <a:spcBef>
              <a:spcPct val="0"/>
            </a:spcBef>
            <a:spcAft>
              <a:spcPct val="15000"/>
            </a:spcAft>
            <a:buChar char="••"/>
          </a:pPr>
          <a:r>
            <a:rPr lang="en-US" sz="2800" b="1" kern="1200" dirty="0" smtClean="0">
              <a:solidFill>
                <a:schemeClr val="bg2"/>
              </a:solidFill>
            </a:rPr>
            <a:t>Problem solving</a:t>
          </a:r>
          <a:endParaRPr lang="en-US" sz="2800" b="1" kern="1200" dirty="0">
            <a:solidFill>
              <a:schemeClr val="bg2"/>
            </a:solidFill>
          </a:endParaRPr>
        </a:p>
        <a:p>
          <a:pPr marL="285750" lvl="1" indent="-285750" algn="l" defTabSz="1244600" rtl="0">
            <a:lnSpc>
              <a:spcPct val="90000"/>
            </a:lnSpc>
            <a:spcBef>
              <a:spcPct val="0"/>
            </a:spcBef>
            <a:spcAft>
              <a:spcPct val="15000"/>
            </a:spcAft>
            <a:buChar char="••"/>
          </a:pPr>
          <a:r>
            <a:rPr lang="en-US" sz="2800" b="1" kern="1200" dirty="0" smtClean="0">
              <a:solidFill>
                <a:schemeClr val="bg2"/>
              </a:solidFill>
            </a:rPr>
            <a:t>Showing confidence to lead</a:t>
          </a:r>
          <a:endParaRPr lang="en-US" sz="2800" b="1" kern="1200" dirty="0">
            <a:solidFill>
              <a:schemeClr val="bg2"/>
            </a:solidFill>
          </a:endParaRPr>
        </a:p>
      </dsp:txBody>
      <dsp:txXfrm>
        <a:off x="0" y="361274"/>
        <a:ext cx="8153400" cy="2579850"/>
      </dsp:txXfrm>
    </dsp:sp>
    <dsp:sp modelId="{0AFEDD1C-2099-494F-AB84-CB8BAD2CE56A}">
      <dsp:nvSpPr>
        <dsp:cNvPr id="0" name=""/>
        <dsp:cNvSpPr/>
      </dsp:nvSpPr>
      <dsp:spPr>
        <a:xfrm>
          <a:off x="407670" y="28808"/>
          <a:ext cx="7231364" cy="9081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lvl="0" algn="l" defTabSz="1244600" rtl="0">
            <a:lnSpc>
              <a:spcPct val="90000"/>
            </a:lnSpc>
            <a:spcBef>
              <a:spcPct val="0"/>
            </a:spcBef>
            <a:spcAft>
              <a:spcPct val="35000"/>
            </a:spcAft>
          </a:pPr>
          <a:r>
            <a:rPr lang="en-US" sz="2800" b="1" kern="1200" dirty="0" smtClean="0">
              <a:solidFill>
                <a:schemeClr val="bg1"/>
              </a:solidFill>
            </a:rPr>
            <a:t>Competencies</a:t>
          </a:r>
          <a:endParaRPr lang="en-US" sz="2800" b="1" kern="1200" dirty="0">
            <a:solidFill>
              <a:schemeClr val="bg1"/>
            </a:solidFill>
          </a:endParaRPr>
        </a:p>
      </dsp:txBody>
      <dsp:txXfrm>
        <a:off x="407670" y="28808"/>
        <a:ext cx="7231364" cy="908106"/>
      </dsp:txXfrm>
    </dsp:sp>
    <dsp:sp modelId="{188F28B4-F745-45D7-9BE1-1126B53B42F8}">
      <dsp:nvSpPr>
        <dsp:cNvPr id="0" name=""/>
        <dsp:cNvSpPr/>
      </dsp:nvSpPr>
      <dsp:spPr>
        <a:xfrm>
          <a:off x="0" y="3484191"/>
          <a:ext cx="8153400" cy="9828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3789FB-7510-4315-8CB3-880F856D5E0B}">
      <dsp:nvSpPr>
        <dsp:cNvPr id="0" name=""/>
        <dsp:cNvSpPr/>
      </dsp:nvSpPr>
      <dsp:spPr>
        <a:xfrm>
          <a:off x="407670" y="3151724"/>
          <a:ext cx="7231364" cy="90810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lvl="0" algn="l" defTabSz="1244600" rtl="0">
            <a:lnSpc>
              <a:spcPct val="90000"/>
            </a:lnSpc>
            <a:spcBef>
              <a:spcPct val="0"/>
            </a:spcBef>
            <a:spcAft>
              <a:spcPct val="35000"/>
            </a:spcAft>
          </a:pPr>
          <a:r>
            <a:rPr lang="en-US" sz="2800" b="1" kern="1200" dirty="0" smtClean="0">
              <a:solidFill>
                <a:schemeClr val="bg1"/>
              </a:solidFill>
            </a:rPr>
            <a:t>Competencies most accurately assessed using in-depth interview techniques</a:t>
          </a:r>
          <a:endParaRPr lang="en-US" sz="2800" b="1" kern="1200" dirty="0">
            <a:solidFill>
              <a:schemeClr val="bg1"/>
            </a:solidFill>
          </a:endParaRPr>
        </a:p>
      </dsp:txBody>
      <dsp:txXfrm>
        <a:off x="407670" y="3151724"/>
        <a:ext cx="7231364" cy="908106"/>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574C322-B40A-4A01-ABAC-4284D84D7AC0}">
      <dsp:nvSpPr>
        <dsp:cNvPr id="0" name=""/>
        <dsp:cNvSpPr/>
      </dsp:nvSpPr>
      <dsp:spPr>
        <a:xfrm>
          <a:off x="172" y="27684"/>
          <a:ext cx="3799930" cy="20539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t" anchorCtr="0">
          <a:noAutofit/>
        </a:bodyPr>
        <a:lstStyle/>
        <a:p>
          <a:pPr lvl="0" algn="ctr" defTabSz="1244600" rtl="0">
            <a:lnSpc>
              <a:spcPct val="90000"/>
            </a:lnSpc>
            <a:spcBef>
              <a:spcPct val="0"/>
            </a:spcBef>
            <a:spcAft>
              <a:spcPct val="35000"/>
            </a:spcAft>
          </a:pPr>
          <a:r>
            <a:rPr lang="en-US" sz="2800" kern="1200" dirty="0" smtClean="0"/>
            <a:t>Existing district recruitment and hiring policies</a:t>
          </a:r>
          <a:endParaRPr lang="en-US" sz="2800" kern="1200" dirty="0"/>
        </a:p>
      </dsp:txBody>
      <dsp:txXfrm>
        <a:off x="172" y="27684"/>
        <a:ext cx="3799930" cy="2053970"/>
      </dsp:txXfrm>
    </dsp:sp>
    <dsp:sp modelId="{3CAC24B7-271B-40F2-A940-4E0515311310}">
      <dsp:nvSpPr>
        <dsp:cNvPr id="0" name=""/>
        <dsp:cNvSpPr/>
      </dsp:nvSpPr>
      <dsp:spPr>
        <a:xfrm rot="5400000">
          <a:off x="1437780" y="1226170"/>
          <a:ext cx="931971" cy="1222830"/>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343DCB-128A-44AB-B5E7-BBA7BED16080}">
      <dsp:nvSpPr>
        <dsp:cNvPr id="0" name=""/>
        <dsp:cNvSpPr/>
      </dsp:nvSpPr>
      <dsp:spPr>
        <a:xfrm>
          <a:off x="172" y="2427401"/>
          <a:ext cx="3799930" cy="2053970"/>
        </a:xfrm>
        <a:prstGeom prst="roundRect">
          <a:avLst>
            <a:gd name="adj" fmla="val 1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rtl="0">
            <a:lnSpc>
              <a:spcPct val="90000"/>
            </a:lnSpc>
            <a:spcBef>
              <a:spcPct val="0"/>
            </a:spcBef>
            <a:spcAft>
              <a:spcPct val="35000"/>
            </a:spcAft>
          </a:pPr>
          <a:r>
            <a:rPr lang="en-US" sz="3600" kern="1200" dirty="0" smtClean="0"/>
            <a:t>School Leaders</a:t>
          </a:r>
          <a:endParaRPr lang="en-US" sz="3600" kern="1200" dirty="0"/>
        </a:p>
      </dsp:txBody>
      <dsp:txXfrm>
        <a:off x="172" y="2427401"/>
        <a:ext cx="3799930" cy="2053970"/>
      </dsp:txXfrm>
    </dsp:sp>
    <dsp:sp modelId="{A4B9A463-3C57-42C4-9035-C81EF200EBE6}">
      <dsp:nvSpPr>
        <dsp:cNvPr id="0" name=""/>
        <dsp:cNvSpPr/>
      </dsp:nvSpPr>
      <dsp:spPr>
        <a:xfrm>
          <a:off x="4353297" y="21056"/>
          <a:ext cx="3799930" cy="20539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t" anchorCtr="0">
          <a:noAutofit/>
        </a:bodyPr>
        <a:lstStyle/>
        <a:p>
          <a:pPr lvl="0" algn="ctr" defTabSz="1422400" rtl="0">
            <a:lnSpc>
              <a:spcPct val="90000"/>
            </a:lnSpc>
            <a:spcBef>
              <a:spcPct val="0"/>
            </a:spcBef>
            <a:spcAft>
              <a:spcPct val="35000"/>
            </a:spcAft>
          </a:pPr>
          <a:endParaRPr lang="en-US" sz="3200" kern="1200" smtClean="0"/>
        </a:p>
        <a:p>
          <a:pPr lvl="0" algn="ctr" defTabSz="1422400" rtl="0">
            <a:lnSpc>
              <a:spcPct val="90000"/>
            </a:lnSpc>
            <a:spcBef>
              <a:spcPct val="0"/>
            </a:spcBef>
            <a:spcAft>
              <a:spcPct val="35000"/>
            </a:spcAft>
          </a:pPr>
          <a:r>
            <a:rPr lang="en-US" sz="3200" kern="1200" smtClean="0"/>
            <a:t>???</a:t>
          </a:r>
          <a:endParaRPr lang="en-US" sz="3200" kern="1200" dirty="0"/>
        </a:p>
      </dsp:txBody>
      <dsp:txXfrm>
        <a:off x="4353297" y="21056"/>
        <a:ext cx="3799930" cy="2053970"/>
      </dsp:txXfrm>
    </dsp:sp>
    <dsp:sp modelId="{6138AEF7-7B3D-4C0B-A4BA-687B32403BA1}">
      <dsp:nvSpPr>
        <dsp:cNvPr id="0" name=""/>
        <dsp:cNvSpPr/>
      </dsp:nvSpPr>
      <dsp:spPr>
        <a:xfrm rot="5400000">
          <a:off x="5781180" y="1226172"/>
          <a:ext cx="931971" cy="1222830"/>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7189A47-B77C-4112-AEDD-627B2BCBEF81}">
      <dsp:nvSpPr>
        <dsp:cNvPr id="0" name=""/>
        <dsp:cNvSpPr/>
      </dsp:nvSpPr>
      <dsp:spPr>
        <a:xfrm>
          <a:off x="4353297" y="2420773"/>
          <a:ext cx="3799930" cy="2053970"/>
        </a:xfrm>
        <a:prstGeom prst="roundRect">
          <a:avLst>
            <a:gd name="adj" fmla="val 1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rtl="0">
            <a:lnSpc>
              <a:spcPct val="90000"/>
            </a:lnSpc>
            <a:spcBef>
              <a:spcPct val="0"/>
            </a:spcBef>
            <a:spcAft>
              <a:spcPct val="35000"/>
            </a:spcAft>
          </a:pPr>
          <a:r>
            <a:rPr lang="en-US" sz="3600" kern="1200" dirty="0" smtClean="0"/>
            <a:t>Turnaround Partners and Specialists</a:t>
          </a:r>
          <a:endParaRPr lang="en-US" sz="3600" kern="1200" dirty="0"/>
        </a:p>
      </dsp:txBody>
      <dsp:txXfrm>
        <a:off x="4353297" y="2420773"/>
        <a:ext cx="3799930" cy="2053970"/>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C518D12-955F-41CB-BF70-38A42A480970}">
      <dsp:nvSpPr>
        <dsp:cNvPr id="0" name=""/>
        <dsp:cNvSpPr/>
      </dsp:nvSpPr>
      <dsp:spPr>
        <a:xfrm>
          <a:off x="0" y="462"/>
          <a:ext cx="8305800" cy="5685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dirty="0" smtClean="0"/>
            <a:t>What are the key challenges facing the school?</a:t>
          </a:r>
          <a:endParaRPr lang="en-US" sz="1600" kern="1200" dirty="0"/>
        </a:p>
      </dsp:txBody>
      <dsp:txXfrm>
        <a:off x="0" y="462"/>
        <a:ext cx="8305800" cy="568555"/>
      </dsp:txXfrm>
    </dsp:sp>
    <dsp:sp modelId="{D5B93C64-B0B5-4A68-8253-53738912F3FB}">
      <dsp:nvSpPr>
        <dsp:cNvPr id="0" name=""/>
        <dsp:cNvSpPr/>
      </dsp:nvSpPr>
      <dsp:spPr>
        <a:xfrm>
          <a:off x="0" y="583136"/>
          <a:ext cx="8305800" cy="5685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Where do you need to engage additional expertise to build capacity? </a:t>
          </a:r>
          <a:endParaRPr lang="en-US" sz="1600" kern="1200" dirty="0"/>
        </a:p>
      </dsp:txBody>
      <dsp:txXfrm>
        <a:off x="0" y="583136"/>
        <a:ext cx="8305800" cy="568555"/>
      </dsp:txXfrm>
    </dsp:sp>
    <dsp:sp modelId="{946F85FB-C571-411E-9217-9BDA6C34E407}">
      <dsp:nvSpPr>
        <dsp:cNvPr id="0" name=""/>
        <dsp:cNvSpPr/>
      </dsp:nvSpPr>
      <dsp:spPr>
        <a:xfrm>
          <a:off x="0" y="1165810"/>
          <a:ext cx="8305800" cy="5685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What role is the state playing in incubating or identifying turnaround change agents? </a:t>
          </a:r>
          <a:endParaRPr lang="en-US" sz="1600" kern="1200" dirty="0"/>
        </a:p>
      </dsp:txBody>
      <dsp:txXfrm>
        <a:off x="0" y="1165810"/>
        <a:ext cx="8305800" cy="568555"/>
      </dsp:txXfrm>
    </dsp:sp>
    <dsp:sp modelId="{C0198C95-063B-4C55-B156-6C70B258C595}">
      <dsp:nvSpPr>
        <dsp:cNvPr id="0" name=""/>
        <dsp:cNvSpPr/>
      </dsp:nvSpPr>
      <dsp:spPr>
        <a:xfrm>
          <a:off x="0" y="1748485"/>
          <a:ext cx="8305800" cy="5685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What conditions do you need to change at the district level to optimize the opportunity for success? </a:t>
          </a:r>
          <a:endParaRPr lang="en-US" sz="1600" kern="1200" dirty="0"/>
        </a:p>
      </dsp:txBody>
      <dsp:txXfrm>
        <a:off x="0" y="1748485"/>
        <a:ext cx="8305800" cy="568555"/>
      </dsp:txXfrm>
    </dsp:sp>
    <dsp:sp modelId="{45B910D0-B50A-49E9-9B93-6DDF43ED0755}">
      <dsp:nvSpPr>
        <dsp:cNvPr id="0" name=""/>
        <dsp:cNvSpPr/>
      </dsp:nvSpPr>
      <dsp:spPr>
        <a:xfrm>
          <a:off x="0" y="2331159"/>
          <a:ext cx="8305800" cy="5685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What is the academic track record of the candidates? </a:t>
          </a:r>
          <a:endParaRPr lang="en-US" sz="1600" kern="1200" dirty="0"/>
        </a:p>
      </dsp:txBody>
      <dsp:txXfrm>
        <a:off x="0" y="2331159"/>
        <a:ext cx="8305800" cy="568555"/>
      </dsp:txXfrm>
    </dsp:sp>
    <dsp:sp modelId="{75BA0CA8-6787-46B6-9988-0CAEC17EB745}">
      <dsp:nvSpPr>
        <dsp:cNvPr id="0" name=""/>
        <dsp:cNvSpPr/>
      </dsp:nvSpPr>
      <dsp:spPr>
        <a:xfrm>
          <a:off x="0" y="2913833"/>
          <a:ext cx="8305800" cy="5685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What is the financial track record of the candidates? </a:t>
          </a:r>
          <a:endParaRPr lang="en-US" sz="1600" kern="1200" dirty="0"/>
        </a:p>
      </dsp:txBody>
      <dsp:txXfrm>
        <a:off x="0" y="2913833"/>
        <a:ext cx="8305800" cy="568555"/>
      </dsp:txXfrm>
    </dsp:sp>
    <dsp:sp modelId="{4640BEDD-95E5-446F-AA6A-94A124BBABED}">
      <dsp:nvSpPr>
        <dsp:cNvPr id="0" name=""/>
        <dsp:cNvSpPr/>
      </dsp:nvSpPr>
      <dsp:spPr>
        <a:xfrm>
          <a:off x="0" y="3496507"/>
          <a:ext cx="8305800" cy="5685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What is the potential of individuals/organizations positioning themselves to enter the turnaround market? </a:t>
          </a:r>
          <a:endParaRPr lang="en-US" sz="1600" kern="1200" dirty="0"/>
        </a:p>
      </dsp:txBody>
      <dsp:txXfrm>
        <a:off x="0" y="3496507"/>
        <a:ext cx="8305800" cy="568555"/>
      </dsp:txXfrm>
    </dsp:sp>
    <dsp:sp modelId="{D51BC296-1411-4844-90A2-B0E7E21D8E07}">
      <dsp:nvSpPr>
        <dsp:cNvPr id="0" name=""/>
        <dsp:cNvSpPr/>
      </dsp:nvSpPr>
      <dsp:spPr>
        <a:xfrm>
          <a:off x="0" y="4079181"/>
          <a:ext cx="8305800" cy="5685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What performance guarantees would be appropriate to establish to hold leaders, partners, specialists accountable? </a:t>
          </a:r>
          <a:endParaRPr lang="en-US" sz="1600" kern="1200" dirty="0"/>
        </a:p>
      </dsp:txBody>
      <dsp:txXfrm>
        <a:off x="0" y="4079181"/>
        <a:ext cx="8305800" cy="56855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E54583B-C3AB-4B67-9663-4466F21EE36B}">
      <dsp:nvSpPr>
        <dsp:cNvPr id="0" name=""/>
        <dsp:cNvSpPr/>
      </dsp:nvSpPr>
      <dsp:spPr>
        <a:xfrm>
          <a:off x="0" y="49987"/>
          <a:ext cx="8153400" cy="79852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US" sz="3500" kern="1200" dirty="0" smtClean="0"/>
            <a:t>Conceptual Framework</a:t>
          </a:r>
          <a:endParaRPr lang="en-US" sz="3500" kern="1200" dirty="0"/>
        </a:p>
      </dsp:txBody>
      <dsp:txXfrm>
        <a:off x="0" y="49987"/>
        <a:ext cx="8153400" cy="798524"/>
      </dsp:txXfrm>
    </dsp:sp>
    <dsp:sp modelId="{F695E9D5-7B90-4EA8-A825-587A09624189}">
      <dsp:nvSpPr>
        <dsp:cNvPr id="0" name=""/>
        <dsp:cNvSpPr/>
      </dsp:nvSpPr>
      <dsp:spPr>
        <a:xfrm>
          <a:off x="0" y="949312"/>
          <a:ext cx="8153400" cy="79852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t>Selection</a:t>
          </a:r>
          <a:endParaRPr lang="en-US" sz="3500" kern="1200" dirty="0"/>
        </a:p>
      </dsp:txBody>
      <dsp:txXfrm>
        <a:off x="0" y="949312"/>
        <a:ext cx="8153400" cy="798524"/>
      </dsp:txXfrm>
    </dsp:sp>
    <dsp:sp modelId="{43C0FE51-499B-475C-BF77-411F47B83981}">
      <dsp:nvSpPr>
        <dsp:cNvPr id="0" name=""/>
        <dsp:cNvSpPr/>
      </dsp:nvSpPr>
      <dsp:spPr>
        <a:xfrm>
          <a:off x="0" y="1848637"/>
          <a:ext cx="8153400" cy="79852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t>Management</a:t>
          </a:r>
          <a:endParaRPr lang="en-US" sz="3500" kern="1200" dirty="0"/>
        </a:p>
      </dsp:txBody>
      <dsp:txXfrm>
        <a:off x="0" y="1848637"/>
        <a:ext cx="8153400" cy="798524"/>
      </dsp:txXfrm>
    </dsp:sp>
    <dsp:sp modelId="{D06C721C-71A2-4F37-9D26-F251862008F9}">
      <dsp:nvSpPr>
        <dsp:cNvPr id="0" name=""/>
        <dsp:cNvSpPr/>
      </dsp:nvSpPr>
      <dsp:spPr>
        <a:xfrm>
          <a:off x="0" y="2747962"/>
          <a:ext cx="8153400" cy="79852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t>Guiding Questions</a:t>
          </a:r>
          <a:endParaRPr lang="en-US" sz="3500" kern="1200" dirty="0"/>
        </a:p>
      </dsp:txBody>
      <dsp:txXfrm>
        <a:off x="0" y="2747962"/>
        <a:ext cx="8153400" cy="798524"/>
      </dsp:txXfrm>
    </dsp:sp>
    <dsp:sp modelId="{545C4A00-0544-4913-BFEC-D3D790AC9C27}">
      <dsp:nvSpPr>
        <dsp:cNvPr id="0" name=""/>
        <dsp:cNvSpPr/>
      </dsp:nvSpPr>
      <dsp:spPr>
        <a:xfrm>
          <a:off x="0" y="3647287"/>
          <a:ext cx="8153400" cy="79852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t>References/Resources</a:t>
          </a:r>
          <a:endParaRPr lang="en-US" sz="3500" kern="1200" dirty="0"/>
        </a:p>
      </dsp:txBody>
      <dsp:txXfrm>
        <a:off x="0" y="3647287"/>
        <a:ext cx="8153400" cy="798524"/>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88D610A-3528-402A-8238-5213AFEBFABC}">
      <dsp:nvSpPr>
        <dsp:cNvPr id="0" name=""/>
        <dsp:cNvSpPr/>
      </dsp:nvSpPr>
      <dsp:spPr>
        <a:xfrm>
          <a:off x="0" y="21749"/>
          <a:ext cx="8153400" cy="13689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l" defTabSz="2667000" rtl="0">
            <a:lnSpc>
              <a:spcPct val="90000"/>
            </a:lnSpc>
            <a:spcBef>
              <a:spcPct val="0"/>
            </a:spcBef>
            <a:spcAft>
              <a:spcPct val="35000"/>
            </a:spcAft>
          </a:pPr>
          <a:r>
            <a:rPr lang="en-US" sz="6000" kern="1200" dirty="0" smtClean="0"/>
            <a:t>Knowledge and skills?</a:t>
          </a:r>
          <a:endParaRPr lang="en-US" sz="6000" kern="1200" dirty="0"/>
        </a:p>
      </dsp:txBody>
      <dsp:txXfrm>
        <a:off x="0" y="21749"/>
        <a:ext cx="8153400" cy="1368900"/>
      </dsp:txXfrm>
    </dsp:sp>
    <dsp:sp modelId="{B5AC4F0C-FFB1-497B-8797-36D77899E8BD}">
      <dsp:nvSpPr>
        <dsp:cNvPr id="0" name=""/>
        <dsp:cNvSpPr/>
      </dsp:nvSpPr>
      <dsp:spPr>
        <a:xfrm>
          <a:off x="0" y="1563450"/>
          <a:ext cx="8153400" cy="13689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l" defTabSz="2667000" rtl="0">
            <a:lnSpc>
              <a:spcPct val="90000"/>
            </a:lnSpc>
            <a:spcBef>
              <a:spcPct val="0"/>
            </a:spcBef>
            <a:spcAft>
              <a:spcPct val="35000"/>
            </a:spcAft>
          </a:pPr>
          <a:r>
            <a:rPr lang="en-US" sz="6000" kern="1200" dirty="0" smtClean="0"/>
            <a:t>Background?</a:t>
          </a:r>
          <a:endParaRPr lang="en-US" sz="6000" kern="1200" dirty="0"/>
        </a:p>
      </dsp:txBody>
      <dsp:txXfrm>
        <a:off x="0" y="1563450"/>
        <a:ext cx="8153400" cy="1368900"/>
      </dsp:txXfrm>
    </dsp:sp>
    <dsp:sp modelId="{A87B8891-2980-4DD2-9D28-7D0B89E0129C}">
      <dsp:nvSpPr>
        <dsp:cNvPr id="0" name=""/>
        <dsp:cNvSpPr/>
      </dsp:nvSpPr>
      <dsp:spPr>
        <a:xfrm>
          <a:off x="0" y="3105150"/>
          <a:ext cx="8153400" cy="13689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l" defTabSz="2667000">
            <a:lnSpc>
              <a:spcPct val="90000"/>
            </a:lnSpc>
            <a:spcBef>
              <a:spcPct val="0"/>
            </a:spcBef>
            <a:spcAft>
              <a:spcPct val="35000"/>
            </a:spcAft>
          </a:pPr>
          <a:r>
            <a:rPr lang="en-US" sz="6000" kern="1200" dirty="0" smtClean="0"/>
            <a:t>Competency?</a:t>
          </a:r>
          <a:endParaRPr lang="en-US" sz="6000" kern="1200" dirty="0"/>
        </a:p>
      </dsp:txBody>
      <dsp:txXfrm>
        <a:off x="0" y="3105150"/>
        <a:ext cx="8153400" cy="1368900"/>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E30D4B6-E9B4-439C-85C2-20E5F66B9377}">
      <dsp:nvSpPr>
        <dsp:cNvPr id="0" name=""/>
        <dsp:cNvSpPr/>
      </dsp:nvSpPr>
      <dsp:spPr>
        <a:xfrm>
          <a:off x="0" y="233922"/>
          <a:ext cx="3886200" cy="424592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t" anchorCtr="0">
          <a:noAutofit/>
        </a:bodyPr>
        <a:lstStyle/>
        <a:p>
          <a:pPr lvl="0" algn="l" defTabSz="1333500" rtl="0">
            <a:lnSpc>
              <a:spcPct val="90000"/>
            </a:lnSpc>
            <a:spcBef>
              <a:spcPct val="0"/>
            </a:spcBef>
            <a:spcAft>
              <a:spcPct val="35000"/>
            </a:spcAft>
          </a:pPr>
          <a:r>
            <a:rPr lang="en-US" sz="3000" kern="1200" dirty="0" smtClean="0"/>
            <a:t>Who will be responsible for what?</a:t>
          </a:r>
          <a:endParaRPr lang="en-US" sz="3000" kern="1200" dirty="0"/>
        </a:p>
        <a:p>
          <a:pPr marL="228600" lvl="1" indent="-228600" algn="l" defTabSz="1022350" rtl="0">
            <a:lnSpc>
              <a:spcPct val="90000"/>
            </a:lnSpc>
            <a:spcBef>
              <a:spcPct val="0"/>
            </a:spcBef>
            <a:spcAft>
              <a:spcPct val="15000"/>
            </a:spcAft>
            <a:buChar char="••"/>
          </a:pPr>
          <a:r>
            <a:rPr lang="en-US" sz="2300" kern="1200" dirty="0" smtClean="0"/>
            <a:t>Recruitment?</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Hiring?</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Evaluation?</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Professional development?</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Interventions?</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Discipline?</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Afterschool programs?</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Special education?</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Second language programs?</a:t>
          </a:r>
          <a:endParaRPr lang="en-US" sz="2300" kern="1200" dirty="0"/>
        </a:p>
      </dsp:txBody>
      <dsp:txXfrm>
        <a:off x="0" y="233922"/>
        <a:ext cx="3886200" cy="4245922"/>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955C1B2-619B-4E9F-B668-C26D1EEC2533}">
      <dsp:nvSpPr>
        <dsp:cNvPr id="0" name=""/>
        <dsp:cNvSpPr/>
      </dsp:nvSpPr>
      <dsp:spPr>
        <a:xfrm>
          <a:off x="474" y="435880"/>
          <a:ext cx="1850119" cy="11100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State Education Agency?</a:t>
          </a:r>
          <a:endParaRPr lang="en-US" sz="2400" kern="1200" dirty="0"/>
        </a:p>
      </dsp:txBody>
      <dsp:txXfrm>
        <a:off x="474" y="435880"/>
        <a:ext cx="1850119" cy="1110071"/>
      </dsp:txXfrm>
    </dsp:sp>
    <dsp:sp modelId="{5A390B18-393C-492E-B9A5-B83A8B437A10}">
      <dsp:nvSpPr>
        <dsp:cNvPr id="0" name=""/>
        <dsp:cNvSpPr/>
      </dsp:nvSpPr>
      <dsp:spPr>
        <a:xfrm>
          <a:off x="2035605" y="435880"/>
          <a:ext cx="1850119" cy="11100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Local Education Agency?</a:t>
          </a:r>
          <a:endParaRPr lang="en-US" sz="2400" kern="1200" dirty="0"/>
        </a:p>
      </dsp:txBody>
      <dsp:txXfrm>
        <a:off x="2035605" y="435880"/>
        <a:ext cx="1850119" cy="1110071"/>
      </dsp:txXfrm>
    </dsp:sp>
    <dsp:sp modelId="{7B85F31A-EB03-4EE1-B9CF-4E1523954780}">
      <dsp:nvSpPr>
        <dsp:cNvPr id="0" name=""/>
        <dsp:cNvSpPr/>
      </dsp:nvSpPr>
      <dsp:spPr>
        <a:xfrm>
          <a:off x="474" y="1730964"/>
          <a:ext cx="1850119" cy="11100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Turnaround Leader?</a:t>
          </a:r>
          <a:endParaRPr lang="en-US" sz="2400" kern="1200" dirty="0"/>
        </a:p>
      </dsp:txBody>
      <dsp:txXfrm>
        <a:off x="474" y="1730964"/>
        <a:ext cx="1850119" cy="1110071"/>
      </dsp:txXfrm>
    </dsp:sp>
    <dsp:sp modelId="{D9FD6B94-BC4D-4889-A460-C1766D8E262E}">
      <dsp:nvSpPr>
        <dsp:cNvPr id="0" name=""/>
        <dsp:cNvSpPr/>
      </dsp:nvSpPr>
      <dsp:spPr>
        <a:xfrm>
          <a:off x="2035605" y="1730964"/>
          <a:ext cx="1850119" cy="11100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Turnaround Partner(s)</a:t>
          </a:r>
          <a:endParaRPr lang="en-US" sz="2400" kern="1200" dirty="0"/>
        </a:p>
      </dsp:txBody>
      <dsp:txXfrm>
        <a:off x="2035605" y="1730964"/>
        <a:ext cx="1850119" cy="1110071"/>
      </dsp:txXfrm>
    </dsp:sp>
    <dsp:sp modelId="{0CFF081F-E855-4B96-85EA-D391A3A2C127}">
      <dsp:nvSpPr>
        <dsp:cNvPr id="0" name=""/>
        <dsp:cNvSpPr/>
      </dsp:nvSpPr>
      <dsp:spPr>
        <a:xfrm>
          <a:off x="474" y="3026047"/>
          <a:ext cx="1850119" cy="11100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Turnaround Specialist(s)?</a:t>
          </a:r>
          <a:endParaRPr lang="en-US" sz="2400" kern="1200" dirty="0"/>
        </a:p>
      </dsp:txBody>
      <dsp:txXfrm>
        <a:off x="474" y="3026047"/>
        <a:ext cx="1850119" cy="1110071"/>
      </dsp:txXfrm>
    </dsp:sp>
    <dsp:sp modelId="{B6737A35-26FD-4BAD-B2C3-BB24D5D5E954}">
      <dsp:nvSpPr>
        <dsp:cNvPr id="0" name=""/>
        <dsp:cNvSpPr/>
      </dsp:nvSpPr>
      <dsp:spPr>
        <a:xfrm>
          <a:off x="2035605" y="3026047"/>
          <a:ext cx="1850119" cy="111007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Turnaround Office?</a:t>
          </a:r>
          <a:endParaRPr lang="en-US" sz="2400" kern="1200" dirty="0"/>
        </a:p>
      </dsp:txBody>
      <dsp:txXfrm>
        <a:off x="2035605" y="3026047"/>
        <a:ext cx="1850119" cy="1110071"/>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A27EC3D-3651-40E0-828D-5675A02EC4EB}">
      <dsp:nvSpPr>
        <dsp:cNvPr id="0" name=""/>
        <dsp:cNvSpPr/>
      </dsp:nvSpPr>
      <dsp:spPr>
        <a:xfrm>
          <a:off x="0" y="3352"/>
          <a:ext cx="8153400" cy="106811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Communicate, communicate, communicate</a:t>
          </a:r>
          <a:endParaRPr lang="en-US" sz="3200" kern="1200" dirty="0"/>
        </a:p>
      </dsp:txBody>
      <dsp:txXfrm>
        <a:off x="0" y="3352"/>
        <a:ext cx="8153400" cy="1068111"/>
      </dsp:txXfrm>
    </dsp:sp>
    <dsp:sp modelId="{7CCACDB7-A67C-4C6D-A0E9-3D383381DE15}">
      <dsp:nvSpPr>
        <dsp:cNvPr id="0" name=""/>
        <dsp:cNvSpPr/>
      </dsp:nvSpPr>
      <dsp:spPr>
        <a:xfrm>
          <a:off x="0" y="1084726"/>
          <a:ext cx="8153400" cy="106811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Extend operational autonomy</a:t>
          </a:r>
          <a:endParaRPr lang="en-US" sz="3200" kern="1200" dirty="0"/>
        </a:p>
      </dsp:txBody>
      <dsp:txXfrm>
        <a:off x="0" y="1084726"/>
        <a:ext cx="8153400" cy="1068111"/>
      </dsp:txXfrm>
    </dsp:sp>
    <dsp:sp modelId="{4476CCE9-21E8-4E34-A6E8-4589E2EA7044}">
      <dsp:nvSpPr>
        <dsp:cNvPr id="0" name=""/>
        <dsp:cNvSpPr/>
      </dsp:nvSpPr>
      <dsp:spPr>
        <a:xfrm>
          <a:off x="0" y="2166100"/>
          <a:ext cx="8153400" cy="106811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Establish clear expectations and explicit accountability</a:t>
          </a:r>
          <a:endParaRPr lang="en-US" sz="3200" kern="1200" dirty="0"/>
        </a:p>
      </dsp:txBody>
      <dsp:txXfrm>
        <a:off x="0" y="2166100"/>
        <a:ext cx="8153400" cy="1068111"/>
      </dsp:txXfrm>
    </dsp:sp>
    <dsp:sp modelId="{49C98142-213F-489A-AAA1-B1738219FAAA}">
      <dsp:nvSpPr>
        <dsp:cNvPr id="0" name=""/>
        <dsp:cNvSpPr/>
      </dsp:nvSpPr>
      <dsp:spPr>
        <a:xfrm>
          <a:off x="0" y="3234212"/>
          <a:ext cx="8153400" cy="1258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870" tIns="40640" rIns="227584" bIns="40640" numCol="1" spcCol="1270" anchor="t" anchorCtr="0">
          <a:noAutofit/>
        </a:bodyPr>
        <a:lstStyle/>
        <a:p>
          <a:pPr marL="285750" lvl="1" indent="-285750" algn="l" defTabSz="1422400" rtl="0">
            <a:lnSpc>
              <a:spcPct val="90000"/>
            </a:lnSpc>
            <a:spcBef>
              <a:spcPct val="0"/>
            </a:spcBef>
            <a:spcAft>
              <a:spcPct val="20000"/>
            </a:spcAft>
            <a:buChar char="••"/>
          </a:pPr>
          <a:r>
            <a:rPr lang="en-US" sz="3200" kern="1200" dirty="0" smtClean="0">
              <a:solidFill>
                <a:schemeClr val="bg2"/>
              </a:solidFill>
            </a:rPr>
            <a:t>Commit to timely tracking/reporting of progress</a:t>
          </a:r>
          <a:endParaRPr lang="en-US" sz="3200" kern="1200" dirty="0">
            <a:solidFill>
              <a:schemeClr val="bg2"/>
            </a:solidFill>
          </a:endParaRPr>
        </a:p>
        <a:p>
          <a:pPr marL="285750" lvl="1" indent="-285750" algn="l" defTabSz="1422400" rtl="0">
            <a:lnSpc>
              <a:spcPct val="90000"/>
            </a:lnSpc>
            <a:spcBef>
              <a:spcPct val="0"/>
            </a:spcBef>
            <a:spcAft>
              <a:spcPct val="20000"/>
            </a:spcAft>
            <a:buChar char="••"/>
          </a:pPr>
          <a:r>
            <a:rPr lang="en-US" sz="3200" kern="1200" dirty="0" smtClean="0">
              <a:solidFill>
                <a:schemeClr val="bg2"/>
              </a:solidFill>
            </a:rPr>
            <a:t>Develop strategy to manage conflict</a:t>
          </a:r>
          <a:endParaRPr lang="en-US" sz="3200" kern="1200" dirty="0">
            <a:solidFill>
              <a:schemeClr val="bg2"/>
            </a:solidFill>
          </a:endParaRPr>
        </a:p>
      </dsp:txBody>
      <dsp:txXfrm>
        <a:off x="0" y="3234212"/>
        <a:ext cx="8153400" cy="1258235"/>
      </dsp:txXfrm>
    </dsp:sp>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D838F2A-6636-4C81-91F0-1AFB737020C7}">
      <dsp:nvSpPr>
        <dsp:cNvPr id="0" name=""/>
        <dsp:cNvSpPr/>
      </dsp:nvSpPr>
      <dsp:spPr>
        <a:xfrm>
          <a:off x="0" y="0"/>
          <a:ext cx="8382000" cy="7266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pPr>
          <a:r>
            <a:rPr lang="en-US" sz="2200" kern="1200" dirty="0" smtClean="0"/>
            <a:t>Articulate clear expectations and incorporate a tangible body of evidence about progress and outcomes</a:t>
          </a:r>
          <a:endParaRPr lang="en-US" sz="2200" kern="1200" dirty="0"/>
        </a:p>
      </dsp:txBody>
      <dsp:txXfrm>
        <a:off x="1749065" y="0"/>
        <a:ext cx="6632934" cy="726653"/>
      </dsp:txXfrm>
    </dsp:sp>
    <dsp:sp modelId="{9DA181A9-5BFD-497A-B1DE-A1FF34B97711}">
      <dsp:nvSpPr>
        <dsp:cNvPr id="0" name=""/>
        <dsp:cNvSpPr/>
      </dsp:nvSpPr>
      <dsp:spPr>
        <a:xfrm>
          <a:off x="606079" y="83265"/>
          <a:ext cx="761990" cy="637879"/>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A445DC-622E-42AC-B90B-BD8F39E0B11F}">
      <dsp:nvSpPr>
        <dsp:cNvPr id="0" name=""/>
        <dsp:cNvSpPr/>
      </dsp:nvSpPr>
      <dsp:spPr>
        <a:xfrm>
          <a:off x="0" y="799318"/>
          <a:ext cx="8382000" cy="7266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Imbed a process for evaluation that includes examining academic, organizational, financial and compliance data</a:t>
          </a:r>
          <a:endParaRPr lang="en-US" sz="2200" kern="1200" dirty="0"/>
        </a:p>
      </dsp:txBody>
      <dsp:txXfrm>
        <a:off x="1749065" y="799318"/>
        <a:ext cx="6632934" cy="726653"/>
      </dsp:txXfrm>
    </dsp:sp>
    <dsp:sp modelId="{6E844F71-7FED-4EEB-90E9-8F5C33A6866E}">
      <dsp:nvSpPr>
        <dsp:cNvPr id="0" name=""/>
        <dsp:cNvSpPr/>
      </dsp:nvSpPr>
      <dsp:spPr>
        <a:xfrm>
          <a:off x="602541" y="877079"/>
          <a:ext cx="769065" cy="648889"/>
        </a:xfrm>
        <a:prstGeom prst="roundRect">
          <a:avLst>
            <a:gd name="adj" fmla="val 10000"/>
          </a:avLst>
        </a:prstGeom>
        <a:blipFill rotWithShape="0">
          <a:blip xmlns:r="http://schemas.openxmlformats.org/officeDocument/2006/relationships" r:embed="rId2"/>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7E9422-694E-4630-88DA-186319C8684B}">
      <dsp:nvSpPr>
        <dsp:cNvPr id="0" name=""/>
        <dsp:cNvSpPr/>
      </dsp:nvSpPr>
      <dsp:spPr>
        <a:xfrm>
          <a:off x="0" y="1600199"/>
          <a:ext cx="8382000" cy="7266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Develop a timely data gathering and reporting cycle</a:t>
          </a:r>
          <a:endParaRPr lang="en-US" sz="2200" kern="1200" dirty="0"/>
        </a:p>
      </dsp:txBody>
      <dsp:txXfrm>
        <a:off x="1749065" y="1600199"/>
        <a:ext cx="6632934" cy="726653"/>
      </dsp:txXfrm>
    </dsp:sp>
    <dsp:sp modelId="{6D83EF17-682B-4A51-B82D-F85E82098D25}">
      <dsp:nvSpPr>
        <dsp:cNvPr id="0" name=""/>
        <dsp:cNvSpPr/>
      </dsp:nvSpPr>
      <dsp:spPr>
        <a:xfrm>
          <a:off x="602541" y="1676397"/>
          <a:ext cx="769065" cy="648889"/>
        </a:xfrm>
        <a:prstGeom prst="roundRect">
          <a:avLst>
            <a:gd name="adj" fmla="val 10000"/>
          </a:avLst>
        </a:prstGeom>
        <a:blipFill rotWithShape="0">
          <a:blip xmlns:r="http://schemas.openxmlformats.org/officeDocument/2006/relationships" r:embed="rId2"/>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AF187C-1948-4ED0-A666-7CE3098A35F1}">
      <dsp:nvSpPr>
        <dsp:cNvPr id="0" name=""/>
        <dsp:cNvSpPr/>
      </dsp:nvSpPr>
      <dsp:spPr>
        <a:xfrm>
          <a:off x="0" y="2397955"/>
          <a:ext cx="8382000" cy="7266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Identify consequences for failure to meeting performance targets</a:t>
          </a:r>
          <a:endParaRPr lang="en-US" sz="2200" kern="1200" dirty="0"/>
        </a:p>
      </dsp:txBody>
      <dsp:txXfrm>
        <a:off x="1749065" y="2397955"/>
        <a:ext cx="6632934" cy="726653"/>
      </dsp:txXfrm>
    </dsp:sp>
    <dsp:sp modelId="{5C4BC468-B8C5-4C08-ADA3-EF420E70D81A}">
      <dsp:nvSpPr>
        <dsp:cNvPr id="0" name=""/>
        <dsp:cNvSpPr/>
      </dsp:nvSpPr>
      <dsp:spPr>
        <a:xfrm>
          <a:off x="602541" y="2436837"/>
          <a:ext cx="769065" cy="648889"/>
        </a:xfrm>
        <a:prstGeom prst="roundRect">
          <a:avLst>
            <a:gd name="adj" fmla="val 10000"/>
          </a:avLst>
        </a:prstGeom>
        <a:blipFill rotWithShape="0">
          <a:blip xmlns:r="http://schemas.openxmlformats.org/officeDocument/2006/relationships" r:embed="rId2"/>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FB2CB8-1412-447D-89BD-BCF8878CFB35}">
      <dsp:nvSpPr>
        <dsp:cNvPr id="0" name=""/>
        <dsp:cNvSpPr/>
      </dsp:nvSpPr>
      <dsp:spPr>
        <a:xfrm>
          <a:off x="0" y="3197274"/>
          <a:ext cx="8382000" cy="7266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Include a plan to retry if turnaround effort falters</a:t>
          </a:r>
          <a:endParaRPr lang="en-US" sz="2200" kern="1200" dirty="0"/>
        </a:p>
      </dsp:txBody>
      <dsp:txXfrm>
        <a:off x="1749065" y="3197274"/>
        <a:ext cx="6632934" cy="726653"/>
      </dsp:txXfrm>
    </dsp:sp>
    <dsp:sp modelId="{2CB03A2B-2965-46B9-8357-45123F224C3B}">
      <dsp:nvSpPr>
        <dsp:cNvPr id="0" name=""/>
        <dsp:cNvSpPr/>
      </dsp:nvSpPr>
      <dsp:spPr>
        <a:xfrm>
          <a:off x="602541" y="3236156"/>
          <a:ext cx="769065" cy="648889"/>
        </a:xfrm>
        <a:prstGeom prst="roundRect">
          <a:avLst>
            <a:gd name="adj" fmla="val 10000"/>
          </a:avLst>
        </a:prstGeom>
        <a:blipFill rotWithShape="0">
          <a:blip xmlns:r="http://schemas.openxmlformats.org/officeDocument/2006/relationships" r:embed="rId2"/>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538493-F6C2-4822-B6CB-FE09AF85EEE9}">
      <dsp:nvSpPr>
        <dsp:cNvPr id="0" name=""/>
        <dsp:cNvSpPr/>
      </dsp:nvSpPr>
      <dsp:spPr>
        <a:xfrm>
          <a:off x="0" y="3996593"/>
          <a:ext cx="8382000" cy="7266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Outline criteria for renewal or revocation of the contracts/MOUs</a:t>
          </a:r>
          <a:endParaRPr lang="en-US" sz="2200" kern="1200" dirty="0"/>
        </a:p>
      </dsp:txBody>
      <dsp:txXfrm>
        <a:off x="1749065" y="3996593"/>
        <a:ext cx="6632934" cy="726653"/>
      </dsp:txXfrm>
    </dsp:sp>
    <dsp:sp modelId="{F5A78A03-018B-4A6A-B402-F5CD80D155FB}">
      <dsp:nvSpPr>
        <dsp:cNvPr id="0" name=""/>
        <dsp:cNvSpPr/>
      </dsp:nvSpPr>
      <dsp:spPr>
        <a:xfrm>
          <a:off x="602541" y="4035475"/>
          <a:ext cx="769065" cy="648889"/>
        </a:xfrm>
        <a:prstGeom prst="roundRect">
          <a:avLst>
            <a:gd name="adj" fmla="val 10000"/>
          </a:avLst>
        </a:prstGeom>
        <a:blipFill rotWithShape="0">
          <a:blip xmlns:r="http://schemas.openxmlformats.org/officeDocument/2006/relationships" r:embed="rId2"/>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4835CFB-F229-4388-8EA8-2F4FE06012FF}">
      <dsp:nvSpPr>
        <dsp:cNvPr id="0" name=""/>
        <dsp:cNvSpPr/>
      </dsp:nvSpPr>
      <dsp:spPr>
        <a:xfrm>
          <a:off x="3851909" y="2023110"/>
          <a:ext cx="2472690" cy="2472690"/>
        </a:xfrm>
        <a:prstGeom prst="gear9">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en-US" sz="2100" kern="1200" dirty="0" smtClean="0"/>
            <a:t>Priority 1</a:t>
          </a:r>
          <a:endParaRPr lang="en-US" sz="2100" kern="1200" dirty="0"/>
        </a:p>
      </dsp:txBody>
      <dsp:txXfrm>
        <a:off x="3851909" y="2023110"/>
        <a:ext cx="2472690" cy="2472690"/>
      </dsp:txXfrm>
    </dsp:sp>
    <dsp:sp modelId="{FC09F81A-B6FE-4224-B2CB-297D1B138AEE}">
      <dsp:nvSpPr>
        <dsp:cNvPr id="0" name=""/>
        <dsp:cNvSpPr/>
      </dsp:nvSpPr>
      <dsp:spPr>
        <a:xfrm>
          <a:off x="3537203" y="3704081"/>
          <a:ext cx="1573530" cy="63931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smtClean="0"/>
            <a:t>Successful?</a:t>
          </a:r>
          <a:endParaRPr lang="en-US" sz="1600" kern="1200" dirty="0"/>
        </a:p>
        <a:p>
          <a:pPr marL="171450" lvl="1" indent="-171450" algn="l" defTabSz="711200" rtl="0">
            <a:lnSpc>
              <a:spcPct val="90000"/>
            </a:lnSpc>
            <a:spcBef>
              <a:spcPct val="0"/>
            </a:spcBef>
            <a:spcAft>
              <a:spcPct val="15000"/>
            </a:spcAft>
            <a:buChar char="••"/>
          </a:pPr>
          <a:r>
            <a:rPr lang="en-US" sz="1600" kern="1200" dirty="0" smtClean="0"/>
            <a:t>Unsuccessful?</a:t>
          </a:r>
          <a:endParaRPr lang="en-US" sz="1600" kern="1200" dirty="0"/>
        </a:p>
      </dsp:txBody>
      <dsp:txXfrm>
        <a:off x="3537203" y="3704081"/>
        <a:ext cx="1573530" cy="639318"/>
      </dsp:txXfrm>
    </dsp:sp>
    <dsp:sp modelId="{DB0B85B0-E6EC-49A1-A6DB-C0C8644E880E}">
      <dsp:nvSpPr>
        <dsp:cNvPr id="0" name=""/>
        <dsp:cNvSpPr/>
      </dsp:nvSpPr>
      <dsp:spPr>
        <a:xfrm>
          <a:off x="2413253" y="1438656"/>
          <a:ext cx="1798320" cy="1798320"/>
        </a:xfrm>
        <a:prstGeom prst="gear6">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en-US" sz="2100" kern="1200" dirty="0" smtClean="0"/>
            <a:t>Priority 2</a:t>
          </a:r>
          <a:endParaRPr lang="en-US" sz="2100" kern="1200" dirty="0"/>
        </a:p>
      </dsp:txBody>
      <dsp:txXfrm>
        <a:off x="2413253" y="1438656"/>
        <a:ext cx="1798320" cy="1798320"/>
      </dsp:txXfrm>
    </dsp:sp>
    <dsp:sp modelId="{26BBB548-0E52-4B51-AFF4-24D24275C7E3}">
      <dsp:nvSpPr>
        <dsp:cNvPr id="0" name=""/>
        <dsp:cNvSpPr/>
      </dsp:nvSpPr>
      <dsp:spPr>
        <a:xfrm>
          <a:off x="1828799" y="2730247"/>
          <a:ext cx="1573530" cy="69875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smtClean="0"/>
            <a:t>Successful?</a:t>
          </a:r>
          <a:endParaRPr lang="en-US" sz="1600" kern="1200" dirty="0"/>
        </a:p>
        <a:p>
          <a:pPr marL="171450" lvl="1" indent="-171450" algn="l" defTabSz="711200" rtl="0">
            <a:lnSpc>
              <a:spcPct val="90000"/>
            </a:lnSpc>
            <a:spcBef>
              <a:spcPct val="0"/>
            </a:spcBef>
            <a:spcAft>
              <a:spcPct val="15000"/>
            </a:spcAft>
            <a:buChar char="••"/>
          </a:pPr>
          <a:r>
            <a:rPr lang="en-US" sz="1600" kern="1200" dirty="0" smtClean="0"/>
            <a:t>Unsuccessful?</a:t>
          </a:r>
          <a:endParaRPr lang="en-US" sz="1600" kern="1200" dirty="0"/>
        </a:p>
      </dsp:txBody>
      <dsp:txXfrm>
        <a:off x="1828799" y="2730247"/>
        <a:ext cx="1573530" cy="698751"/>
      </dsp:txXfrm>
    </dsp:sp>
    <dsp:sp modelId="{8007C308-0EB8-4836-B0C8-CCE4A1063626}">
      <dsp:nvSpPr>
        <dsp:cNvPr id="0" name=""/>
        <dsp:cNvSpPr/>
      </dsp:nvSpPr>
      <dsp:spPr>
        <a:xfrm rot="20700000">
          <a:off x="3420496" y="197998"/>
          <a:ext cx="1761986" cy="1761986"/>
        </a:xfrm>
        <a:prstGeom prst="gear6">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en-US" sz="2100" kern="1200" dirty="0" smtClean="0"/>
            <a:t>Priority 3</a:t>
          </a:r>
          <a:endParaRPr lang="en-US" sz="2100" kern="1200" dirty="0"/>
        </a:p>
      </dsp:txBody>
      <dsp:txXfrm>
        <a:off x="3806951" y="584453"/>
        <a:ext cx="989076" cy="989076"/>
      </dsp:txXfrm>
    </dsp:sp>
    <dsp:sp modelId="{78CA3ECE-879D-441F-A881-C3EA5A4834ED}">
      <dsp:nvSpPr>
        <dsp:cNvPr id="0" name=""/>
        <dsp:cNvSpPr/>
      </dsp:nvSpPr>
      <dsp:spPr>
        <a:xfrm>
          <a:off x="4751070" y="741423"/>
          <a:ext cx="1573530" cy="63017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smtClean="0"/>
            <a:t>Successful?</a:t>
          </a:r>
          <a:endParaRPr lang="en-US" sz="1600" kern="1200" dirty="0"/>
        </a:p>
        <a:p>
          <a:pPr marL="171450" lvl="1" indent="-171450" algn="l" defTabSz="711200" rtl="0">
            <a:lnSpc>
              <a:spcPct val="90000"/>
            </a:lnSpc>
            <a:spcBef>
              <a:spcPct val="0"/>
            </a:spcBef>
            <a:spcAft>
              <a:spcPct val="15000"/>
            </a:spcAft>
            <a:buChar char="••"/>
          </a:pPr>
          <a:r>
            <a:rPr lang="en-US" sz="1600" kern="1200" dirty="0" smtClean="0"/>
            <a:t>Unsuccessful?</a:t>
          </a:r>
          <a:endParaRPr lang="en-US" sz="1600" kern="1200" dirty="0"/>
        </a:p>
      </dsp:txBody>
      <dsp:txXfrm>
        <a:off x="4751070" y="741423"/>
        <a:ext cx="1573530" cy="630179"/>
      </dsp:txXfrm>
    </dsp:sp>
    <dsp:sp modelId="{19D7D00C-7EA8-412A-A7CE-263C1B7366B5}">
      <dsp:nvSpPr>
        <dsp:cNvPr id="0" name=""/>
        <dsp:cNvSpPr/>
      </dsp:nvSpPr>
      <dsp:spPr>
        <a:xfrm>
          <a:off x="3665096" y="1648095"/>
          <a:ext cx="3165043" cy="3165043"/>
        </a:xfrm>
        <a:prstGeom prst="circularArrow">
          <a:avLst>
            <a:gd name="adj1" fmla="val 4687"/>
            <a:gd name="adj2" fmla="val 299029"/>
            <a:gd name="adj3" fmla="val 2522945"/>
            <a:gd name="adj4" fmla="val 1584674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CC5749-FEC0-42D6-BF26-C792E457F14B}">
      <dsp:nvSpPr>
        <dsp:cNvPr id="0" name=""/>
        <dsp:cNvSpPr/>
      </dsp:nvSpPr>
      <dsp:spPr>
        <a:xfrm>
          <a:off x="2094774" y="1039461"/>
          <a:ext cx="2299601" cy="2299601"/>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DA7A89A-9363-4F2D-A7CC-44302EFBC20A}">
      <dsp:nvSpPr>
        <dsp:cNvPr id="0" name=""/>
        <dsp:cNvSpPr/>
      </dsp:nvSpPr>
      <dsp:spPr>
        <a:xfrm>
          <a:off x="3012931" y="-189236"/>
          <a:ext cx="2479433" cy="2479433"/>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287C990-D50A-4131-8FA0-DE2AC933BC9A}">
      <dsp:nvSpPr>
        <dsp:cNvPr id="0" name=""/>
        <dsp:cNvSpPr/>
      </dsp:nvSpPr>
      <dsp:spPr>
        <a:xfrm>
          <a:off x="0" y="59583"/>
          <a:ext cx="8153400" cy="124535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rtl="0">
            <a:lnSpc>
              <a:spcPct val="90000"/>
            </a:lnSpc>
            <a:spcBef>
              <a:spcPct val="0"/>
            </a:spcBef>
            <a:spcAft>
              <a:spcPct val="35000"/>
            </a:spcAft>
          </a:pPr>
          <a:r>
            <a:rPr lang="en-US" sz="3600" b="1" kern="1200" dirty="0" smtClean="0"/>
            <a:t>Lack of risk = lack of opportunity to drive dramatic change</a:t>
          </a:r>
          <a:endParaRPr lang="en-US" sz="3600" kern="1200" dirty="0"/>
        </a:p>
      </dsp:txBody>
      <dsp:txXfrm>
        <a:off x="0" y="59583"/>
        <a:ext cx="8153400" cy="1245352"/>
      </dsp:txXfrm>
    </dsp:sp>
    <dsp:sp modelId="{9CB0C685-E661-4DED-A853-E3D13A1F8200}">
      <dsp:nvSpPr>
        <dsp:cNvPr id="0" name=""/>
        <dsp:cNvSpPr/>
      </dsp:nvSpPr>
      <dsp:spPr>
        <a:xfrm>
          <a:off x="0" y="1304936"/>
          <a:ext cx="8153400" cy="335987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rtl="0">
            <a:lnSpc>
              <a:spcPct val="90000"/>
            </a:lnSpc>
            <a:spcBef>
              <a:spcPct val="0"/>
            </a:spcBef>
            <a:spcAft>
              <a:spcPct val="15000"/>
            </a:spcAft>
            <a:buChar char="••"/>
          </a:pPr>
          <a:r>
            <a:rPr lang="en-US" sz="3600" kern="1200" dirty="0" smtClean="0"/>
            <a:t>Low-performing schools need dramatic change strategies, not incremental tinkering</a:t>
          </a:r>
          <a:endParaRPr lang="en-US" sz="3600" kern="1200" dirty="0"/>
        </a:p>
        <a:p>
          <a:pPr marL="285750" lvl="1" indent="-285750" algn="l" defTabSz="1600200" rtl="0">
            <a:lnSpc>
              <a:spcPct val="90000"/>
            </a:lnSpc>
            <a:spcBef>
              <a:spcPct val="0"/>
            </a:spcBef>
            <a:spcAft>
              <a:spcPct val="15000"/>
            </a:spcAft>
            <a:buChar char="••"/>
          </a:pPr>
          <a:r>
            <a:rPr lang="en-US" sz="3600" kern="1200" dirty="0" smtClean="0"/>
            <a:t>Expect miss-steps on path to success</a:t>
          </a:r>
          <a:endParaRPr lang="en-US" sz="3600" kern="1200" dirty="0"/>
        </a:p>
        <a:p>
          <a:pPr marL="285750" lvl="1" indent="-285750" algn="l" defTabSz="1600200" rtl="0">
            <a:lnSpc>
              <a:spcPct val="90000"/>
            </a:lnSpc>
            <a:spcBef>
              <a:spcPct val="0"/>
            </a:spcBef>
            <a:spcAft>
              <a:spcPct val="15000"/>
            </a:spcAft>
            <a:buChar char="••"/>
          </a:pPr>
          <a:r>
            <a:rPr lang="en-US" sz="3600" kern="1200" dirty="0" smtClean="0"/>
            <a:t>Absence of miss-steps may be indication of lack of dramatic change efforts</a:t>
          </a:r>
          <a:endParaRPr lang="en-US" sz="3600" kern="1200" dirty="0"/>
        </a:p>
      </dsp:txBody>
      <dsp:txXfrm>
        <a:off x="0" y="1304936"/>
        <a:ext cx="8153400" cy="3359879"/>
      </dsp:txXfrm>
    </dsp:sp>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E37ED7-0F65-4CDC-8195-19153778B0B0}">
      <dsp:nvSpPr>
        <dsp:cNvPr id="0" name=""/>
        <dsp:cNvSpPr/>
      </dsp:nvSpPr>
      <dsp:spPr>
        <a:xfrm>
          <a:off x="0" y="19979"/>
          <a:ext cx="8531352" cy="10670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Successful turnaround leaders/partners/specialists engage in specific actions in an environment that supports radical change</a:t>
          </a:r>
          <a:endParaRPr lang="en-US" sz="2000" kern="1200" dirty="0"/>
        </a:p>
      </dsp:txBody>
      <dsp:txXfrm>
        <a:off x="0" y="19979"/>
        <a:ext cx="8531352" cy="1067040"/>
      </dsp:txXfrm>
    </dsp:sp>
    <dsp:sp modelId="{4370F83D-CCA3-4A50-A1EC-67E9B9B21708}">
      <dsp:nvSpPr>
        <dsp:cNvPr id="0" name=""/>
        <dsp:cNvSpPr/>
      </dsp:nvSpPr>
      <dsp:spPr>
        <a:xfrm>
          <a:off x="0" y="1251179"/>
          <a:ext cx="8531352" cy="10670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Leader actions are more likely when leaders/partners/specialists demonstrate high levels of ability measured according to their knowledge and skills, experience, AND competencies</a:t>
          </a:r>
          <a:endParaRPr lang="en-US" sz="2000" kern="1200" dirty="0"/>
        </a:p>
      </dsp:txBody>
      <dsp:txXfrm>
        <a:off x="0" y="1251179"/>
        <a:ext cx="8531352" cy="1067040"/>
      </dsp:txXfrm>
    </dsp:sp>
    <dsp:sp modelId="{5ED210DD-DF7C-4382-8F19-16EC1D976A0B}">
      <dsp:nvSpPr>
        <dsp:cNvPr id="0" name=""/>
        <dsp:cNvSpPr/>
      </dsp:nvSpPr>
      <dsp:spPr>
        <a:xfrm>
          <a:off x="0" y="2482380"/>
          <a:ext cx="8531352" cy="10670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Success relies heavily on states and districts committing to supporting school turnaround efforts by creating conditions for success</a:t>
          </a:r>
          <a:endParaRPr lang="en-US" sz="2000" kern="1200" dirty="0"/>
        </a:p>
      </dsp:txBody>
      <dsp:txXfrm>
        <a:off x="0" y="2482380"/>
        <a:ext cx="8531352" cy="1067040"/>
      </dsp:txXfrm>
    </dsp:sp>
    <dsp:sp modelId="{7D746FD2-778B-48B4-83FB-5F7F68E54B34}">
      <dsp:nvSpPr>
        <dsp:cNvPr id="0" name=""/>
        <dsp:cNvSpPr/>
      </dsp:nvSpPr>
      <dsp:spPr>
        <a:xfrm>
          <a:off x="0" y="3713580"/>
          <a:ext cx="8531352" cy="10670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Districts must be discerning consumers of external partners/specialists engaged to drive and support turnaround efforts</a:t>
          </a:r>
          <a:endParaRPr lang="en-US" sz="2000" kern="1200" dirty="0"/>
        </a:p>
      </dsp:txBody>
      <dsp:txXfrm>
        <a:off x="0" y="3713580"/>
        <a:ext cx="8531352" cy="1067040"/>
      </dsp:txXfrm>
    </dsp:sp>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B222996-C149-43BE-B0F2-EAF9077850AA}">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Guiding Questions</a:t>
          </a:r>
          <a:endParaRPr lang="en-US" sz="4300" b="1" kern="1200" dirty="0"/>
        </a:p>
      </dsp:txBody>
      <dsp:txXfrm>
        <a:off x="0" y="4777"/>
        <a:ext cx="8153400" cy="981045"/>
      </dsp:txXfrm>
    </dsp:sp>
  </dsp:spTree>
</dsp:drawing>
</file>

<file path=ppt/diagrams/drawing2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6553E8F-EC44-416B-90CC-D41853737ABA}">
      <dsp:nvSpPr>
        <dsp:cNvPr id="0" name=""/>
        <dsp:cNvSpPr/>
      </dsp:nvSpPr>
      <dsp:spPr>
        <a:xfrm>
          <a:off x="0" y="43710"/>
          <a:ext cx="8153400" cy="68912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What is your district’s conceptual framework to successfully allocate SIG dollars to benefit students?</a:t>
          </a:r>
          <a:endParaRPr lang="en-US" sz="1900" kern="1200" dirty="0"/>
        </a:p>
      </dsp:txBody>
      <dsp:txXfrm>
        <a:off x="0" y="43710"/>
        <a:ext cx="8153400" cy="689129"/>
      </dsp:txXfrm>
    </dsp:sp>
    <dsp:sp modelId="{CAA6F6FC-688B-4A32-871C-DA02774BE54D}">
      <dsp:nvSpPr>
        <dsp:cNvPr id="0" name=""/>
        <dsp:cNvSpPr/>
      </dsp:nvSpPr>
      <dsp:spPr>
        <a:xfrm>
          <a:off x="0" y="787560"/>
          <a:ext cx="8153400" cy="68912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What role do you need turnaround leaders, partners, and specialists to fill to build your capacity for dramatic improvement?</a:t>
          </a:r>
          <a:endParaRPr lang="en-US" sz="1900" kern="1200" dirty="0"/>
        </a:p>
      </dsp:txBody>
      <dsp:txXfrm>
        <a:off x="0" y="787560"/>
        <a:ext cx="8153400" cy="689129"/>
      </dsp:txXfrm>
    </dsp:sp>
    <dsp:sp modelId="{B3DD7123-DEB1-4A0D-B081-EADCC301F78C}">
      <dsp:nvSpPr>
        <dsp:cNvPr id="0" name=""/>
        <dsp:cNvSpPr/>
      </dsp:nvSpPr>
      <dsp:spPr>
        <a:xfrm>
          <a:off x="0" y="1531410"/>
          <a:ext cx="8153400" cy="68912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What skills do you need to build to effectively manage turnaround leaders, partners, and specialists?</a:t>
          </a:r>
          <a:endParaRPr lang="en-US" sz="1900" kern="1200" dirty="0"/>
        </a:p>
      </dsp:txBody>
      <dsp:txXfrm>
        <a:off x="0" y="1531410"/>
        <a:ext cx="8153400" cy="689129"/>
      </dsp:txXfrm>
    </dsp:sp>
    <dsp:sp modelId="{27E7C7C5-3A53-41F1-85D4-8C52BDEF5CE6}">
      <dsp:nvSpPr>
        <dsp:cNvPr id="0" name=""/>
        <dsp:cNvSpPr/>
      </dsp:nvSpPr>
      <dsp:spPr>
        <a:xfrm>
          <a:off x="0" y="2275260"/>
          <a:ext cx="8153400" cy="68912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How will you evaluate and hold these change agents accountable?</a:t>
          </a:r>
          <a:endParaRPr lang="en-US" sz="1900" kern="1200" dirty="0"/>
        </a:p>
      </dsp:txBody>
      <dsp:txXfrm>
        <a:off x="0" y="2275260"/>
        <a:ext cx="8153400" cy="689129"/>
      </dsp:txXfrm>
    </dsp:sp>
    <dsp:sp modelId="{D4BA7248-3DFA-4D8E-8EC0-C29230E0C6A2}">
      <dsp:nvSpPr>
        <dsp:cNvPr id="0" name=""/>
        <dsp:cNvSpPr/>
      </dsp:nvSpPr>
      <dsp:spPr>
        <a:xfrm>
          <a:off x="0" y="3019110"/>
          <a:ext cx="8153400" cy="68912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How do you plan to handle mid-course corrections that will arise from dramatic improvement efforts? </a:t>
          </a:r>
          <a:endParaRPr lang="en-US" sz="1900" kern="1200" dirty="0"/>
        </a:p>
      </dsp:txBody>
      <dsp:txXfrm>
        <a:off x="0" y="3019110"/>
        <a:ext cx="8153400" cy="689129"/>
      </dsp:txXfrm>
    </dsp:sp>
    <dsp:sp modelId="{4471C14B-FB98-4DF2-8C07-22080347DA7F}">
      <dsp:nvSpPr>
        <dsp:cNvPr id="0" name=""/>
        <dsp:cNvSpPr/>
      </dsp:nvSpPr>
      <dsp:spPr>
        <a:xfrm>
          <a:off x="0" y="3762960"/>
          <a:ext cx="8153400" cy="68912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How will you celebrate success to further catalyze and sustain your turnaround effort?</a:t>
          </a:r>
          <a:endParaRPr lang="en-US" sz="1900" kern="1200" dirty="0"/>
        </a:p>
      </dsp:txBody>
      <dsp:txXfrm>
        <a:off x="0" y="3762960"/>
        <a:ext cx="8153400" cy="68912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9852CC-4249-495C-947E-08FDA0D27A78}">
      <dsp:nvSpPr>
        <dsp:cNvPr id="0" name=""/>
        <dsp:cNvSpPr/>
      </dsp:nvSpPr>
      <dsp:spPr>
        <a:xfrm rot="5400000">
          <a:off x="4785978" y="-1799018"/>
          <a:ext cx="1516666" cy="5218176"/>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Rapid and dramatic improvement in a failing organization</a:t>
          </a:r>
          <a:endParaRPr lang="en-US" sz="2400" kern="1200" dirty="0"/>
        </a:p>
      </dsp:txBody>
      <dsp:txXfrm rot="5400000">
        <a:off x="4785978" y="-1799018"/>
        <a:ext cx="1516666" cy="5218176"/>
      </dsp:txXfrm>
    </dsp:sp>
    <dsp:sp modelId="{088DC32A-C342-45FF-8938-F1205935FFB0}">
      <dsp:nvSpPr>
        <dsp:cNvPr id="0" name=""/>
        <dsp:cNvSpPr/>
      </dsp:nvSpPr>
      <dsp:spPr>
        <a:xfrm>
          <a:off x="0" y="202"/>
          <a:ext cx="2935224" cy="161973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rtl="0">
            <a:lnSpc>
              <a:spcPct val="90000"/>
            </a:lnSpc>
            <a:spcBef>
              <a:spcPct val="0"/>
            </a:spcBef>
            <a:spcAft>
              <a:spcPct val="35000"/>
            </a:spcAft>
          </a:pPr>
          <a:r>
            <a:rPr lang="en-US" sz="2400" kern="1200" dirty="0" smtClean="0"/>
            <a:t>General Turnaround:</a:t>
          </a:r>
          <a:endParaRPr lang="en-US" sz="2400" kern="1200" dirty="0"/>
        </a:p>
      </dsp:txBody>
      <dsp:txXfrm>
        <a:off x="0" y="202"/>
        <a:ext cx="2935224" cy="1619733"/>
      </dsp:txXfrm>
    </dsp:sp>
    <dsp:sp modelId="{1D354E12-4074-4B92-AC1D-10CD2CD1F83F}">
      <dsp:nvSpPr>
        <dsp:cNvPr id="0" name=""/>
        <dsp:cNvSpPr/>
      </dsp:nvSpPr>
      <dsp:spPr>
        <a:xfrm rot="5400000">
          <a:off x="4869226" y="-208787"/>
          <a:ext cx="1350171" cy="5218176"/>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b="1" kern="1200" dirty="0" smtClean="0"/>
            <a:t>School Turnaround</a:t>
          </a:r>
          <a:endParaRPr lang="en-US" sz="2400" b="1" kern="1200" dirty="0"/>
        </a:p>
        <a:p>
          <a:pPr marL="228600" lvl="1" indent="-228600" algn="l" defTabSz="1066800" rtl="0">
            <a:lnSpc>
              <a:spcPct val="90000"/>
            </a:lnSpc>
            <a:spcBef>
              <a:spcPct val="0"/>
            </a:spcBef>
            <a:spcAft>
              <a:spcPct val="15000"/>
            </a:spcAft>
            <a:buChar char="••"/>
          </a:pPr>
          <a:r>
            <a:rPr lang="en-US" sz="2400" b="1" kern="1200" dirty="0" smtClean="0"/>
            <a:t>School Transformation</a:t>
          </a:r>
          <a:endParaRPr lang="en-US" sz="2400" b="1" kern="1200" dirty="0"/>
        </a:p>
        <a:p>
          <a:pPr marL="228600" lvl="1" indent="-228600" algn="l" defTabSz="1066800" rtl="0">
            <a:lnSpc>
              <a:spcPct val="90000"/>
            </a:lnSpc>
            <a:spcBef>
              <a:spcPct val="0"/>
            </a:spcBef>
            <a:spcAft>
              <a:spcPct val="15000"/>
            </a:spcAft>
            <a:buChar char="••"/>
          </a:pPr>
          <a:r>
            <a:rPr lang="en-US" sz="2400" b="1" kern="1200" dirty="0" smtClean="0"/>
            <a:t>Restart</a:t>
          </a:r>
          <a:endParaRPr lang="en-US" sz="2400" b="1" kern="1200" dirty="0"/>
        </a:p>
        <a:p>
          <a:pPr marL="228600" lvl="1" indent="-228600" algn="l" defTabSz="1066800" rtl="0">
            <a:lnSpc>
              <a:spcPct val="90000"/>
            </a:lnSpc>
            <a:spcBef>
              <a:spcPct val="0"/>
            </a:spcBef>
            <a:spcAft>
              <a:spcPct val="15000"/>
            </a:spcAft>
            <a:buChar char="••"/>
          </a:pPr>
          <a:r>
            <a:rPr lang="en-US" sz="2400" kern="1200" dirty="0" smtClean="0"/>
            <a:t>School Closure</a:t>
          </a:r>
          <a:endParaRPr lang="en-US" sz="2400" kern="1200" dirty="0"/>
        </a:p>
      </dsp:txBody>
      <dsp:txXfrm rot="5400000">
        <a:off x="4869226" y="-208787"/>
        <a:ext cx="1350171" cy="5218176"/>
      </dsp:txXfrm>
    </dsp:sp>
    <dsp:sp modelId="{64164377-EAA5-4090-ACC0-5D09259B9FF2}">
      <dsp:nvSpPr>
        <dsp:cNvPr id="0" name=""/>
        <dsp:cNvSpPr/>
      </dsp:nvSpPr>
      <dsp:spPr>
        <a:xfrm>
          <a:off x="0" y="1700923"/>
          <a:ext cx="2935224" cy="139875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rtl="0">
            <a:lnSpc>
              <a:spcPct val="90000"/>
            </a:lnSpc>
            <a:spcBef>
              <a:spcPct val="0"/>
            </a:spcBef>
            <a:spcAft>
              <a:spcPct val="35000"/>
            </a:spcAft>
          </a:pPr>
          <a:r>
            <a:rPr lang="en-US" sz="2400" kern="1200" dirty="0" smtClean="0"/>
            <a:t>SIG Defined Approach to Turnaround:</a:t>
          </a:r>
          <a:endParaRPr lang="en-US" sz="2400" kern="1200" dirty="0"/>
        </a:p>
      </dsp:txBody>
      <dsp:txXfrm>
        <a:off x="0" y="1700923"/>
        <a:ext cx="2935224" cy="1398753"/>
      </dsp:txXfrm>
    </dsp:sp>
    <dsp:sp modelId="{4A12060A-0714-4B1F-ABCB-9445307DAE22}">
      <dsp:nvSpPr>
        <dsp:cNvPr id="0" name=""/>
        <dsp:cNvSpPr/>
      </dsp:nvSpPr>
      <dsp:spPr>
        <a:xfrm>
          <a:off x="0" y="3180663"/>
          <a:ext cx="8145444" cy="161973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rtl="0">
            <a:lnSpc>
              <a:spcPct val="90000"/>
            </a:lnSpc>
            <a:spcBef>
              <a:spcPct val="0"/>
            </a:spcBef>
            <a:spcAft>
              <a:spcPct val="35000"/>
            </a:spcAft>
          </a:pPr>
          <a:r>
            <a:rPr lang="en-US" sz="2800" kern="1200" dirty="0" smtClean="0"/>
            <a:t>For the purposes of this webinar, “turnaround” captures the three very targeted school improvement efforts as defined by the federal SIG program (i.e.,  turnaround, transformation and restart).</a:t>
          </a:r>
          <a:endParaRPr lang="en-US" sz="2800" kern="1200" dirty="0"/>
        </a:p>
      </dsp:txBody>
      <dsp:txXfrm>
        <a:off x="0" y="3180663"/>
        <a:ext cx="8145444" cy="1619733"/>
      </dsp:txXfrm>
    </dsp:sp>
  </dsp:spTree>
</dsp:drawing>
</file>

<file path=ppt/diagrams/drawing3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96972D-7BBB-4A80-804D-D060635D2D71}">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References and Resources</a:t>
          </a:r>
          <a:endParaRPr lang="en-US" sz="4300" b="1" kern="1200" dirty="0"/>
        </a:p>
      </dsp:txBody>
      <dsp:txXfrm>
        <a:off x="0" y="4777"/>
        <a:ext cx="8153400" cy="981045"/>
      </dsp:txXfrm>
    </dsp:sp>
  </dsp:spTree>
</dsp:drawing>
</file>

<file path=ppt/diagrams/drawing3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96972D-7BBB-4A80-804D-D060635D2D71}">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References and Resources</a:t>
          </a:r>
          <a:endParaRPr lang="en-US" sz="4300" b="1" kern="1200" dirty="0"/>
        </a:p>
      </dsp:txBody>
      <dsp:txXfrm>
        <a:off x="0" y="4777"/>
        <a:ext cx="8153400" cy="981045"/>
      </dsp:txXfrm>
    </dsp:sp>
  </dsp:spTree>
</dsp:drawing>
</file>

<file path=ppt/diagrams/drawing3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96972D-7BBB-4A80-804D-D060635D2D71}">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References and Resources</a:t>
          </a:r>
          <a:endParaRPr lang="en-US" sz="4300" b="1" kern="1200" dirty="0"/>
        </a:p>
      </dsp:txBody>
      <dsp:txXfrm>
        <a:off x="0" y="4777"/>
        <a:ext cx="8153400" cy="981045"/>
      </dsp:txXfrm>
    </dsp:sp>
  </dsp:spTree>
</dsp:drawing>
</file>

<file path=ppt/diagrams/drawing3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BB23C2-5FC8-4FFD-83C1-0CF4AD80F436}">
      <dsp:nvSpPr>
        <dsp:cNvPr id="0" name=""/>
        <dsp:cNvSpPr/>
      </dsp:nvSpPr>
      <dsp:spPr>
        <a:xfrm>
          <a:off x="0" y="454"/>
          <a:ext cx="8305800" cy="91349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Further Questions</a:t>
          </a:r>
          <a:r>
            <a:rPr lang="en-US" sz="4300" kern="1200" dirty="0" smtClean="0"/>
            <a:t>….</a:t>
          </a:r>
          <a:endParaRPr lang="en-US" sz="4300" kern="1200" dirty="0"/>
        </a:p>
      </dsp:txBody>
      <dsp:txXfrm>
        <a:off x="0" y="454"/>
        <a:ext cx="8305800" cy="91349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CBB762-BEF1-4964-81AB-E9D4535DE5E1}">
      <dsp:nvSpPr>
        <dsp:cNvPr id="0" name=""/>
        <dsp:cNvSpPr/>
      </dsp:nvSpPr>
      <dsp:spPr>
        <a:xfrm>
          <a:off x="0" y="1541"/>
          <a:ext cx="8382000" cy="156536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dirty="0" smtClean="0"/>
            <a:t>TURNAROUND LEADER: A principal charged with leading a successful turnaround in a persistently low-achieving school.</a:t>
          </a:r>
          <a:endParaRPr lang="en-US" sz="1600" kern="1200" dirty="0"/>
        </a:p>
      </dsp:txBody>
      <dsp:txXfrm>
        <a:off x="0" y="1541"/>
        <a:ext cx="8382000" cy="1565363"/>
      </dsp:txXfrm>
    </dsp:sp>
    <dsp:sp modelId="{CA87DB87-9704-4CDB-A66B-C4CE84CF76B7}">
      <dsp:nvSpPr>
        <dsp:cNvPr id="0" name=""/>
        <dsp:cNvSpPr/>
      </dsp:nvSpPr>
      <dsp:spPr>
        <a:xfrm>
          <a:off x="0" y="1579518"/>
          <a:ext cx="8382000" cy="156536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dirty="0" smtClean="0"/>
            <a:t>TURNAROUND PARTNER: An individual or organization, external to the school, engaged by the SEA or LEA for the purpose of providing expertise and direction in turning around persistently low-performing schools (e.g., consultant or coach or individuals working in intermediate agencies such as education service centers, education management organizations or charter management organizations, universities or local nonprofits).</a:t>
          </a:r>
          <a:endParaRPr lang="en-US" sz="1600" kern="1200" dirty="0"/>
        </a:p>
      </dsp:txBody>
      <dsp:txXfrm>
        <a:off x="0" y="1579518"/>
        <a:ext cx="8382000" cy="1565363"/>
      </dsp:txXfrm>
    </dsp:sp>
    <dsp:sp modelId="{03D0D1C8-5B14-4380-BB88-AA685F826187}">
      <dsp:nvSpPr>
        <dsp:cNvPr id="0" name=""/>
        <dsp:cNvSpPr/>
      </dsp:nvSpPr>
      <dsp:spPr>
        <a:xfrm>
          <a:off x="0" y="3157495"/>
          <a:ext cx="8382000" cy="156536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dirty="0" smtClean="0"/>
            <a:t>TURNAROUND SPECIALIST: Someone external to the school, such as a consultant or coach employed by the SEA or the LEA with expertise in school turnarounds, who may administer a turnaround office, design turnaround initiatives, oversee turnaround initiatives in schools, and select, train, support, and evaluate leaders but who does not actively engaged in day-to-day turnaround work. </a:t>
          </a:r>
        </a:p>
        <a:p>
          <a:pPr marL="225425" lvl="0" indent="0" algn="l" defTabSz="711200" rtl="0">
            <a:lnSpc>
              <a:spcPct val="90000"/>
            </a:lnSpc>
            <a:spcBef>
              <a:spcPct val="0"/>
            </a:spcBef>
            <a:spcAft>
              <a:spcPct val="35000"/>
            </a:spcAft>
          </a:pPr>
          <a:r>
            <a:rPr lang="en-US" sz="1600" kern="1200" dirty="0" smtClean="0"/>
            <a:t>TURNAROUND OFFICE: A work group within a State Education Agency (SEA) or Local Education Agency (LEA), typically connected with the SEA or LEA’s system of support for school improvement, that focuses on rapid improvement in low-achieving schools. </a:t>
          </a:r>
          <a:endParaRPr lang="en-US" sz="1600" kern="1200" dirty="0"/>
        </a:p>
      </dsp:txBody>
      <dsp:txXfrm>
        <a:off x="0" y="3157495"/>
        <a:ext cx="8382000" cy="156536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B7E1F6-9013-4EA6-901C-7F76F17957C0}">
      <dsp:nvSpPr>
        <dsp:cNvPr id="0" name=""/>
        <dsp:cNvSpPr/>
      </dsp:nvSpPr>
      <dsp:spPr>
        <a:xfrm>
          <a:off x="679537" y="527137"/>
          <a:ext cx="3517724" cy="3517724"/>
        </a:xfrm>
        <a:prstGeom prst="blockArc">
          <a:avLst>
            <a:gd name="adj1" fmla="val 10800000"/>
            <a:gd name="adj2" fmla="val 16200000"/>
            <a:gd name="adj3" fmla="val 4640"/>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a:schemeClr val="lt1"/>
        </a:fontRef>
      </dsp:style>
    </dsp:sp>
    <dsp:sp modelId="{EF2A147C-EEE4-452B-82E6-766F24EBB2A1}">
      <dsp:nvSpPr>
        <dsp:cNvPr id="0" name=""/>
        <dsp:cNvSpPr/>
      </dsp:nvSpPr>
      <dsp:spPr>
        <a:xfrm>
          <a:off x="679537" y="527137"/>
          <a:ext cx="3517724" cy="3517724"/>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a:schemeClr val="lt1"/>
        </a:fontRef>
      </dsp:style>
    </dsp:sp>
    <dsp:sp modelId="{3019B9C0-5FD5-40D2-B338-3FFA225DC34B}">
      <dsp:nvSpPr>
        <dsp:cNvPr id="0" name=""/>
        <dsp:cNvSpPr/>
      </dsp:nvSpPr>
      <dsp:spPr>
        <a:xfrm>
          <a:off x="679537" y="527137"/>
          <a:ext cx="3517724" cy="3517724"/>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a:schemeClr val="lt1"/>
        </a:fontRef>
      </dsp:style>
    </dsp:sp>
    <dsp:sp modelId="{CBDE6B96-2828-47D8-8EB5-5588BD5F38C2}">
      <dsp:nvSpPr>
        <dsp:cNvPr id="0" name=""/>
        <dsp:cNvSpPr/>
      </dsp:nvSpPr>
      <dsp:spPr>
        <a:xfrm>
          <a:off x="679537" y="527137"/>
          <a:ext cx="3517724" cy="3517724"/>
        </a:xfrm>
        <a:prstGeom prst="blockArc">
          <a:avLst>
            <a:gd name="adj1" fmla="val 16200000"/>
            <a:gd name="adj2" fmla="val 0"/>
            <a:gd name="adj3" fmla="val 4640"/>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a:schemeClr val="lt1"/>
        </a:fontRef>
      </dsp:style>
    </dsp:sp>
    <dsp:sp modelId="{11E37A8D-9887-47E0-BCFE-E03BAD82B572}">
      <dsp:nvSpPr>
        <dsp:cNvPr id="0" name=""/>
        <dsp:cNvSpPr/>
      </dsp:nvSpPr>
      <dsp:spPr>
        <a:xfrm>
          <a:off x="1524001" y="1371601"/>
          <a:ext cx="1828797" cy="1828797"/>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b="1" kern="1200" dirty="0" smtClean="0"/>
            <a:t>Change Agent</a:t>
          </a:r>
        </a:p>
        <a:p>
          <a:pPr lvl="0" algn="ctr" defTabSz="800100" rtl="0">
            <a:lnSpc>
              <a:spcPct val="90000"/>
            </a:lnSpc>
            <a:spcBef>
              <a:spcPct val="0"/>
            </a:spcBef>
            <a:spcAft>
              <a:spcPct val="35000"/>
            </a:spcAft>
          </a:pPr>
          <a:r>
            <a:rPr lang="en-US" sz="1800" b="0" kern="1200" dirty="0" smtClean="0"/>
            <a:t>Know That</a:t>
          </a:r>
        </a:p>
        <a:p>
          <a:pPr lvl="0" algn="ctr" defTabSz="800100" rtl="0">
            <a:lnSpc>
              <a:spcPct val="90000"/>
            </a:lnSpc>
            <a:spcBef>
              <a:spcPct val="0"/>
            </a:spcBef>
            <a:spcAft>
              <a:spcPct val="35000"/>
            </a:spcAft>
          </a:pPr>
          <a:r>
            <a:rPr lang="en-US" sz="1800" b="0" kern="1200" dirty="0" smtClean="0"/>
            <a:t>Know How</a:t>
          </a:r>
        </a:p>
        <a:p>
          <a:pPr lvl="0" algn="ctr" defTabSz="800100" rtl="0">
            <a:lnSpc>
              <a:spcPct val="90000"/>
            </a:lnSpc>
            <a:spcBef>
              <a:spcPct val="0"/>
            </a:spcBef>
            <a:spcAft>
              <a:spcPct val="35000"/>
            </a:spcAft>
          </a:pPr>
          <a:r>
            <a:rPr lang="en-US" sz="1800" b="0" kern="1200" dirty="0" smtClean="0"/>
            <a:t>Can Do</a:t>
          </a:r>
        </a:p>
      </dsp:txBody>
      <dsp:txXfrm>
        <a:off x="1524001" y="1371601"/>
        <a:ext cx="1828797" cy="1828797"/>
      </dsp:txXfrm>
    </dsp:sp>
    <dsp:sp modelId="{AA4C40D2-D973-4951-8AAF-91F9E8904248}">
      <dsp:nvSpPr>
        <dsp:cNvPr id="0" name=""/>
        <dsp:cNvSpPr/>
      </dsp:nvSpPr>
      <dsp:spPr>
        <a:xfrm>
          <a:off x="1634743" y="-117860"/>
          <a:ext cx="1607312" cy="1371606"/>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chemeClr val="bg1"/>
              </a:solidFill>
            </a:rPr>
            <a:t>Incentives</a:t>
          </a:r>
          <a:endParaRPr lang="en-US" sz="1600" b="1" kern="1200" dirty="0">
            <a:solidFill>
              <a:schemeClr val="bg1"/>
            </a:solidFill>
          </a:endParaRPr>
        </a:p>
      </dsp:txBody>
      <dsp:txXfrm>
        <a:off x="1634743" y="-117860"/>
        <a:ext cx="1607312" cy="1371606"/>
      </dsp:txXfrm>
    </dsp:sp>
    <dsp:sp modelId="{221971A6-0384-4409-A40E-CBECF6B62CCA}">
      <dsp:nvSpPr>
        <dsp:cNvPr id="0" name=""/>
        <dsp:cNvSpPr/>
      </dsp:nvSpPr>
      <dsp:spPr>
        <a:xfrm>
          <a:off x="3352800" y="1600196"/>
          <a:ext cx="1607312" cy="1371606"/>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chemeClr val="bg1"/>
              </a:solidFill>
            </a:rPr>
            <a:t>Opportunity</a:t>
          </a:r>
          <a:endParaRPr lang="en-US" sz="1600" b="1" kern="1200" dirty="0">
            <a:solidFill>
              <a:schemeClr val="bg1"/>
            </a:solidFill>
          </a:endParaRPr>
        </a:p>
      </dsp:txBody>
      <dsp:txXfrm>
        <a:off x="3352800" y="1600196"/>
        <a:ext cx="1607312" cy="1371606"/>
      </dsp:txXfrm>
    </dsp:sp>
    <dsp:sp modelId="{52A19AE4-25B6-41B4-B2CD-8E86D10B4DDA}">
      <dsp:nvSpPr>
        <dsp:cNvPr id="0" name=""/>
        <dsp:cNvSpPr/>
      </dsp:nvSpPr>
      <dsp:spPr>
        <a:xfrm>
          <a:off x="1634743" y="3318253"/>
          <a:ext cx="1607312" cy="1371606"/>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chemeClr val="bg1"/>
              </a:solidFill>
            </a:rPr>
            <a:t>Capacity </a:t>
          </a:r>
          <a:endParaRPr lang="en-US" sz="1600" b="1" kern="1200" dirty="0">
            <a:solidFill>
              <a:schemeClr val="bg1"/>
            </a:solidFill>
          </a:endParaRPr>
        </a:p>
      </dsp:txBody>
      <dsp:txXfrm>
        <a:off x="1634743" y="3318253"/>
        <a:ext cx="1607312" cy="1371606"/>
      </dsp:txXfrm>
    </dsp:sp>
    <dsp:sp modelId="{061E50A9-262A-4291-8771-16E8CEEA9C41}">
      <dsp:nvSpPr>
        <dsp:cNvPr id="0" name=""/>
        <dsp:cNvSpPr/>
      </dsp:nvSpPr>
      <dsp:spPr>
        <a:xfrm>
          <a:off x="-83313" y="1600196"/>
          <a:ext cx="1607312" cy="1371606"/>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chemeClr val="bg1"/>
              </a:solidFill>
            </a:rPr>
            <a:t>Feedback</a:t>
          </a:r>
          <a:endParaRPr lang="en-US" sz="1600" b="1" kern="1200" dirty="0">
            <a:solidFill>
              <a:schemeClr val="bg1"/>
            </a:solidFill>
          </a:endParaRPr>
        </a:p>
      </dsp:txBody>
      <dsp:txXfrm>
        <a:off x="-83313" y="1600196"/>
        <a:ext cx="1607312" cy="1371606"/>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362852-31A3-44BD-A6B3-F7D1839DC50D}">
      <dsp:nvSpPr>
        <dsp:cNvPr id="0" name=""/>
        <dsp:cNvSpPr/>
      </dsp:nvSpPr>
      <dsp:spPr>
        <a:xfrm>
          <a:off x="0" y="0"/>
          <a:ext cx="3238500" cy="1306209"/>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100000"/>
            </a:lnSpc>
            <a:spcBef>
              <a:spcPct val="0"/>
            </a:spcBef>
            <a:spcAft>
              <a:spcPts val="0"/>
            </a:spcAft>
          </a:pPr>
          <a:r>
            <a:rPr lang="en-US" sz="2000" kern="1200" dirty="0" smtClean="0"/>
            <a:t>Actions</a:t>
          </a:r>
        </a:p>
        <a:p>
          <a:pPr lvl="0" algn="l" defTabSz="889000" rtl="0">
            <a:lnSpc>
              <a:spcPct val="100000"/>
            </a:lnSpc>
            <a:spcBef>
              <a:spcPct val="0"/>
            </a:spcBef>
            <a:spcAft>
              <a:spcPts val="0"/>
            </a:spcAft>
          </a:pPr>
          <a:r>
            <a:rPr lang="en-US" sz="2000" kern="1200" dirty="0" smtClean="0"/>
            <a:t>and</a:t>
          </a:r>
        </a:p>
        <a:p>
          <a:pPr lvl="0" algn="l" defTabSz="889000" rtl="0">
            <a:lnSpc>
              <a:spcPct val="100000"/>
            </a:lnSpc>
            <a:spcBef>
              <a:spcPct val="0"/>
            </a:spcBef>
            <a:spcAft>
              <a:spcPts val="0"/>
            </a:spcAft>
          </a:pPr>
          <a:r>
            <a:rPr lang="en-US" sz="2000" kern="1200" dirty="0" smtClean="0"/>
            <a:t>Interactions</a:t>
          </a:r>
          <a:endParaRPr lang="en-US" sz="2000" kern="1200" dirty="0"/>
        </a:p>
      </dsp:txBody>
      <dsp:txXfrm>
        <a:off x="0" y="0"/>
        <a:ext cx="1905512" cy="1306209"/>
      </dsp:txXfrm>
    </dsp:sp>
    <dsp:sp modelId="{BB4F432F-95AE-4E5D-B132-673746BCEA30}">
      <dsp:nvSpPr>
        <dsp:cNvPr id="0" name=""/>
        <dsp:cNvSpPr/>
      </dsp:nvSpPr>
      <dsp:spPr>
        <a:xfrm>
          <a:off x="285749" y="1523911"/>
          <a:ext cx="3238500" cy="1306209"/>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100000"/>
            </a:lnSpc>
            <a:spcBef>
              <a:spcPct val="0"/>
            </a:spcBef>
            <a:spcAft>
              <a:spcPts val="0"/>
            </a:spcAft>
          </a:pPr>
          <a:r>
            <a:rPr lang="en-US" sz="2000" kern="1200" dirty="0" smtClean="0"/>
            <a:t>Substantial Organizational Improvement</a:t>
          </a:r>
          <a:endParaRPr lang="en-US" sz="2000" kern="1200" dirty="0"/>
        </a:p>
      </dsp:txBody>
      <dsp:txXfrm>
        <a:off x="285749" y="1523911"/>
        <a:ext cx="2103713" cy="1306209"/>
      </dsp:txXfrm>
    </dsp:sp>
    <dsp:sp modelId="{A168B1F9-570C-4814-B4D9-A44ABEEC2301}">
      <dsp:nvSpPr>
        <dsp:cNvPr id="0" name=""/>
        <dsp:cNvSpPr/>
      </dsp:nvSpPr>
      <dsp:spPr>
        <a:xfrm>
          <a:off x="571499" y="3047823"/>
          <a:ext cx="3238500" cy="1306209"/>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100000"/>
            </a:lnSpc>
            <a:spcBef>
              <a:spcPct val="0"/>
            </a:spcBef>
            <a:spcAft>
              <a:spcPts val="0"/>
            </a:spcAft>
          </a:pPr>
          <a:r>
            <a:rPr lang="en-US" sz="2000" kern="1200" dirty="0" smtClean="0"/>
            <a:t>Dramatic and Sustainable Results</a:t>
          </a:r>
          <a:endParaRPr lang="en-US" sz="2000" kern="1200" dirty="0"/>
        </a:p>
      </dsp:txBody>
      <dsp:txXfrm>
        <a:off x="571499" y="3047823"/>
        <a:ext cx="2103713" cy="1306209"/>
      </dsp:txXfrm>
    </dsp:sp>
    <dsp:sp modelId="{3521C756-0F30-4B32-B4FF-081651BC7B47}">
      <dsp:nvSpPr>
        <dsp:cNvPr id="0" name=""/>
        <dsp:cNvSpPr/>
      </dsp:nvSpPr>
      <dsp:spPr>
        <a:xfrm>
          <a:off x="2389463" y="990542"/>
          <a:ext cx="849036" cy="849036"/>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2389463" y="990542"/>
        <a:ext cx="849036" cy="849036"/>
      </dsp:txXfrm>
    </dsp:sp>
    <dsp:sp modelId="{2755B5B5-36CF-45BF-8E7C-5F6E82E50C16}">
      <dsp:nvSpPr>
        <dsp:cNvPr id="0" name=""/>
        <dsp:cNvSpPr/>
      </dsp:nvSpPr>
      <dsp:spPr>
        <a:xfrm>
          <a:off x="2675213" y="2505745"/>
          <a:ext cx="849036" cy="849036"/>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2675213" y="2505745"/>
        <a:ext cx="849036" cy="849036"/>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B7E1F6-9013-4EA6-901C-7F76F17957C0}">
      <dsp:nvSpPr>
        <dsp:cNvPr id="0" name=""/>
        <dsp:cNvSpPr/>
      </dsp:nvSpPr>
      <dsp:spPr>
        <a:xfrm>
          <a:off x="679537" y="527137"/>
          <a:ext cx="3517724" cy="3517724"/>
        </a:xfrm>
        <a:prstGeom prst="blockArc">
          <a:avLst>
            <a:gd name="adj1" fmla="val 10800000"/>
            <a:gd name="adj2" fmla="val 16200000"/>
            <a:gd name="adj3" fmla="val 4640"/>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a:schemeClr val="lt1"/>
        </a:fontRef>
      </dsp:style>
    </dsp:sp>
    <dsp:sp modelId="{EF2A147C-EEE4-452B-82E6-766F24EBB2A1}">
      <dsp:nvSpPr>
        <dsp:cNvPr id="0" name=""/>
        <dsp:cNvSpPr/>
      </dsp:nvSpPr>
      <dsp:spPr>
        <a:xfrm>
          <a:off x="679537" y="527137"/>
          <a:ext cx="3517724" cy="3517724"/>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a:schemeClr val="lt1"/>
        </a:fontRef>
      </dsp:style>
    </dsp:sp>
    <dsp:sp modelId="{3019B9C0-5FD5-40D2-B338-3FFA225DC34B}">
      <dsp:nvSpPr>
        <dsp:cNvPr id="0" name=""/>
        <dsp:cNvSpPr/>
      </dsp:nvSpPr>
      <dsp:spPr>
        <a:xfrm>
          <a:off x="679537" y="527137"/>
          <a:ext cx="3517724" cy="3517724"/>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a:schemeClr val="lt1"/>
        </a:fontRef>
      </dsp:style>
    </dsp:sp>
    <dsp:sp modelId="{CBDE6B96-2828-47D8-8EB5-5588BD5F38C2}">
      <dsp:nvSpPr>
        <dsp:cNvPr id="0" name=""/>
        <dsp:cNvSpPr/>
      </dsp:nvSpPr>
      <dsp:spPr>
        <a:xfrm>
          <a:off x="679537" y="527137"/>
          <a:ext cx="3517724" cy="3517724"/>
        </a:xfrm>
        <a:prstGeom prst="blockArc">
          <a:avLst>
            <a:gd name="adj1" fmla="val 16200000"/>
            <a:gd name="adj2" fmla="val 0"/>
            <a:gd name="adj3" fmla="val 4640"/>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a:schemeClr val="lt1"/>
        </a:fontRef>
      </dsp:style>
    </dsp:sp>
    <dsp:sp modelId="{11E37A8D-9887-47E0-BCFE-E03BAD82B572}">
      <dsp:nvSpPr>
        <dsp:cNvPr id="0" name=""/>
        <dsp:cNvSpPr/>
      </dsp:nvSpPr>
      <dsp:spPr>
        <a:xfrm>
          <a:off x="1524001" y="1371601"/>
          <a:ext cx="1828797" cy="1828797"/>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b="1" kern="1200" dirty="0" smtClean="0"/>
            <a:t>Change Agent</a:t>
          </a:r>
        </a:p>
        <a:p>
          <a:pPr lvl="0" algn="ctr" defTabSz="800100" rtl="0">
            <a:lnSpc>
              <a:spcPct val="90000"/>
            </a:lnSpc>
            <a:spcBef>
              <a:spcPct val="0"/>
            </a:spcBef>
            <a:spcAft>
              <a:spcPct val="35000"/>
            </a:spcAft>
          </a:pPr>
          <a:r>
            <a:rPr lang="en-US" sz="1800" b="0" kern="1200" dirty="0" smtClean="0"/>
            <a:t>Know That</a:t>
          </a:r>
        </a:p>
        <a:p>
          <a:pPr lvl="0" algn="ctr" defTabSz="800100" rtl="0">
            <a:lnSpc>
              <a:spcPct val="90000"/>
            </a:lnSpc>
            <a:spcBef>
              <a:spcPct val="0"/>
            </a:spcBef>
            <a:spcAft>
              <a:spcPct val="35000"/>
            </a:spcAft>
          </a:pPr>
          <a:r>
            <a:rPr lang="en-US" sz="1800" b="0" kern="1200" dirty="0" smtClean="0"/>
            <a:t>Know How</a:t>
          </a:r>
        </a:p>
        <a:p>
          <a:pPr lvl="0" algn="ctr" defTabSz="800100" rtl="0">
            <a:lnSpc>
              <a:spcPct val="90000"/>
            </a:lnSpc>
            <a:spcBef>
              <a:spcPct val="0"/>
            </a:spcBef>
            <a:spcAft>
              <a:spcPct val="35000"/>
            </a:spcAft>
          </a:pPr>
          <a:r>
            <a:rPr lang="en-US" sz="1800" b="0" kern="1200" dirty="0" smtClean="0"/>
            <a:t>Can Do</a:t>
          </a:r>
        </a:p>
      </dsp:txBody>
      <dsp:txXfrm>
        <a:off x="1524001" y="1371601"/>
        <a:ext cx="1828797" cy="1828797"/>
      </dsp:txXfrm>
    </dsp:sp>
    <dsp:sp modelId="{AA4C40D2-D973-4951-8AAF-91F9E8904248}">
      <dsp:nvSpPr>
        <dsp:cNvPr id="0" name=""/>
        <dsp:cNvSpPr/>
      </dsp:nvSpPr>
      <dsp:spPr>
        <a:xfrm>
          <a:off x="1634743" y="-117860"/>
          <a:ext cx="1607312" cy="1371606"/>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rgbClr val="FF0000"/>
              </a:solidFill>
            </a:rPr>
            <a:t>Incentives</a:t>
          </a:r>
          <a:endParaRPr lang="en-US" sz="1600" b="1" kern="1200" dirty="0">
            <a:solidFill>
              <a:srgbClr val="FF0000"/>
            </a:solidFill>
          </a:endParaRPr>
        </a:p>
      </dsp:txBody>
      <dsp:txXfrm>
        <a:off x="1634743" y="-117860"/>
        <a:ext cx="1607312" cy="1371606"/>
      </dsp:txXfrm>
    </dsp:sp>
    <dsp:sp modelId="{221971A6-0384-4409-A40E-CBECF6B62CCA}">
      <dsp:nvSpPr>
        <dsp:cNvPr id="0" name=""/>
        <dsp:cNvSpPr/>
      </dsp:nvSpPr>
      <dsp:spPr>
        <a:xfrm>
          <a:off x="3352800" y="1600196"/>
          <a:ext cx="1607312" cy="1371606"/>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rgbClr val="FF0000"/>
              </a:solidFill>
            </a:rPr>
            <a:t>Opportunity</a:t>
          </a:r>
          <a:endParaRPr lang="en-US" sz="1600" b="1" kern="1200" dirty="0">
            <a:solidFill>
              <a:srgbClr val="FF0000"/>
            </a:solidFill>
          </a:endParaRPr>
        </a:p>
      </dsp:txBody>
      <dsp:txXfrm>
        <a:off x="3352800" y="1600196"/>
        <a:ext cx="1607312" cy="1371606"/>
      </dsp:txXfrm>
    </dsp:sp>
    <dsp:sp modelId="{52A19AE4-25B6-41B4-B2CD-8E86D10B4DDA}">
      <dsp:nvSpPr>
        <dsp:cNvPr id="0" name=""/>
        <dsp:cNvSpPr/>
      </dsp:nvSpPr>
      <dsp:spPr>
        <a:xfrm>
          <a:off x="1634743" y="3318253"/>
          <a:ext cx="1607312" cy="1371606"/>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rgbClr val="FF0000"/>
              </a:solidFill>
            </a:rPr>
            <a:t>Capacity </a:t>
          </a:r>
          <a:endParaRPr lang="en-US" sz="1600" b="1" kern="1200" dirty="0">
            <a:solidFill>
              <a:srgbClr val="FF0000"/>
            </a:solidFill>
          </a:endParaRPr>
        </a:p>
      </dsp:txBody>
      <dsp:txXfrm>
        <a:off x="1634743" y="3318253"/>
        <a:ext cx="1607312" cy="1371606"/>
      </dsp:txXfrm>
    </dsp:sp>
    <dsp:sp modelId="{061E50A9-262A-4291-8771-16E8CEEA9C41}">
      <dsp:nvSpPr>
        <dsp:cNvPr id="0" name=""/>
        <dsp:cNvSpPr/>
      </dsp:nvSpPr>
      <dsp:spPr>
        <a:xfrm>
          <a:off x="-83313" y="1600196"/>
          <a:ext cx="1607312" cy="1371606"/>
        </a:xfrm>
        <a:prstGeom prst="ellipse">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solidFill>
                <a:srgbClr val="FF0000"/>
              </a:solidFill>
            </a:rPr>
            <a:t>Feedback</a:t>
          </a:r>
          <a:endParaRPr lang="en-US" sz="1600" b="1" kern="1200" dirty="0">
            <a:solidFill>
              <a:srgbClr val="FF0000"/>
            </a:solidFill>
          </a:endParaRPr>
        </a:p>
      </dsp:txBody>
      <dsp:txXfrm>
        <a:off x="-83313" y="1600196"/>
        <a:ext cx="1607312" cy="137160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362852-31A3-44BD-A6B3-F7D1839DC50D}">
      <dsp:nvSpPr>
        <dsp:cNvPr id="0" name=""/>
        <dsp:cNvSpPr/>
      </dsp:nvSpPr>
      <dsp:spPr>
        <a:xfrm>
          <a:off x="0" y="0"/>
          <a:ext cx="3238500" cy="1306209"/>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100000"/>
            </a:lnSpc>
            <a:spcBef>
              <a:spcPct val="0"/>
            </a:spcBef>
            <a:spcAft>
              <a:spcPts val="0"/>
            </a:spcAft>
          </a:pPr>
          <a:r>
            <a:rPr lang="en-US" sz="2000" kern="1200" dirty="0" smtClean="0"/>
            <a:t>Actions</a:t>
          </a:r>
        </a:p>
        <a:p>
          <a:pPr lvl="0" algn="l" defTabSz="889000" rtl="0">
            <a:lnSpc>
              <a:spcPct val="100000"/>
            </a:lnSpc>
            <a:spcBef>
              <a:spcPct val="0"/>
            </a:spcBef>
            <a:spcAft>
              <a:spcPts val="0"/>
            </a:spcAft>
          </a:pPr>
          <a:r>
            <a:rPr lang="en-US" sz="2000" kern="1200" dirty="0" smtClean="0"/>
            <a:t>and</a:t>
          </a:r>
        </a:p>
        <a:p>
          <a:pPr lvl="0" algn="l" defTabSz="889000" rtl="0">
            <a:lnSpc>
              <a:spcPct val="100000"/>
            </a:lnSpc>
            <a:spcBef>
              <a:spcPct val="0"/>
            </a:spcBef>
            <a:spcAft>
              <a:spcPts val="0"/>
            </a:spcAft>
          </a:pPr>
          <a:r>
            <a:rPr lang="en-US" sz="2000" kern="1200" dirty="0" smtClean="0"/>
            <a:t>Interactions</a:t>
          </a:r>
          <a:endParaRPr lang="en-US" sz="2000" kern="1200" dirty="0"/>
        </a:p>
      </dsp:txBody>
      <dsp:txXfrm>
        <a:off x="0" y="0"/>
        <a:ext cx="1905512" cy="1306209"/>
      </dsp:txXfrm>
    </dsp:sp>
    <dsp:sp modelId="{BB4F432F-95AE-4E5D-B132-673746BCEA30}">
      <dsp:nvSpPr>
        <dsp:cNvPr id="0" name=""/>
        <dsp:cNvSpPr/>
      </dsp:nvSpPr>
      <dsp:spPr>
        <a:xfrm>
          <a:off x="285749" y="1523911"/>
          <a:ext cx="3238500" cy="1306209"/>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100000"/>
            </a:lnSpc>
            <a:spcBef>
              <a:spcPct val="0"/>
            </a:spcBef>
            <a:spcAft>
              <a:spcPts val="0"/>
            </a:spcAft>
          </a:pPr>
          <a:r>
            <a:rPr lang="en-US" sz="2000" kern="1200" dirty="0" smtClean="0"/>
            <a:t>Substantial Organizational Improvement</a:t>
          </a:r>
          <a:endParaRPr lang="en-US" sz="2000" kern="1200" dirty="0"/>
        </a:p>
      </dsp:txBody>
      <dsp:txXfrm>
        <a:off x="285749" y="1523911"/>
        <a:ext cx="2103713" cy="1306209"/>
      </dsp:txXfrm>
    </dsp:sp>
    <dsp:sp modelId="{A168B1F9-570C-4814-B4D9-A44ABEEC2301}">
      <dsp:nvSpPr>
        <dsp:cNvPr id="0" name=""/>
        <dsp:cNvSpPr/>
      </dsp:nvSpPr>
      <dsp:spPr>
        <a:xfrm>
          <a:off x="571499" y="3047823"/>
          <a:ext cx="3238500" cy="1306209"/>
        </a:xfrm>
        <a:prstGeom prst="roundRect">
          <a:avLst>
            <a:gd name="adj" fmla="val 10000"/>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100000"/>
            </a:lnSpc>
            <a:spcBef>
              <a:spcPct val="0"/>
            </a:spcBef>
            <a:spcAft>
              <a:spcPts val="0"/>
            </a:spcAft>
          </a:pPr>
          <a:r>
            <a:rPr lang="en-US" sz="2000" kern="1200" dirty="0" smtClean="0"/>
            <a:t>Dramatic and Sustainable Results</a:t>
          </a:r>
          <a:endParaRPr lang="en-US" sz="2000" kern="1200" dirty="0"/>
        </a:p>
      </dsp:txBody>
      <dsp:txXfrm>
        <a:off x="571499" y="3047823"/>
        <a:ext cx="2103713" cy="1306209"/>
      </dsp:txXfrm>
    </dsp:sp>
    <dsp:sp modelId="{3521C756-0F30-4B32-B4FF-081651BC7B47}">
      <dsp:nvSpPr>
        <dsp:cNvPr id="0" name=""/>
        <dsp:cNvSpPr/>
      </dsp:nvSpPr>
      <dsp:spPr>
        <a:xfrm>
          <a:off x="2389463" y="990542"/>
          <a:ext cx="849036" cy="849036"/>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2389463" y="990542"/>
        <a:ext cx="849036" cy="849036"/>
      </dsp:txXfrm>
    </dsp:sp>
    <dsp:sp modelId="{2755B5B5-36CF-45BF-8E7C-5F6E82E50C16}">
      <dsp:nvSpPr>
        <dsp:cNvPr id="0" name=""/>
        <dsp:cNvSpPr/>
      </dsp:nvSpPr>
      <dsp:spPr>
        <a:xfrm>
          <a:off x="2675213" y="2505745"/>
          <a:ext cx="849036" cy="849036"/>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2675213" y="2505745"/>
        <a:ext cx="849036" cy="849036"/>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0644202-157E-495B-B4AE-CED0F7B39FC4}">
      <dsp:nvSpPr>
        <dsp:cNvPr id="0" name=""/>
        <dsp:cNvSpPr/>
      </dsp:nvSpPr>
      <dsp:spPr>
        <a:xfrm>
          <a:off x="3832" y="0"/>
          <a:ext cx="7840935" cy="45259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The district—potentially in collaboration with the state—provides the Change Agent(s) with:</a:t>
          </a:r>
          <a:endParaRPr lang="en-US" sz="3200" kern="1200" dirty="0"/>
        </a:p>
      </dsp:txBody>
      <dsp:txXfrm>
        <a:off x="3832" y="0"/>
        <a:ext cx="7840935" cy="1357788"/>
      </dsp:txXfrm>
    </dsp:sp>
    <dsp:sp modelId="{F2DEAB04-425D-461E-A287-FCF280563577}">
      <dsp:nvSpPr>
        <dsp:cNvPr id="0" name=""/>
        <dsp:cNvSpPr/>
      </dsp:nvSpPr>
      <dsp:spPr>
        <a:xfrm>
          <a:off x="787925" y="1358645"/>
          <a:ext cx="6272748" cy="5235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l" defTabSz="977900" rtl="0">
            <a:lnSpc>
              <a:spcPct val="90000"/>
            </a:lnSpc>
            <a:spcBef>
              <a:spcPct val="0"/>
            </a:spcBef>
            <a:spcAft>
              <a:spcPct val="35000"/>
            </a:spcAft>
          </a:pPr>
          <a:r>
            <a:rPr lang="en-US" sz="2200" kern="1200" dirty="0" smtClean="0"/>
            <a:t>Incentives – pressures to succeed</a:t>
          </a:r>
          <a:endParaRPr lang="en-US" sz="2200" kern="1200" dirty="0"/>
        </a:p>
      </dsp:txBody>
      <dsp:txXfrm>
        <a:off x="787925" y="1358645"/>
        <a:ext cx="6272748" cy="523590"/>
      </dsp:txXfrm>
    </dsp:sp>
    <dsp:sp modelId="{9B119444-6B20-4B5E-AAE1-359B9411C18D}">
      <dsp:nvSpPr>
        <dsp:cNvPr id="0" name=""/>
        <dsp:cNvSpPr/>
      </dsp:nvSpPr>
      <dsp:spPr>
        <a:xfrm>
          <a:off x="787925" y="1962788"/>
          <a:ext cx="6272748" cy="5235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l" defTabSz="977900" rtl="0">
            <a:lnSpc>
              <a:spcPct val="90000"/>
            </a:lnSpc>
            <a:spcBef>
              <a:spcPct val="0"/>
            </a:spcBef>
            <a:spcAft>
              <a:spcPct val="35000"/>
            </a:spcAft>
          </a:pPr>
          <a:r>
            <a:rPr lang="en-US" sz="2200" kern="1200" dirty="0" smtClean="0"/>
            <a:t>Capacity – training, resources, and support to succeed</a:t>
          </a:r>
          <a:endParaRPr lang="en-US" sz="2200" kern="1200" dirty="0"/>
        </a:p>
      </dsp:txBody>
      <dsp:txXfrm>
        <a:off x="787925" y="1962788"/>
        <a:ext cx="6272748" cy="523590"/>
      </dsp:txXfrm>
    </dsp:sp>
    <dsp:sp modelId="{9F9F5BB7-50F0-440A-9C16-E47F98C4B9F4}">
      <dsp:nvSpPr>
        <dsp:cNvPr id="0" name=""/>
        <dsp:cNvSpPr/>
      </dsp:nvSpPr>
      <dsp:spPr>
        <a:xfrm>
          <a:off x="787925" y="2566931"/>
          <a:ext cx="6272748" cy="5235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l" defTabSz="977900" rtl="0">
            <a:lnSpc>
              <a:spcPct val="90000"/>
            </a:lnSpc>
            <a:spcBef>
              <a:spcPct val="0"/>
            </a:spcBef>
            <a:spcAft>
              <a:spcPct val="35000"/>
            </a:spcAft>
          </a:pPr>
          <a:r>
            <a:rPr lang="en-US" sz="2200" kern="1200" dirty="0" smtClean="0"/>
            <a:t>Opportunity – freedom to succeed</a:t>
          </a:r>
          <a:endParaRPr lang="en-US" sz="2200" kern="1200" dirty="0"/>
        </a:p>
      </dsp:txBody>
      <dsp:txXfrm>
        <a:off x="787925" y="2566931"/>
        <a:ext cx="6272748" cy="523590"/>
      </dsp:txXfrm>
    </dsp:sp>
    <dsp:sp modelId="{DDCE542B-57F8-41FB-9F6C-F24F349CAB48}">
      <dsp:nvSpPr>
        <dsp:cNvPr id="0" name=""/>
        <dsp:cNvSpPr/>
      </dsp:nvSpPr>
      <dsp:spPr>
        <a:xfrm>
          <a:off x="787925" y="3171074"/>
          <a:ext cx="6272748" cy="5235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l" defTabSz="977900" rtl="0">
            <a:lnSpc>
              <a:spcPct val="90000"/>
            </a:lnSpc>
            <a:spcBef>
              <a:spcPct val="0"/>
            </a:spcBef>
            <a:spcAft>
              <a:spcPct val="35000"/>
            </a:spcAft>
          </a:pPr>
          <a:r>
            <a:rPr lang="en-US" sz="2200" kern="1200" dirty="0" smtClean="0"/>
            <a:t>Feedback – information to adjust course</a:t>
          </a:r>
          <a:endParaRPr lang="en-US" sz="2200" kern="1200" dirty="0"/>
        </a:p>
      </dsp:txBody>
      <dsp:txXfrm>
        <a:off x="787925" y="3171074"/>
        <a:ext cx="6272748" cy="523590"/>
      </dsp:txXfrm>
    </dsp:sp>
    <dsp:sp modelId="{493FBC39-97E6-42BC-B758-D9B50E830FEC}">
      <dsp:nvSpPr>
        <dsp:cNvPr id="0" name=""/>
        <dsp:cNvSpPr/>
      </dsp:nvSpPr>
      <dsp:spPr>
        <a:xfrm>
          <a:off x="787925" y="3775217"/>
          <a:ext cx="6272748" cy="5235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l" defTabSz="622300" rtl="0">
            <a:lnSpc>
              <a:spcPct val="90000"/>
            </a:lnSpc>
            <a:spcBef>
              <a:spcPct val="0"/>
            </a:spcBef>
            <a:spcAft>
              <a:spcPct val="35000"/>
            </a:spcAft>
          </a:pPr>
          <a:r>
            <a:rPr lang="en-US" sz="1400" kern="1200" dirty="0" smtClean="0"/>
            <a:t>Adapted from Rhim, Hassel, &amp; Redding. (2008). State role in supporting school improvement in </a:t>
          </a:r>
          <a:r>
            <a:rPr lang="en-US" sz="1400" i="1" kern="1200" dirty="0" smtClean="0"/>
            <a:t>Handbook on Restructuring and Substantial School Improvement</a:t>
          </a:r>
          <a:r>
            <a:rPr lang="en-US" sz="1400" kern="1200" dirty="0" smtClean="0"/>
            <a:t>, H. Walberg (Ed).</a:t>
          </a:r>
          <a:endParaRPr lang="en-US" sz="1400" kern="1200" dirty="0"/>
        </a:p>
      </dsp:txBody>
      <dsp:txXfrm>
        <a:off x="787925" y="3775217"/>
        <a:ext cx="6272748" cy="52359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0BCB093-CC1E-4EA3-8F98-018711EFFE7C}" type="datetimeFigureOut">
              <a:rPr lang="en-US" smtClean="0"/>
              <a:pPr/>
              <a:t>9/7/2010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710AB4E-B6CD-4BA1-8E4D-AC83EFB8B9F8}" type="slidenum">
              <a:rPr lang="en-US" smtClean="0"/>
              <a:pPr/>
              <a:t>‹#›</a:t>
            </a:fld>
            <a:endParaRPr lang="en-US" dirty="0"/>
          </a:p>
        </p:txBody>
      </p:sp>
    </p:spTree>
    <p:extLst>
      <p:ext uri="{BB962C8B-B14F-4D97-AF65-F5344CB8AC3E}">
        <p14:creationId xmlns:p14="http://schemas.microsoft.com/office/powerpoint/2010/main" xmlns="" val="1660567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www.centerii.org/"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r>
              <a:rPr lang="en-US" b="1" i="1" dirty="0" smtClean="0"/>
              <a:t>Nina: “The Right People for the Job…</a:t>
            </a:r>
            <a:br>
              <a:rPr lang="en-US" b="1" i="1" dirty="0" smtClean="0"/>
            </a:br>
            <a:r>
              <a:rPr lang="en-US" b="1" i="1" dirty="0" smtClean="0"/>
              <a:t>Selecting and Working with Turnaround Leaders, Partners, and Specialists” </a:t>
            </a:r>
            <a:r>
              <a:rPr lang="en-US" dirty="0" smtClean="0"/>
              <a:t>is the sixth in a webinar series prepared by the Center on Innovation &amp; Improvement for use by the regional comprehensive centers and state education agencies to inform local education agencies about how to leverage federal SIG dollars to dramatically improve low-performing schools. </a:t>
            </a:r>
          </a:p>
          <a:p>
            <a:r>
              <a:rPr lang="en-US" dirty="0" smtClean="0"/>
              <a:t>This webinar is developed for regional comprehensive centers and state education agencies to assist school districts in having a thoughtful comprehensive strategy in bringing in the best people to design and implement school turnaround and working with them to realize quick, dramatic and sustainable results.  </a:t>
            </a:r>
          </a:p>
          <a:p>
            <a:r>
              <a:rPr lang="en-US" dirty="0" smtClean="0"/>
              <a:t> </a:t>
            </a:r>
          </a:p>
          <a:p>
            <a:r>
              <a:rPr lang="en-US" dirty="0" smtClean="0"/>
              <a:t>Users of this recorded session, including the PowerPoint slides, are welcome to adopt, build and/or modify the content presented in the session with proper credit given to the Center on Innovation &amp; Improvement for the content and CII and the Council of Chief State School Officers for producing it.  More information about citing this resource can be found at the end.</a:t>
            </a:r>
            <a:endParaRPr lang="en-US" dirty="0" smtClean="0"/>
          </a:p>
        </p:txBody>
      </p:sp>
      <p:sp>
        <p:nvSpPr>
          <p:cNvPr id="15363" name="Slide Number Placeholder 3"/>
          <p:cNvSpPr>
            <a:spLocks noGrp="1"/>
          </p:cNvSpPr>
          <p:nvPr>
            <p:ph type="sldNum" sz="quarter" idx="5"/>
          </p:nvPr>
        </p:nvSpPr>
        <p:spPr>
          <a:noFill/>
        </p:spPr>
        <p:txBody>
          <a:bodyPr/>
          <a:lstStyle/>
          <a:p>
            <a:fld id="{680588A8-922A-4630-AD53-5185FFCA7225}"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having introduced the framework, I will now touch on the key components of the conditions for success reflected in red on the graphic.</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1" dirty="0" smtClean="0"/>
              <a:t>The Conditions for Successful Change </a:t>
            </a:r>
            <a:r>
              <a:rPr lang="en-US" dirty="0" smtClean="0"/>
              <a:t>are the </a:t>
            </a:r>
            <a:r>
              <a:rPr lang="en-US" b="1" i="1" dirty="0" smtClean="0"/>
              <a:t>incentives, opportunities, capacity-building, and feedback</a:t>
            </a:r>
            <a:r>
              <a:rPr lang="en-US" dirty="0" smtClean="0"/>
              <a:t> provided by the LEA—potentially in close collaboration with the SEA—that enable turnaround leaders, partners, or specialists to succeed.</a:t>
            </a:r>
          </a:p>
          <a:p>
            <a:r>
              <a:rPr lang="en-US" dirty="0" smtClean="0"/>
              <a:t> </a:t>
            </a:r>
          </a:p>
          <a:p>
            <a:pPr lvl="1">
              <a:buFont typeface="Arial" pitchFamily="34" charset="0"/>
              <a:buChar char="•"/>
            </a:pPr>
            <a:r>
              <a:rPr lang="en-US" b="1" dirty="0" smtClean="0"/>
              <a:t>Incentives</a:t>
            </a:r>
            <a:r>
              <a:rPr lang="en-US" dirty="0" smtClean="0"/>
              <a:t> are pressures—both positive in the form or rewards and negative in the form of sanctions—to succeed </a:t>
            </a:r>
          </a:p>
          <a:p>
            <a:pPr lvl="1">
              <a:buFont typeface="Arial" pitchFamily="34" charset="0"/>
              <a:buChar char="•"/>
            </a:pPr>
            <a:r>
              <a:rPr lang="en-US" b="1" dirty="0" smtClean="0"/>
              <a:t>Capacity</a:t>
            </a:r>
            <a:r>
              <a:rPr lang="en-US" dirty="0" smtClean="0"/>
              <a:t>  is provided and extended via training, resources, and support to succeed </a:t>
            </a:r>
          </a:p>
          <a:p>
            <a:pPr lvl="1">
              <a:buFont typeface="Arial" pitchFamily="34" charset="0"/>
              <a:buChar char="•"/>
            </a:pPr>
            <a:r>
              <a:rPr lang="en-US" b="1" dirty="0" smtClean="0"/>
              <a:t>Opportunity</a:t>
            </a:r>
            <a:r>
              <a:rPr lang="en-US" dirty="0" smtClean="0"/>
              <a:t> is the freedom to make the changes required to succeed, even when the changes diverge from standard state or district policies or practices, and</a:t>
            </a:r>
          </a:p>
          <a:p>
            <a:pPr lvl="1">
              <a:buFont typeface="Arial" pitchFamily="34" charset="0"/>
              <a:buChar char="•"/>
            </a:pPr>
            <a:r>
              <a:rPr lang="en-US" b="1" dirty="0" smtClean="0"/>
              <a:t>Feedback</a:t>
            </a:r>
            <a:r>
              <a:rPr lang="en-US" dirty="0" smtClean="0"/>
              <a:t>  is provided in the form of multiple measures of progress that in aggregate represent the information necessary to adjust course</a:t>
            </a:r>
          </a:p>
          <a:p>
            <a:r>
              <a:rPr lang="en-US" dirty="0" smtClean="0"/>
              <a:t> </a:t>
            </a:r>
          </a:p>
          <a:p>
            <a:r>
              <a:rPr lang="en-US" dirty="0" smtClean="0"/>
              <a:t>Individually, incentives, capacity and opportunity―augmented with tangible feedback―have the potential to influence change </a:t>
            </a:r>
            <a:r>
              <a:rPr lang="en-US" b="1" dirty="0" smtClean="0"/>
              <a:t>but in combination</a:t>
            </a:r>
            <a:r>
              <a:rPr lang="en-US" dirty="0" smtClean="0"/>
              <a:t>, they represent a potent mix far greater than the parts. For instance, incentives can only be effective if the individual being incentivized has both the capacity and the opportunity to make the changes needed to succeed. Incentives absent capacity and opportunity are virtually useless. Conversely, opportunity is only as valuable as the change agent’s capacity to take advantage of the opportunity and the extent to which there are both intrinsic and extrinsic incentives to motivate the desired behavior. </a:t>
            </a:r>
          </a:p>
          <a:p>
            <a:r>
              <a:rPr lang="en-US" dirty="0" smtClean="0"/>
              <a:t>Given the incredibly complex and challenging nature of school turnaround efforts, districts should examine their SIG turnaround strategy to ensure that they have developed an effective mix of incentives, capacity, and opportunity and feedback to best leverage the resources invested in the effort. Schools identified to receive the SIG awards have most likely endured years, if not decades, of incremental change efforts and if the current turnaround effort is going to be successful, districts need to be very intentional about garnering these forces to drive dramatic change that can impact the students</a:t>
            </a:r>
            <a:r>
              <a:rPr lang="en-US" b="1" i="1" dirty="0" smtClean="0"/>
              <a:t> currently in the school</a:t>
            </a:r>
            <a:r>
              <a:rPr lang="en-US" dirty="0" smtClean="0"/>
              <a:t>.  </a:t>
            </a:r>
          </a:p>
          <a:p>
            <a:r>
              <a:rPr lang="en-US" dirty="0" smtClean="0"/>
              <a:t>For more information about incentives, opportunity, and capacity, see </a:t>
            </a:r>
            <a:r>
              <a:rPr lang="en-US" dirty="0" err="1" smtClean="0"/>
              <a:t>Bryk</a:t>
            </a:r>
            <a:r>
              <a:rPr lang="en-US" dirty="0" smtClean="0"/>
              <a:t>, </a:t>
            </a:r>
            <a:r>
              <a:rPr lang="en-US" dirty="0" err="1" smtClean="0"/>
              <a:t>Shipps</a:t>
            </a:r>
            <a:r>
              <a:rPr lang="en-US" dirty="0" smtClean="0"/>
              <a:t>, Hill, &amp; Lake, 1998; Hill &amp; </a:t>
            </a:r>
            <a:r>
              <a:rPr lang="en-US" dirty="0" err="1" smtClean="0"/>
              <a:t>Celio</a:t>
            </a:r>
            <a:r>
              <a:rPr lang="en-US" dirty="0" smtClean="0"/>
              <a:t>, 1998; and the </a:t>
            </a:r>
            <a:r>
              <a:rPr lang="en-US" dirty="0" err="1" smtClean="0"/>
              <a:t>Rhim</a:t>
            </a:r>
            <a:r>
              <a:rPr lang="en-US" dirty="0" smtClean="0"/>
              <a:t>, Hassel, &amp; Redding. (2008). </a:t>
            </a:r>
            <a:r>
              <a:rPr lang="en-US" i="1" dirty="0" smtClean="0"/>
              <a:t>State Role In Supporting School Improvement</a:t>
            </a:r>
            <a:r>
              <a:rPr lang="en-US" dirty="0" smtClean="0"/>
              <a:t> in </a:t>
            </a:r>
            <a:r>
              <a:rPr lang="en-US" i="1" dirty="0" smtClean="0"/>
              <a:t>Handbook on Restructuring and Substantial School Improvement</a:t>
            </a:r>
            <a:r>
              <a:rPr lang="en-US" dirty="0" smtClean="0"/>
              <a:t>, S. Redding &amp; H. Walberg. (Eds.). </a:t>
            </a:r>
            <a:r>
              <a:rPr lang="en-US" i="1" dirty="0" smtClean="0"/>
              <a:t>Center on Innovation &amp; Improvement.</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Actions and Interactions</a:t>
            </a:r>
            <a:endParaRPr lang="en-US" dirty="0" smtClean="0"/>
          </a:p>
          <a:p>
            <a:r>
              <a:rPr lang="en-US" dirty="0" smtClean="0"/>
              <a:t>Operating within an environment conducive to positive and dramatic change, the Change Agent takes actions and interacts with people (within and outside school) to optimize success. Specifically, we know from an analysis of research from multiple sectors that successful turnaround leaders:</a:t>
            </a:r>
          </a:p>
          <a:p>
            <a:r>
              <a:rPr lang="en-US" dirty="0" smtClean="0"/>
              <a:t> </a:t>
            </a:r>
          </a:p>
          <a:p>
            <a:pPr lvl="0">
              <a:buFont typeface="Arial" pitchFamily="34" charset="0"/>
              <a:buChar char="•"/>
            </a:pPr>
            <a:r>
              <a:rPr lang="en-US" dirty="0" smtClean="0"/>
              <a:t>Concentrate on early, visible, meaningful wins;</a:t>
            </a:r>
          </a:p>
          <a:p>
            <a:pPr lvl="0">
              <a:buFont typeface="Arial" pitchFamily="34" charset="0"/>
              <a:buChar char="•"/>
            </a:pPr>
            <a:r>
              <a:rPr lang="en-US" dirty="0" smtClean="0"/>
              <a:t>Depart from organizational norms;</a:t>
            </a:r>
          </a:p>
          <a:p>
            <a:pPr lvl="0">
              <a:buFont typeface="Arial" pitchFamily="34" charset="0"/>
              <a:buChar char="•"/>
            </a:pPr>
            <a:r>
              <a:rPr lang="en-US" dirty="0" smtClean="0"/>
              <a:t>Conduct analysis and problem solving;</a:t>
            </a:r>
          </a:p>
          <a:p>
            <a:pPr lvl="0">
              <a:buFont typeface="Arial" pitchFamily="34" charset="0"/>
              <a:buChar char="•"/>
            </a:pPr>
            <a:r>
              <a:rPr lang="en-US" dirty="0" smtClean="0"/>
              <a:t>Drive for results;</a:t>
            </a:r>
          </a:p>
          <a:p>
            <a:pPr lvl="0">
              <a:buFont typeface="Arial" pitchFamily="34" charset="0"/>
              <a:buChar char="•"/>
            </a:pPr>
            <a:r>
              <a:rPr lang="en-US" dirty="0" smtClean="0"/>
              <a:t>Influence inside and outside the school; and</a:t>
            </a:r>
          </a:p>
          <a:p>
            <a:pPr lvl="0">
              <a:buFont typeface="Arial" pitchFamily="34" charset="0"/>
              <a:buChar char="•"/>
            </a:pPr>
            <a:r>
              <a:rPr lang="en-US" dirty="0" smtClean="0"/>
              <a:t>Measure, report, and improve change strategies.</a:t>
            </a:r>
          </a:p>
          <a:p>
            <a:r>
              <a:rPr lang="en-US" dirty="0" smtClean="0"/>
              <a:t> </a:t>
            </a:r>
          </a:p>
          <a:p>
            <a:r>
              <a:rPr lang="en-US" i="1" dirty="0" smtClean="0"/>
              <a:t>Source: Public Impact (2007). School turnarounds: A review of the cross-sector evidence on dramatic organizational improvement. Center on Innovation &amp; Improvement.</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Substantial Organizational Improvement</a:t>
            </a:r>
            <a:endParaRPr lang="en-US" dirty="0" smtClean="0"/>
          </a:p>
          <a:p>
            <a:r>
              <a:rPr lang="en-US" dirty="0" smtClean="0"/>
              <a:t>The Change Agent’s actions and interactions lead to early and dramatic improvements. In particular, successful change agents drive success by:</a:t>
            </a:r>
          </a:p>
          <a:p>
            <a:r>
              <a:rPr lang="en-US" dirty="0" smtClean="0"/>
              <a:t> </a:t>
            </a:r>
          </a:p>
          <a:p>
            <a:pPr lvl="0">
              <a:buFont typeface="Arial" pitchFamily="34" charset="0"/>
              <a:buChar char="•"/>
            </a:pPr>
            <a:r>
              <a:rPr lang="en-US" b="1" dirty="0" smtClean="0"/>
              <a:t>initiating decision-making structures and processes </a:t>
            </a:r>
            <a:r>
              <a:rPr lang="en-US" dirty="0" smtClean="0"/>
              <a:t>that are internalized, focused, and distributed; </a:t>
            </a:r>
          </a:p>
          <a:p>
            <a:pPr lvl="0">
              <a:buFont typeface="Arial" pitchFamily="34" charset="0"/>
              <a:buChar char="•"/>
            </a:pPr>
            <a:r>
              <a:rPr lang="en-US" b="1" dirty="0" smtClean="0"/>
              <a:t>creating a culture of candor </a:t>
            </a:r>
            <a:r>
              <a:rPr lang="en-US" dirty="0" smtClean="0"/>
              <a:t>that embraces honest scrutiny by adults of their professional practices, data, and results achieved;</a:t>
            </a:r>
          </a:p>
          <a:p>
            <a:pPr lvl="0">
              <a:buFont typeface="Arial" pitchFamily="34" charset="0"/>
              <a:buChar char="•"/>
            </a:pPr>
            <a:r>
              <a:rPr lang="en-US" b="1" dirty="0" smtClean="0"/>
              <a:t>communicating a relentless focus on instruction </a:t>
            </a:r>
            <a:r>
              <a:rPr lang="en-US" dirty="0" smtClean="0"/>
              <a:t>that embraces</a:t>
            </a:r>
            <a:r>
              <a:rPr lang="en-US" b="1" dirty="0" smtClean="0"/>
              <a:t> </a:t>
            </a:r>
            <a:r>
              <a:rPr lang="en-US" dirty="0" smtClean="0"/>
              <a:t>instructional planning, classroom management, instructional delivery for rigorous, aligned, and differentiated instruction; and </a:t>
            </a:r>
          </a:p>
          <a:p>
            <a:pPr>
              <a:buFont typeface="Arial" pitchFamily="34" charset="0"/>
              <a:buChar char="•"/>
            </a:pPr>
            <a:r>
              <a:rPr lang="en-US" b="1" dirty="0" smtClean="0"/>
              <a:t>prioritizing efforts to get the right people for the work. </a:t>
            </a:r>
            <a:r>
              <a:rPr lang="en-US" dirty="0" smtClean="0"/>
              <a:t>That is, personnel who are</a:t>
            </a:r>
            <a:r>
              <a:rPr lang="en-US" b="1" dirty="0" smtClean="0"/>
              <a:t> </a:t>
            </a:r>
            <a:r>
              <a:rPr lang="en-US" dirty="0" smtClean="0"/>
              <a:t>committed, competent, and caring who have the skills appropriate to the needs of students. </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Dramatic and Sustainable Results</a:t>
            </a:r>
            <a:endParaRPr lang="en-US" dirty="0" smtClean="0"/>
          </a:p>
          <a:p>
            <a:r>
              <a:rPr lang="en-US" dirty="0" smtClean="0"/>
              <a:t>The dramatic changes initiated by change agents are aimed at producing substantial organization improvements that lead to dramatic positive results for students that are sustainable beyond the turnaround initiative and beyond the tenure of any individual Change Agent. </a:t>
            </a:r>
          </a:p>
          <a:p>
            <a:r>
              <a:rPr lang="en-US" dirty="0" smtClean="0"/>
              <a:t> </a:t>
            </a:r>
          </a:p>
          <a:p>
            <a:pPr>
              <a:buFont typeface="Arial" pitchFamily="34" charset="0"/>
              <a:buChar char="•"/>
            </a:pPr>
            <a:r>
              <a:rPr lang="en-US" dirty="0" smtClean="0"/>
              <a:t>While the outcomes may vary based on metrics embodied in individual state accountability systems, in general they should entail multiple measures reflecting what students have learned, graduation rates, and the degree to which they are prepared for success post graduation including number of credits in Advanced Placement or International Baccalaureate courses and AP, IB, ACT, and/or SAT test scores.</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Framework for Successful Management of School Turnarounds</a:t>
            </a:r>
            <a:endParaRPr lang="en-US" dirty="0" smtClean="0"/>
          </a:p>
          <a:p>
            <a:r>
              <a:rPr lang="en-US" dirty="0" smtClean="0"/>
              <a:t>The previous slides outlined the framework, I will now shift to the importance of leader, partner, specialists’ ability which incorporates knowledge and skills,  background,  and competencies―what CII boils down to change agent “</a:t>
            </a:r>
            <a:r>
              <a:rPr lang="en-US" i="1" dirty="0" smtClean="0"/>
              <a:t>know that, know how, and can do.” </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Leaders, Partners, and Specialists- The Change Agents</a:t>
            </a:r>
            <a:endParaRPr lang="en-US" dirty="0" smtClean="0"/>
          </a:p>
          <a:p>
            <a:r>
              <a:rPr lang="en-US" dirty="0" smtClean="0"/>
              <a:t>So, who is the “right” change agent for the job? Based on a wide and deep body of research drawing from both education and business, the “right” change agent knows that, knows how and can do. Broken down:  </a:t>
            </a:r>
          </a:p>
          <a:p>
            <a:pPr lvl="0">
              <a:buFont typeface="Arial" pitchFamily="34" charset="0"/>
              <a:buChar char="•"/>
            </a:pPr>
            <a:r>
              <a:rPr lang="en-US" b="1" dirty="0" smtClean="0"/>
              <a:t>“Knowing That” </a:t>
            </a:r>
            <a:r>
              <a:rPr lang="en-US" dirty="0" smtClean="0"/>
              <a:t>entails knowledge and skills based on research on school operations, instruction, change processes;</a:t>
            </a:r>
            <a:r>
              <a:rPr lang="en-US" b="1" dirty="0" smtClean="0"/>
              <a:t> </a:t>
            </a:r>
            <a:endParaRPr lang="en-US" dirty="0" smtClean="0"/>
          </a:p>
          <a:p>
            <a:pPr lvl="0">
              <a:buFont typeface="Arial" pitchFamily="34" charset="0"/>
              <a:buChar char="•"/>
            </a:pPr>
            <a:r>
              <a:rPr lang="en-US" b="1" dirty="0" smtClean="0"/>
              <a:t>“Knowing How” </a:t>
            </a:r>
            <a:r>
              <a:rPr lang="en-US" dirty="0" smtClean="0"/>
              <a:t>entails leadership experience and procedural knowledge; and </a:t>
            </a:r>
            <a:r>
              <a:rPr lang="en-US" b="1" dirty="0" smtClean="0"/>
              <a:t> </a:t>
            </a:r>
            <a:endParaRPr lang="en-US" dirty="0" smtClean="0"/>
          </a:p>
          <a:p>
            <a:pPr lvl="0">
              <a:buFont typeface="Arial" pitchFamily="34" charset="0"/>
              <a:buChar char="•"/>
            </a:pPr>
            <a:r>
              <a:rPr lang="en-US" b="1" dirty="0" smtClean="0"/>
              <a:t>“Can Do” </a:t>
            </a:r>
            <a:r>
              <a:rPr lang="en-US" dirty="0" smtClean="0"/>
              <a:t>entails leadership competencies reflected in patterns of thinking, feeling, acting or speaking that causes a person to be successful.</a:t>
            </a:r>
            <a:r>
              <a:rPr lang="en-US" b="1" dirty="0" smtClean="0"/>
              <a:t> </a:t>
            </a:r>
            <a:endParaRPr lang="en-US" dirty="0" smtClean="0"/>
          </a:p>
          <a:p>
            <a:r>
              <a:rPr lang="en-US" dirty="0" smtClean="0"/>
              <a:t> </a:t>
            </a:r>
          </a:p>
          <a:p>
            <a:r>
              <a:rPr lang="en-US" dirty="0" smtClean="0"/>
              <a:t>Most districts hire a leader based on “knowing that and knowing how”, which are knowledge and skills and background and experience. However, this approach misses the critical competency component. While ideally districts would be able to hire leaders, partners and specialists with all three, the practical reality is that demand for experienced turnaround change agents far exceeds supply and to improve their rate of success, districts need to consider competencies. </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710AB4E-B6CD-4BA1-8E4D-AC83EFB8B9F8}" type="slidenum">
              <a:rPr lang="en-US" smtClean="0"/>
              <a:pPr/>
              <a:t>17</a:t>
            </a:fld>
            <a:endParaRPr lang="en-US" dirty="0"/>
          </a:p>
        </p:txBody>
      </p:sp>
      <p:sp>
        <p:nvSpPr>
          <p:cNvPr id="7" name="Notes Placeholder 6"/>
          <p:cNvSpPr>
            <a:spLocks noGrp="1"/>
          </p:cNvSpPr>
          <p:nvPr>
            <p:ph type="body" sz="quarter" idx="11"/>
          </p:nvPr>
        </p:nvSpPr>
        <p:spPr>
          <a:xfrm>
            <a:off x="685800" y="4260850"/>
            <a:ext cx="5486400" cy="4880610"/>
          </a:xfrm>
        </p:spPr>
        <p:txBody>
          <a:bodyPr>
            <a:noAutofit/>
          </a:bodyPr>
          <a:lstStyle/>
          <a:p>
            <a:r>
              <a:rPr lang="en-US" b="1" dirty="0" smtClean="0"/>
              <a:t>Leader/Specialist/Partner Ability: Competencies, Knowledge &amp; Skills, and Background* </a:t>
            </a:r>
            <a:endParaRPr lang="en-US" dirty="0" smtClean="0"/>
          </a:p>
          <a:p>
            <a:r>
              <a:rPr lang="en-US" dirty="0" smtClean="0"/>
              <a:t>Going into more detail, </a:t>
            </a:r>
          </a:p>
          <a:p>
            <a:pPr lvl="0">
              <a:buFont typeface="Arial" pitchFamily="34" charset="0"/>
              <a:buChar char="•"/>
            </a:pPr>
            <a:r>
              <a:rPr lang="en-US" dirty="0" smtClean="0"/>
              <a:t>Knowledge and skills are: </a:t>
            </a:r>
          </a:p>
          <a:p>
            <a:pPr lvl="1">
              <a:buFont typeface="Arial" pitchFamily="34" charset="0"/>
              <a:buChar char="•"/>
            </a:pPr>
            <a:r>
              <a:rPr lang="en-US" dirty="0" smtClean="0"/>
              <a:t>Instructional knowledge and  leadership </a:t>
            </a:r>
          </a:p>
          <a:p>
            <a:pPr lvl="1">
              <a:buFont typeface="Arial" pitchFamily="34" charset="0"/>
              <a:buChar char="•"/>
            </a:pPr>
            <a:r>
              <a:rPr lang="en-US" dirty="0" smtClean="0"/>
              <a:t>Operational leadership </a:t>
            </a:r>
          </a:p>
          <a:p>
            <a:pPr lvl="1">
              <a:buFont typeface="Arial" pitchFamily="34" charset="0"/>
              <a:buChar char="•"/>
            </a:pPr>
            <a:r>
              <a:rPr lang="en-US" dirty="0" smtClean="0"/>
              <a:t>Resource management </a:t>
            </a:r>
          </a:p>
          <a:p>
            <a:pPr lvl="0">
              <a:buFont typeface="Arial" pitchFamily="34" charset="0"/>
              <a:buChar char="•"/>
            </a:pPr>
            <a:r>
              <a:rPr lang="en-US" dirty="0" smtClean="0"/>
              <a:t>Background is:</a:t>
            </a:r>
          </a:p>
          <a:p>
            <a:pPr lvl="1">
              <a:buFont typeface="Arial" pitchFamily="34" charset="0"/>
              <a:buChar char="•"/>
            </a:pPr>
            <a:r>
              <a:rPr lang="en-US" dirty="0" smtClean="0"/>
              <a:t>Prior experience </a:t>
            </a:r>
          </a:p>
          <a:p>
            <a:pPr lvl="1">
              <a:buFont typeface="Arial" pitchFamily="34" charset="0"/>
              <a:buChar char="•"/>
            </a:pPr>
            <a:r>
              <a:rPr lang="en-US" dirty="0" smtClean="0"/>
              <a:t>Preparation / source (e.g., traditional v. alt routes) </a:t>
            </a:r>
          </a:p>
          <a:p>
            <a:pPr lvl="1">
              <a:buFont typeface="Arial" pitchFamily="34" charset="0"/>
              <a:buChar char="•"/>
            </a:pPr>
            <a:r>
              <a:rPr lang="en-US" dirty="0" smtClean="0"/>
              <a:t>Degrees / certification </a:t>
            </a:r>
          </a:p>
          <a:p>
            <a:pPr lvl="0">
              <a:buFont typeface="Arial" pitchFamily="34" charset="0"/>
              <a:buChar char="•"/>
            </a:pPr>
            <a:r>
              <a:rPr lang="en-US" dirty="0" smtClean="0"/>
              <a:t>Competencies are:</a:t>
            </a:r>
          </a:p>
          <a:p>
            <a:pPr lvl="1">
              <a:buFont typeface="Arial" pitchFamily="34" charset="0"/>
              <a:buChar char="•"/>
            </a:pPr>
            <a:r>
              <a:rPr lang="en-US" dirty="0" smtClean="0"/>
              <a:t>Driving for results </a:t>
            </a:r>
          </a:p>
          <a:p>
            <a:pPr lvl="1">
              <a:buFont typeface="Arial" pitchFamily="34" charset="0"/>
              <a:buChar char="•"/>
            </a:pPr>
            <a:r>
              <a:rPr lang="en-US" dirty="0" smtClean="0"/>
              <a:t>Influencing for results </a:t>
            </a:r>
          </a:p>
          <a:p>
            <a:pPr lvl="1">
              <a:buFont typeface="Arial" pitchFamily="34" charset="0"/>
              <a:buChar char="•"/>
            </a:pPr>
            <a:r>
              <a:rPr lang="en-US" dirty="0" smtClean="0"/>
              <a:t>Problem solving </a:t>
            </a:r>
          </a:p>
          <a:p>
            <a:pPr lvl="1">
              <a:buFont typeface="Arial" pitchFamily="34" charset="0"/>
              <a:buChar char="•"/>
            </a:pPr>
            <a:r>
              <a:rPr lang="en-US" dirty="0" smtClean="0"/>
              <a:t>Showing confidence to lead</a:t>
            </a:r>
          </a:p>
          <a:p>
            <a:r>
              <a:rPr lang="en-US" dirty="0" smtClean="0"/>
              <a:t> </a:t>
            </a:r>
          </a:p>
          <a:p>
            <a:r>
              <a:rPr lang="en-US" dirty="0" smtClean="0"/>
              <a:t>*Adapted from Public Impact (2007; 2008).</a:t>
            </a:r>
            <a:endParaRPr lang="en-US" sz="10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710AB4E-B6CD-4BA1-8E4D-AC83EFB8B9F8}" type="slidenum">
              <a:rPr lang="en-US" smtClean="0"/>
              <a:pPr/>
              <a:t>18</a:t>
            </a:fld>
            <a:endParaRPr lang="en-US" dirty="0"/>
          </a:p>
        </p:txBody>
      </p:sp>
      <p:sp>
        <p:nvSpPr>
          <p:cNvPr id="7" name="Notes Placeholder 6"/>
          <p:cNvSpPr>
            <a:spLocks noGrp="1"/>
          </p:cNvSpPr>
          <p:nvPr>
            <p:ph type="body" sz="quarter" idx="11"/>
          </p:nvPr>
        </p:nvSpPr>
        <p:spPr>
          <a:xfrm>
            <a:off x="155787" y="4260850"/>
            <a:ext cx="6698827" cy="4880610"/>
          </a:xfrm>
        </p:spPr>
        <p:txBody>
          <a:bodyPr>
            <a:normAutofit fontScale="77500" lnSpcReduction="20000"/>
          </a:bodyPr>
          <a:lstStyle/>
          <a:p>
            <a:r>
              <a:rPr lang="en-US" b="1" dirty="0" smtClean="0"/>
              <a:t>Leveraging the Predictive Power of Competency Clusters</a:t>
            </a:r>
            <a:endParaRPr lang="en-US" dirty="0" smtClean="0"/>
          </a:p>
          <a:p>
            <a:r>
              <a:rPr lang="en-US" dirty="0" smtClean="0"/>
              <a:t>Most districts are well versed in how to hire personnel based on their knowledge and experience. They are generally less familiar with how to hire personnel based on their competencies.</a:t>
            </a:r>
          </a:p>
          <a:p>
            <a:r>
              <a:rPr lang="en-US" dirty="0" smtClean="0"/>
              <a:t> </a:t>
            </a:r>
          </a:p>
          <a:p>
            <a:r>
              <a:rPr lang="en-US" dirty="0" smtClean="0"/>
              <a:t>The term competency has multiple meanings. In the context of hiring the right person for the job, a competency is a pattern of thinking, feeling, acting or speaking that causes a person to be successful in a job or role.</a:t>
            </a:r>
          </a:p>
          <a:p>
            <a:r>
              <a:rPr lang="en-US" dirty="0" smtClean="0"/>
              <a:t> </a:t>
            </a:r>
          </a:p>
          <a:p>
            <a:r>
              <a:rPr lang="en-US" dirty="0" smtClean="0"/>
              <a:t>Based on the research on turnaround leader competencies, there are four categories of competencies that contribute to success:</a:t>
            </a:r>
          </a:p>
          <a:p>
            <a:pPr>
              <a:buFont typeface="Arial" pitchFamily="34" charset="0"/>
              <a:buChar char="•"/>
            </a:pPr>
            <a:endParaRPr lang="en-US" dirty="0" smtClean="0"/>
          </a:p>
          <a:p>
            <a:pPr lvl="1">
              <a:buFont typeface="Arial" pitchFamily="34" charset="0"/>
              <a:buChar char="•"/>
            </a:pPr>
            <a:r>
              <a:rPr lang="en-US" dirty="0" smtClean="0"/>
              <a:t>Driving for results </a:t>
            </a:r>
          </a:p>
          <a:p>
            <a:pPr lvl="1">
              <a:buFont typeface="Arial" pitchFamily="34" charset="0"/>
              <a:buChar char="•"/>
            </a:pPr>
            <a:r>
              <a:rPr lang="en-US" dirty="0" smtClean="0"/>
              <a:t>Influencing for results </a:t>
            </a:r>
          </a:p>
          <a:p>
            <a:pPr lvl="1">
              <a:buFont typeface="Arial" pitchFamily="34" charset="0"/>
              <a:buChar char="•"/>
            </a:pPr>
            <a:r>
              <a:rPr lang="en-US" dirty="0" smtClean="0"/>
              <a:t>Problem solving </a:t>
            </a:r>
          </a:p>
          <a:p>
            <a:pPr lvl="1">
              <a:buFont typeface="Arial" pitchFamily="34" charset="0"/>
              <a:buChar char="•"/>
            </a:pPr>
            <a:r>
              <a:rPr lang="en-US" dirty="0" smtClean="0"/>
              <a:t>Showing confidence to lead </a:t>
            </a:r>
          </a:p>
          <a:p>
            <a:r>
              <a:rPr lang="en-US" dirty="0" smtClean="0"/>
              <a:t> </a:t>
            </a:r>
          </a:p>
          <a:p>
            <a:r>
              <a:rPr lang="en-US" dirty="0" smtClean="0"/>
              <a:t>Competencies may be developed, but are most powerful when used to select people who are already a good fit for the job. Future performance can be predicted with some accuracy based on past behaviors.</a:t>
            </a:r>
          </a:p>
          <a:p>
            <a:r>
              <a:rPr lang="en-US" dirty="0" smtClean="0"/>
              <a:t> </a:t>
            </a:r>
          </a:p>
          <a:p>
            <a:r>
              <a:rPr lang="en-US" dirty="0" smtClean="0"/>
              <a:t>Competencies may be assessed using a variety of tools including for instance, self-assessment surveys but the research on competencies indicates that they can be most effectively assessed using in-depth interviews that ask the candidate to share information about past behavior which is a strong predictor of future performance. Called “Critical Incident” or “Behavioral Event interviews,” these in-depth interviews are conducted by a team of trained assessors who carefully record and code the data collected during the interview to develop a competency profile for each candidate.</a:t>
            </a:r>
          </a:p>
          <a:p>
            <a:r>
              <a:rPr lang="en-US" dirty="0" smtClean="0"/>
              <a:t>As I noted in the prior slide, ideally, districts would be able to hire school leaders and select turnaround partners and specialists with all three leadership qualities―that is, a deep foundation of knowledge and skills, the right background, and the right competencies. However, demand for such high-capacity individuals far outpaces supply so districts need to refine their recruitment and selection processes.</a:t>
            </a:r>
          </a:p>
          <a:p>
            <a:r>
              <a:rPr lang="en-US" dirty="0" smtClean="0"/>
              <a:t> </a:t>
            </a:r>
          </a:p>
          <a:p>
            <a:r>
              <a:rPr lang="en-US" dirty="0" smtClean="0"/>
              <a:t>Furthermore, districts need to consider mid-level managers when weighing leader, partner and specialist hiring. For instance, if you have a strong vice principal with an established base of knowledge and skills, you may be able to prioritize competencies and background when seeking a principal. As you consider your recruitment and selection strategy, and in light of the practical reality that demand for experienced turnaround agents far surpasses supply, I would strongly encourage you to think more broadly about leader capacity when seeking individuals you will charge with driving bold school transformation efforts. Specifically, you should consider how to incorporate the turnaround leader competencies and the specialized interview techniques found to accurately assess competencies. </a:t>
            </a:r>
          </a:p>
          <a:p>
            <a:r>
              <a:rPr lang="en-US" dirty="0" smtClean="0"/>
              <a:t> </a:t>
            </a:r>
          </a:p>
          <a:p>
            <a:r>
              <a:rPr lang="en-US" dirty="0" smtClean="0"/>
              <a:t>The competency-related definitions and major underlying competency research presented here come from the David McClelland and related research documented in </a:t>
            </a:r>
            <a:r>
              <a:rPr lang="en-US" i="1" dirty="0" smtClean="0"/>
              <a:t>Competence at Work: Models for Superior Performance</a:t>
            </a:r>
            <a:r>
              <a:rPr lang="en-US" dirty="0" smtClean="0"/>
              <a:t> by</a:t>
            </a:r>
            <a:r>
              <a:rPr lang="en-US" i="1" dirty="0" smtClean="0"/>
              <a:t> </a:t>
            </a:r>
            <a:r>
              <a:rPr lang="en-US" dirty="0" smtClean="0"/>
              <a:t>Spencer and Spencer and adapted for education by Public Impact in</a:t>
            </a:r>
            <a:r>
              <a:rPr lang="en-US" i="1" dirty="0" smtClean="0"/>
              <a:t> Turnaround Leader Competencies</a:t>
            </a:r>
            <a:r>
              <a:rPr lang="en-US" dirty="0" smtClean="0"/>
              <a:t> (2008). If you interesting in learning more about incorporating competency assessments into your district’s hiring processes, I would encourage you to download the resources detailed at the end of the presentation.</a:t>
            </a:r>
            <a:endParaRPr lang="en-US" sz="100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r>
              <a:rPr lang="en-US" b="1" dirty="0" smtClean="0"/>
              <a:t>Part 2: Selecting Leaders, Partners, and Specialists</a:t>
            </a:r>
            <a:endParaRPr lang="en-US" dirty="0" smtClean="0"/>
          </a:p>
          <a:p>
            <a:r>
              <a:rPr lang="en-US" dirty="0" smtClean="0"/>
              <a:t>Having laid out the framework that is the foundation for districts’ efforts to enable, drive, and support a successful school turnaround, I now shift gears to abbreviated discussions of selecting leaders, partners, and specialists.</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a:noFill/>
          <a:ln/>
        </p:spPr>
        <p:txBody>
          <a:bodyPr/>
          <a:lstStyle/>
          <a:p>
            <a:pPr>
              <a:spcBef>
                <a:spcPct val="0"/>
              </a:spcBef>
            </a:pPr>
            <a:r>
              <a:rPr lang="en-US" b="1" dirty="0" smtClean="0"/>
              <a:t>Nina:</a:t>
            </a:r>
            <a:r>
              <a:rPr lang="en-US" dirty="0" smtClean="0"/>
              <a:t> My name is Nina de las Alas, and with Susan Hanes, I co-direct the National Network of State School Improvement Leaders.  This recorded session and all the activities of the Network are driven by its mission to provide collegial support for all its members to develop an evidence-based body of knowledge that can lead to accelerated, sustainable school, district and state improvements that will raise educational results for all learners. The Network is made up of representatives of state education agencies from all 50 states, the District of Columbia, Puerto Rico, and the U.S. Virgin Islands, as well as the regional comprehensive centers and content centers, CII and CCSSO.  You can find more information about the Network at the website listed before you.</a:t>
            </a: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Practical reality…</a:t>
            </a:r>
            <a:endParaRPr lang="en-US" dirty="0" smtClean="0"/>
          </a:p>
          <a:p>
            <a:r>
              <a:rPr lang="en-US" dirty="0" smtClean="0"/>
              <a:t>Districts have established school leader recruitment and hiring policies in place. While I would argue in most instances, these practices need to improve to incorporate knowledge and skills, background AND competencies, the bigger challenge is the practical reality that most districts and states do not have established procedures in place to recruit and hire turnaround partners and specialists much less to manage the relationship in a way that ensures accountability for performance.</a:t>
            </a:r>
          </a:p>
          <a:p>
            <a:r>
              <a:rPr lang="en-US" dirty="0" smtClean="0"/>
              <a:t> </a:t>
            </a:r>
          </a:p>
          <a:p>
            <a:r>
              <a:rPr lang="en-US" dirty="0" smtClean="0"/>
              <a:t>Future webinars will go into selection and management in greater detail but the following slides lay out the major issues for you to consider when developing your strategy to improve your leader hiring practices and develop your approach to hiring partners and specialists.</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p:spPr>
      </p:sp>
      <p:sp>
        <p:nvSpPr>
          <p:cNvPr id="152579"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10000"/>
          </a:bodyPr>
          <a:lstStyle/>
          <a:p>
            <a:r>
              <a:rPr lang="en-US" b="1" dirty="0" smtClean="0"/>
              <a:t>Identify Need and Market</a:t>
            </a:r>
            <a:endParaRPr lang="en-US" dirty="0" smtClean="0"/>
          </a:p>
          <a:p>
            <a:r>
              <a:rPr lang="en-US" dirty="0" smtClean="0"/>
              <a:t>The key to selecting and thereafter holding turnaround change agents accountable for their services is to understand what role they need to play and thereafter identify individuals, and potentially in some instances, organizations, qualified to play the role. </a:t>
            </a:r>
          </a:p>
          <a:p>
            <a:r>
              <a:rPr lang="en-US" dirty="0" smtClean="0"/>
              <a:t> </a:t>
            </a:r>
          </a:p>
          <a:p>
            <a:r>
              <a:rPr lang="en-US" dirty="0" smtClean="0"/>
              <a:t>Given the practical reality that demand is far greater than supply, this process will mostly likely entail assessing individual’s potential to succeed as opposed to their established track record.  There are no right or wrong answers to the following questions but asking the questions will help you crystallize your expectations for the turnaround change agents and provide a foundation of a functional relationship with the individuals charged with leading a turnaround as either a leaders, partner, or specialist:</a:t>
            </a:r>
          </a:p>
          <a:p>
            <a:r>
              <a:rPr lang="en-US" dirty="0" smtClean="0"/>
              <a:t> </a:t>
            </a:r>
          </a:p>
          <a:p>
            <a:pPr lvl="1">
              <a:buFont typeface="Arial" pitchFamily="34" charset="0"/>
              <a:buChar char="•"/>
            </a:pPr>
            <a:r>
              <a:rPr lang="en-US" dirty="0" smtClean="0"/>
              <a:t>What are the key challenges facing the school (e.g., school culture, discipline, special populations) and what specialized expertise do you need to prioritize when seeking a leader, partner, or specialist?</a:t>
            </a:r>
          </a:p>
          <a:p>
            <a:pPr lvl="1">
              <a:buFont typeface="Arial" pitchFamily="34" charset="0"/>
              <a:buChar char="•"/>
            </a:pPr>
            <a:r>
              <a:rPr lang="en-US" dirty="0" smtClean="0"/>
              <a:t>Where do you need to engage </a:t>
            </a:r>
            <a:r>
              <a:rPr lang="en-US" b="1" i="1" dirty="0" smtClean="0"/>
              <a:t>external </a:t>
            </a:r>
            <a:r>
              <a:rPr lang="en-US" dirty="0" smtClean="0"/>
              <a:t>expertise to build capacity for a successful school turnaround? </a:t>
            </a:r>
          </a:p>
          <a:p>
            <a:pPr lvl="1">
              <a:buFont typeface="Arial" pitchFamily="34" charset="0"/>
              <a:buChar char="•"/>
            </a:pPr>
            <a:r>
              <a:rPr lang="en-US" dirty="0" smtClean="0"/>
              <a:t>What role is the state playing in incubating or identifying qualified leaders, partners, and specialists? </a:t>
            </a:r>
          </a:p>
          <a:p>
            <a:pPr lvl="1">
              <a:buFont typeface="Arial" pitchFamily="34" charset="0"/>
              <a:buChar char="•"/>
            </a:pPr>
            <a:r>
              <a:rPr lang="en-US" dirty="0" smtClean="0"/>
              <a:t>What conditions do you need to change at the district level to optimize the opportunity for leaders, partners, and specialists to succeed? </a:t>
            </a:r>
          </a:p>
          <a:p>
            <a:pPr lvl="1">
              <a:buFont typeface="Arial" pitchFamily="34" charset="0"/>
              <a:buChar char="•"/>
            </a:pPr>
            <a:r>
              <a:rPr lang="en-US" dirty="0" smtClean="0"/>
              <a:t>What is the track record of candidates’ efforts to improve schools’ academic and financial performance? </a:t>
            </a:r>
          </a:p>
          <a:p>
            <a:pPr lvl="1">
              <a:buFont typeface="Arial" pitchFamily="34" charset="0"/>
              <a:buChar char="•"/>
            </a:pPr>
            <a:r>
              <a:rPr lang="en-US" dirty="0" smtClean="0"/>
              <a:t>What is the potential of individuals/organizations positioning themselves to enter the turnaround market? </a:t>
            </a:r>
          </a:p>
          <a:p>
            <a:r>
              <a:rPr lang="en-US" dirty="0" smtClean="0"/>
              <a:t>And finally, what performance guarantees can you integrate into your accountability and compensation structure to hold leaders, partners, and specialists accountable for outcomes? </a:t>
            </a:r>
            <a:endParaRPr lang="en-US" dirty="0" smtClean="0"/>
          </a:p>
        </p:txBody>
      </p:sp>
      <p:sp>
        <p:nvSpPr>
          <p:cNvPr id="4" name="Date Placeholder 3"/>
          <p:cNvSpPr>
            <a:spLocks noGrp="1"/>
          </p:cNvSpPr>
          <p:nvPr>
            <p:ph type="dt" sz="quarter" idx="1"/>
          </p:nvPr>
        </p:nvSpPr>
        <p:spPr/>
        <p:txBody>
          <a:bodyPr/>
          <a:lstStyle/>
          <a:p>
            <a:pPr>
              <a:defRPr/>
            </a:pPr>
            <a:fld id="{16C4ADAF-45B4-4A26-A74A-8E02727CB245}" type="datetime1">
              <a:rPr lang="en-US" smtClean="0"/>
              <a:pPr>
                <a:defRPr/>
              </a:pPr>
              <a:t>9/7/2010</a:t>
            </a:fld>
            <a:endParaRPr lang="en-US" dirty="0"/>
          </a:p>
        </p:txBody>
      </p:sp>
      <p:sp>
        <p:nvSpPr>
          <p:cNvPr id="5" name="Footer Placeholder 4"/>
          <p:cNvSpPr>
            <a:spLocks noGrp="1"/>
          </p:cNvSpPr>
          <p:nvPr>
            <p:ph type="ftr" sz="quarter" idx="4"/>
          </p:nvPr>
        </p:nvSpPr>
        <p:spPr/>
        <p:txBody>
          <a:bodyPr/>
          <a:lstStyle/>
          <a:p>
            <a:pPr>
              <a:defRPr/>
            </a:pPr>
            <a:endParaRPr lang="en-US" dirty="0"/>
          </a:p>
        </p:txBody>
      </p:sp>
      <p:sp>
        <p:nvSpPr>
          <p:cNvPr id="6" name="Slide Number Placeholder 5"/>
          <p:cNvSpPr>
            <a:spLocks noGrp="1"/>
          </p:cNvSpPr>
          <p:nvPr>
            <p:ph type="sldNum" sz="quarter" idx="5"/>
          </p:nvPr>
        </p:nvSpPr>
        <p:spPr/>
        <p:txBody>
          <a:bodyPr/>
          <a:lstStyle/>
          <a:p>
            <a:pPr>
              <a:defRPr/>
            </a:pPr>
            <a:fld id="{4FE496C2-73BC-487C-A238-D0C85CEBF21A}"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Scrutinize Abilities of Potential Leaders, Partners, and Specialists</a:t>
            </a:r>
            <a:endParaRPr lang="en-US" dirty="0" smtClean="0"/>
          </a:p>
          <a:p>
            <a:r>
              <a:rPr lang="en-US" dirty="0" smtClean="0"/>
              <a:t>Overall, when assessing potential turnaround change agents, be they school leaders, district school turnaround office personnel, intermediate school district personnel or other partners, the key guiding question should remain, do they </a:t>
            </a:r>
            <a:r>
              <a:rPr lang="en-US" b="1" i="1" dirty="0" smtClean="0"/>
              <a:t>know that, know how, and can do</a:t>
            </a:r>
            <a:r>
              <a:rPr lang="en-US" i="1" dirty="0" smtClean="0"/>
              <a:t>?  </a:t>
            </a:r>
            <a:r>
              <a:rPr lang="en-US" dirty="0" smtClean="0"/>
              <a:t>Which translates to, “Do they have the knowledge and skills, background and competencies” to be successful in a turnaround situation?</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r>
              <a:rPr lang="en-US" b="1" dirty="0" smtClean="0"/>
              <a:t>Part 3: Managing Relationships</a:t>
            </a:r>
            <a:endParaRPr lang="en-US" dirty="0" smtClean="0"/>
          </a:p>
          <a:p>
            <a:r>
              <a:rPr lang="en-US" dirty="0" smtClean="0"/>
              <a:t>Having hopefully hired a highly capable school turnaround leader, partner, or specialists who embodies the three key qualities to lead a successful turnaround, your work in not complete. Rather, selecting is just the first stage of a dynamic relationship. The next stage involves the ongoing management and supervision of the individuals charged with conducting the turnaround. Management entails defining roles and responsibilities, cultivating the relationship, evaluating performance, and embarking upon mid-course corrections as required.</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smtClean="0"/>
              <a:t>Define Roles/Responsibilities and Develop Contracts/MOUs</a:t>
            </a:r>
            <a:endParaRPr lang="en-US" dirty="0" smtClean="0"/>
          </a:p>
          <a:p>
            <a:r>
              <a:rPr lang="en-US" dirty="0" smtClean="0"/>
              <a:t>After selecting the change agents, the next step is an extension of the strategic decision regarding who to hire to fill specific capacity needs. You will need to clearly define who will do what and document these particulars in a contract or MOU. Examples of issues that will need to be resolved are:</a:t>
            </a:r>
          </a:p>
          <a:p>
            <a:pPr lvl="0">
              <a:buFont typeface="Arial" pitchFamily="34" charset="0"/>
              <a:buChar char="•"/>
            </a:pPr>
            <a:r>
              <a:rPr lang="en-US" dirty="0" smtClean="0"/>
              <a:t>Who is responsible for hiring/evaluating personnel?</a:t>
            </a:r>
          </a:p>
          <a:p>
            <a:pPr lvl="0">
              <a:buFont typeface="Arial" pitchFamily="34" charset="0"/>
              <a:buChar char="•"/>
            </a:pPr>
            <a:r>
              <a:rPr lang="en-US" dirty="0" smtClean="0"/>
              <a:t>Who will be responsible for monitoring and improving classroom instruction?</a:t>
            </a:r>
          </a:p>
          <a:p>
            <a:pPr lvl="0">
              <a:buFont typeface="Arial" pitchFamily="34" charset="0"/>
              <a:buChar char="•"/>
            </a:pPr>
            <a:r>
              <a:rPr lang="en-US" dirty="0" smtClean="0"/>
              <a:t>Who will be responsible for developing and implementing professional development plan?</a:t>
            </a:r>
          </a:p>
          <a:p>
            <a:pPr lvl="0">
              <a:buFont typeface="Arial" pitchFamily="34" charset="0"/>
              <a:buChar char="•"/>
            </a:pPr>
            <a:r>
              <a:rPr lang="en-US" dirty="0" smtClean="0"/>
              <a:t>How will procurement decisions be made?</a:t>
            </a:r>
          </a:p>
          <a:p>
            <a:pPr lvl="0">
              <a:buFont typeface="Arial" pitchFamily="34" charset="0"/>
              <a:buChar char="•"/>
            </a:pPr>
            <a:r>
              <a:rPr lang="en-US" dirty="0" smtClean="0"/>
              <a:t>Will compensation be tied to outcomes?</a:t>
            </a:r>
          </a:p>
          <a:p>
            <a:r>
              <a:rPr lang="en-US" dirty="0" smtClean="0"/>
              <a:t> </a:t>
            </a:r>
          </a:p>
          <a:p>
            <a:r>
              <a:rPr lang="en-US" dirty="0" smtClean="0"/>
              <a:t>There is no “right” or “wrong” answer or template because the “answers” will be distinct for each school reflecting its distinct needs and the particular turnaround approach. The key issue is to identify the answers for your particular situation because unanswered questions or ambiguous responsibility can cause conflict and the district needs to have a crystal clear understanding of who is going to be responsible and accountable for what actions in the school embarking upon a turnaround effort.  </a:t>
            </a:r>
          </a:p>
          <a:p>
            <a:r>
              <a:rPr lang="en-US" dirty="0" smtClean="0"/>
              <a:t> </a:t>
            </a:r>
          </a:p>
          <a:p>
            <a:r>
              <a:rPr lang="en-US" dirty="0" smtClean="0"/>
              <a:t>As states distribute their first round of federal SIG dollars, individual school applications for the grants to be posted online will be informative for states looking to review sample plans and gleam key lessons from the first round of funding to improve the process for the benefit of the second round. </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648200"/>
          </a:xfrm>
        </p:spPr>
        <p:txBody>
          <a:bodyPr>
            <a:normAutofit lnSpcReduction="10000"/>
          </a:bodyPr>
          <a:lstStyle/>
          <a:p>
            <a:r>
              <a:rPr lang="en-US" b="1" dirty="0" smtClean="0"/>
              <a:t>Cultivate a Productive Relationship</a:t>
            </a:r>
            <a:endParaRPr lang="en-US" dirty="0" smtClean="0"/>
          </a:p>
          <a:p>
            <a:r>
              <a:rPr lang="en-US" dirty="0" smtClean="0"/>
              <a:t>Having established a clear understanding of who will be responsible for what, the next step to successfully managing the turnaround effort that involves not only school leaders but potentially partners and other external specialists is to effectively cultivate and sustain the relationship. Similar to typical management/supervisory relationships, success will depend on multiple factors.</a:t>
            </a:r>
          </a:p>
          <a:p>
            <a:pPr lvl="0">
              <a:buFont typeface="Arial" pitchFamily="34" charset="0"/>
              <a:buChar char="•"/>
            </a:pPr>
            <a:r>
              <a:rPr lang="en-US" dirty="0" smtClean="0"/>
              <a:t>First, as with many endeavors so reliant on human behavior, communication, communication, communication is the grease that makes the turnaround cogs work. Absent communication, relationships break down. Whether it is internal communication with building personnel, communication with supporting partners, central office, the school board, or the broader community, communication is critical to success. </a:t>
            </a:r>
          </a:p>
          <a:p>
            <a:pPr lvl="0">
              <a:buFont typeface="Arial" pitchFamily="34" charset="0"/>
              <a:buChar char="•"/>
            </a:pPr>
            <a:r>
              <a:rPr lang="en-US" dirty="0" smtClean="0"/>
              <a:t>Second, operational autonomy can be incredibly valuable but only to the degree that it enables high capacity professionals to exercise their judgment and make decisions necessary for positive change. Once you hire the right people, you need to trust them to make the right decisions based on the unique school context. As turnaround leaders strive to dramatically improve student outcomes, districts need to support their efforts, even when it means treating turnaround schools differently than other higher performing schools and potentially taking heat from the schools and the broader community adjusting to the absolutely necessary but not always welcome changes.</a:t>
            </a:r>
          </a:p>
          <a:p>
            <a:pPr lvl="0">
              <a:buFont typeface="Arial" pitchFamily="34" charset="0"/>
              <a:buChar char="•"/>
            </a:pPr>
            <a:r>
              <a:rPr lang="en-US" dirty="0" smtClean="0"/>
              <a:t>And in line with negotiating roles and responsibilities comes clear expectations and explicit accountability, timely tracking/reporting of progress and strategies to manage conflict. While few people enjoy conflict, it is an inevitable part of dramatic change efforts. Districts should anticipate conflict and help turnaround leaders, partners and specialists develop strategies to manage the inevitable conflicts that will arise with key constituencies.</a:t>
            </a:r>
          </a:p>
          <a:p>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Performance Accountability Checklist</a:t>
            </a:r>
            <a:endParaRPr lang="en-US" dirty="0" smtClean="0"/>
          </a:p>
          <a:p>
            <a:r>
              <a:rPr lang="en-US" dirty="0" smtClean="0"/>
              <a:t>If you have downloaded prior webinars you will recognize the performance accountability checklist. We have included a modified version here in order to provide you with a basic checklist to consider when you are developing your turnaround performance accountability process.  Thus, a highly functioning performance accountability system should:</a:t>
            </a:r>
          </a:p>
          <a:p>
            <a:pPr lvl="0">
              <a:buFont typeface="Wingdings" pitchFamily="2" charset="2"/>
              <a:buChar char="ü"/>
            </a:pPr>
            <a:r>
              <a:rPr lang="en-US" dirty="0" smtClean="0"/>
              <a:t> Articulate clear expectations and incorporate a tangible body of evidence about progress and outcomes; </a:t>
            </a:r>
          </a:p>
          <a:p>
            <a:pPr lvl="0">
              <a:buFont typeface="Wingdings" pitchFamily="2" charset="2"/>
              <a:buChar char="ü"/>
            </a:pPr>
            <a:r>
              <a:rPr lang="en-US" dirty="0" smtClean="0"/>
              <a:t>Imbed a process for evaluation that includes examining academic, organizational, financial and compliance data;</a:t>
            </a:r>
          </a:p>
          <a:p>
            <a:pPr lvl="0">
              <a:buFont typeface="Wingdings" pitchFamily="2" charset="2"/>
              <a:buChar char="ü"/>
            </a:pPr>
            <a:r>
              <a:rPr lang="en-US" dirty="0" smtClean="0"/>
              <a:t>Develop a timely data gathering and reporting cycle;</a:t>
            </a:r>
          </a:p>
          <a:p>
            <a:pPr lvl="0">
              <a:buFont typeface="Wingdings" pitchFamily="2" charset="2"/>
              <a:buChar char="ü"/>
            </a:pPr>
            <a:r>
              <a:rPr lang="en-US" dirty="0" smtClean="0"/>
              <a:t>Identify consequences for failure to meeting performance targets. That is, if there is no evidence of tangible progress toward explicit goals, it is time to regroup and assess leadership/partnership. Examples of early indicators of progress are decreased discipline problems, increased levels of  classroom engagement as observed during walkthroughs, parent satisfaction, growth on interim assessments etc.; </a:t>
            </a:r>
          </a:p>
          <a:p>
            <a:pPr lvl="0">
              <a:buFont typeface="Wingdings" pitchFamily="2" charset="2"/>
              <a:buChar char="ü"/>
            </a:pPr>
            <a:r>
              <a:rPr lang="en-US" dirty="0" smtClean="0"/>
              <a:t>Include a plan to retry if turnaround effort falters; and </a:t>
            </a:r>
          </a:p>
          <a:p>
            <a:pPr lvl="0">
              <a:buFont typeface="Wingdings" pitchFamily="2" charset="2"/>
              <a:buChar char="ü"/>
            </a:pPr>
            <a:r>
              <a:rPr lang="en-US" dirty="0" smtClean="0"/>
              <a:t>Outline criteria for renewal or revocation of the contracts/MOUs. </a:t>
            </a:r>
          </a:p>
          <a:p>
            <a:endParaRPr lang="en-US" dirty="0" smtClean="0"/>
          </a:p>
          <a:p>
            <a:r>
              <a:rPr lang="en-US" dirty="0" smtClean="0"/>
              <a:t> </a:t>
            </a:r>
          </a:p>
          <a:p>
            <a:r>
              <a:rPr lang="en-US" dirty="0" smtClean="0"/>
              <a:t>An overarching goal is to avoid continuing relationships absent evidence of success!</a:t>
            </a:r>
            <a:endParaRPr lang="en-US" dirty="0"/>
          </a:p>
        </p:txBody>
      </p:sp>
      <p:sp>
        <p:nvSpPr>
          <p:cNvPr id="4" name="Slide Number Placeholder 3"/>
          <p:cNvSpPr>
            <a:spLocks noGrp="1"/>
          </p:cNvSpPr>
          <p:nvPr>
            <p:ph type="sldNum" sz="quarter" idx="10"/>
          </p:nvPr>
        </p:nvSpPr>
        <p:spPr/>
        <p:txBody>
          <a:bodyPr/>
          <a:lstStyle/>
          <a:p>
            <a:fld id="{C537D18B-14AE-4E52-975A-C1BD11C83D7C}"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Continuous Analysis of Progress </a:t>
            </a:r>
            <a:endParaRPr lang="en-US" dirty="0" smtClean="0"/>
          </a:p>
          <a:p>
            <a:r>
              <a:rPr lang="en-US" dirty="0" smtClean="0"/>
              <a:t>Closely associated with the performance accountability checklist, once the district embarks upon turning around a low-performing school it is important to commit to continuously analyze progress.</a:t>
            </a:r>
          </a:p>
          <a:p>
            <a:r>
              <a:rPr lang="en-US" dirty="0" smtClean="0"/>
              <a:t> </a:t>
            </a:r>
          </a:p>
          <a:p>
            <a:r>
              <a:rPr lang="en-US" dirty="0" smtClean="0"/>
              <a:t>After establishing roles and responsibilities and committing to take steps to cultivate a productive relationship, to keep the efforts moving forward in a productive fashion, districts and their turnaround actors </a:t>
            </a:r>
            <a:r>
              <a:rPr lang="en-US" b="1" dirty="0" smtClean="0"/>
              <a:t>must commit to engage in a continuous analysis of progress</a:t>
            </a:r>
            <a:r>
              <a:rPr lang="en-US" dirty="0" smtClean="0"/>
              <a:t>. Ideally, a “culture of candor” is established at each level of the system that fosters objective scrutiny of data about the performance of adults and that of students, continuously learning and changing to get better results (see Hanes, Kerins, Perlman, Redding, &amp; Ross, 2009).</a:t>
            </a:r>
          </a:p>
          <a:p>
            <a:r>
              <a:rPr lang="en-US" dirty="0" smtClean="0"/>
              <a:t> </a:t>
            </a:r>
          </a:p>
          <a:p>
            <a:r>
              <a:rPr lang="en-US" dirty="0" smtClean="0"/>
              <a:t>Continuous analysis of progress is critical to shortening the timeline for turnaround in that the sooner you are able to identify actions that are not leading to positive change that improves the instructional environment for students, the sooner you can redirect your resources to a more productive path.</a:t>
            </a:r>
            <a:endParaRPr lang="en-US" dirty="0"/>
          </a:p>
        </p:txBody>
      </p:sp>
      <p:sp>
        <p:nvSpPr>
          <p:cNvPr id="4" name="Slide Number Placeholder 3"/>
          <p:cNvSpPr>
            <a:spLocks noGrp="1"/>
          </p:cNvSpPr>
          <p:nvPr>
            <p:ph type="sldNum" sz="quarter" idx="10"/>
          </p:nvPr>
        </p:nvSpPr>
        <p:spPr/>
        <p:txBody>
          <a:bodyPr/>
          <a:lstStyle/>
          <a:p>
            <a:fld id="{A82C544F-0C17-4926-9F63-77EB9A337A17}"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1" dirty="0" smtClean="0"/>
              <a:t>Critical Importance of Mid-Course Corrections</a:t>
            </a:r>
            <a:endParaRPr lang="en-US" dirty="0" smtClean="0"/>
          </a:p>
          <a:p>
            <a:r>
              <a:rPr lang="en-US" dirty="0" smtClean="0"/>
              <a:t>While the concept of risk is counter-intuitive to many educators’ training, lack of risk translates to lack of opportunity to drive dramatic change.</a:t>
            </a:r>
            <a:r>
              <a:rPr lang="en-US" b="1" dirty="0" smtClean="0"/>
              <a:t> </a:t>
            </a:r>
            <a:r>
              <a:rPr lang="en-US" dirty="0" smtClean="0"/>
              <a:t>Consequently, district and school personnel need to anticipate and expect miss-steps on the path to success. The absence of miss-steps may indicate a lack of dramatic change, an early sign that the turnaround effort is at risk of failing. Districts need to give highly capable leaders, partners, and specialist space to take risks that support productive change and when necessary, provide them with cover from fallout associated with acknowledging that part of risk is failure. </a:t>
            </a:r>
          </a:p>
          <a:p>
            <a:r>
              <a:rPr lang="en-US" dirty="0" smtClean="0"/>
              <a:t> </a:t>
            </a:r>
          </a:p>
          <a:p>
            <a:r>
              <a:rPr lang="en-US" dirty="0" smtClean="0"/>
              <a:t>For instance, after an appropriate needs assessment a principal may realize that they need to introduce a new science curriculum or perhaps remove a long standing department chair who is hindering their turnaround efforts. These types of decisions diverge from organizational norms and are risky for a new principal―the new curriculum may not work and removing the long-serving department may have repercussions that distract school personnel from the priorities established by the change agents. However, by definition, the school needs dramatic change so these types of risks are justified.</a:t>
            </a:r>
          </a:p>
          <a:p>
            <a:r>
              <a:rPr lang="en-US" dirty="0" smtClean="0"/>
              <a:t> </a:t>
            </a:r>
          </a:p>
          <a:p>
            <a:r>
              <a:rPr lang="en-US" dirty="0" smtClean="0"/>
              <a:t>Districts need to acknowledge and anticipate that by definition, many of the standard operating procedures of the school identified for turnaround were not serving students and so the professionals in the building must change their behavior. A central part of a successful school turnaround is changes in adult behavior that lead to creation of a more positive culture of high expectations and high quality instruction in every classroom. District personnel need to support these changes and be prepared for inevitable mid-course directions. These changes are not an indication of failure but rather, an indication of the challenging nature of the monumental change that must occur in a successful turnaround. </a:t>
            </a:r>
            <a:endParaRPr lang="en-US" dirty="0"/>
          </a:p>
        </p:txBody>
      </p:sp>
      <p:sp>
        <p:nvSpPr>
          <p:cNvPr id="4" name="Slide Number Placeholder 3"/>
          <p:cNvSpPr>
            <a:spLocks noGrp="1"/>
          </p:cNvSpPr>
          <p:nvPr>
            <p:ph type="sldNum" sz="quarter" idx="10"/>
          </p:nvPr>
        </p:nvSpPr>
        <p:spPr/>
        <p:txBody>
          <a:bodyPr/>
          <a:lstStyle/>
          <a:p>
            <a:fld id="{A82C544F-0C17-4926-9F63-77EB9A337A17}"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Final Thoughts </a:t>
            </a:r>
            <a:endParaRPr lang="en-US" dirty="0" smtClean="0"/>
          </a:p>
          <a:p>
            <a:r>
              <a:rPr lang="en-US" dirty="0" smtClean="0"/>
              <a:t>Turnaround is possible and state, districts and schools owe it to students to commit to make the changes necessary for success, success cannot rely solely on individual leaders, partners and specialists identified to serve as school turnaround change agents. </a:t>
            </a:r>
          </a:p>
          <a:p>
            <a:r>
              <a:rPr lang="en-US" dirty="0" smtClean="0"/>
              <a:t> </a:t>
            </a:r>
          </a:p>
          <a:p>
            <a:r>
              <a:rPr lang="en-US" dirty="0" smtClean="0"/>
              <a:t>Successful turnaround leaders engage in specific actions in an environment that supports radical change. These actions are more likely when leaders, partners, and specialists demonstrate high levels of particular competencies </a:t>
            </a:r>
            <a:r>
              <a:rPr lang="en-US" b="1" i="1" dirty="0" smtClean="0"/>
              <a:t>AND,</a:t>
            </a:r>
            <a:r>
              <a:rPr lang="en-US" dirty="0" smtClean="0"/>
              <a:t> they are supported by states and districts committed to driving school turnaround efforts. Effective and sustainable turnaround efforts cannot rely solely on a hero principal or stellar consultant because these people do not work in isolation but hiring the right people to do the job is the first giant step towards success.  </a:t>
            </a:r>
          </a:p>
          <a:p>
            <a:r>
              <a:rPr lang="en-US" dirty="0" smtClean="0"/>
              <a:t> </a:t>
            </a:r>
          </a:p>
          <a:p>
            <a:r>
              <a:rPr lang="en-US" dirty="0" smtClean="0"/>
              <a:t>Districts must develop an intentional plan to hire and thereafter support the right change agents for the extremely challenging work involved with dramatic improvement efforts. Furthermore, they must be discerning consumers of external partners and specialists engaged to drive and support turnaround efforts. </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r>
              <a:rPr lang="en-US" b="1" dirty="0" smtClean="0"/>
              <a:t>Nina:</a:t>
            </a:r>
            <a:r>
              <a:rPr lang="en-US" dirty="0" smtClean="0"/>
              <a:t> The U.S. Department of Education’s comprehensive technical assistance network comprises of 16 regional centers and five national content centers The regional centers directly serve their constituent states while the content centers provide expertise, materials, and tools to aid the regional centers in their work.</a:t>
            </a:r>
          </a:p>
          <a:p>
            <a:r>
              <a:rPr lang="en-US" dirty="0" smtClean="0"/>
              <a:t>You may find more information, including how to contact the centers from the CII website.</a:t>
            </a:r>
            <a:endParaRPr lang="en-US" dirty="0" smtClean="0"/>
          </a:p>
        </p:txBody>
      </p:sp>
      <p:sp>
        <p:nvSpPr>
          <p:cNvPr id="19459" name="Slide Number Placeholder 3"/>
          <p:cNvSpPr>
            <a:spLocks noGrp="1"/>
          </p:cNvSpPr>
          <p:nvPr>
            <p:ph type="sldNum" sz="quarter" idx="5"/>
          </p:nvPr>
        </p:nvSpPr>
        <p:spPr>
          <a:noFill/>
        </p:spPr>
        <p:txBody>
          <a:bodyPr/>
          <a:lstStyle/>
          <a:p>
            <a:fld id="{DE4A7A8A-9A32-4331-832A-35987299523D}" type="slidenum">
              <a:rPr lang="en-US" smtClean="0"/>
              <a:pPr/>
              <a:t>3</a:t>
            </a:fld>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r>
              <a:rPr lang="en-US" b="1" i="1" dirty="0" smtClean="0"/>
              <a:t>Guiding Questions</a:t>
            </a:r>
            <a:endParaRPr lang="en-US" dirty="0" smtClean="0"/>
          </a:p>
          <a:p>
            <a:r>
              <a:rPr lang="en-US" dirty="0" smtClean="0"/>
              <a:t>We’ve talked today about an underlying framework for turnaround success that has evolved from research supported by the Center for Innovation &amp; Improvement and a large quantity of anecdotal data we have collected from providing direct technical assistances to states and districts across the nation. This presentation and the resources introduced are intended to provide you with strong, research-based evidence about how best to leverage turnaround leaders, partners, and specialists hired to help you achieve your dramatic school improvement goals  as well as some “what works” tips.  But the next steps are up to you.  A good way to begin is by addressing these guiding questions.  The district’s leadership team—in close collaboration with the school board—should talk about each of these and develop a strategy for effectively leveraging federal SIG dollars to hire the </a:t>
            </a:r>
            <a:r>
              <a:rPr lang="en-US" b="1" i="1" dirty="0" smtClean="0"/>
              <a:t>right person for the job</a:t>
            </a:r>
            <a:r>
              <a:rPr lang="en-US" dirty="0" smtClean="0"/>
              <a:t>.</a:t>
            </a:r>
          </a:p>
          <a:p>
            <a:r>
              <a:rPr lang="en-US" dirty="0" smtClean="0"/>
              <a:t> </a:t>
            </a:r>
          </a:p>
          <a:p>
            <a:r>
              <a:rPr lang="en-US" dirty="0" smtClean="0"/>
              <a:t>Let’s take a minute to look at these questions.</a:t>
            </a:r>
          </a:p>
          <a:p>
            <a:pPr lvl="0">
              <a:buFont typeface="Arial" pitchFamily="34" charset="0"/>
              <a:buChar char="•"/>
            </a:pPr>
            <a:r>
              <a:rPr lang="en-US" dirty="0" smtClean="0"/>
              <a:t>What is your district’s conceptual framework to successfully allocate SIG dollars to benefit students?</a:t>
            </a:r>
          </a:p>
          <a:p>
            <a:pPr lvl="0">
              <a:buFont typeface="Arial" pitchFamily="34" charset="0"/>
              <a:buChar char="•"/>
            </a:pPr>
            <a:r>
              <a:rPr lang="en-US" dirty="0" smtClean="0"/>
              <a:t>What role do you need turnaround leaders, partners, and specialists to fill to build your capacity for dramatic improvement?</a:t>
            </a:r>
          </a:p>
          <a:p>
            <a:pPr lvl="0">
              <a:buFont typeface="Arial" pitchFamily="34" charset="0"/>
              <a:buChar char="•"/>
            </a:pPr>
            <a:r>
              <a:rPr lang="en-US" dirty="0" smtClean="0"/>
              <a:t>What capacity do you need to build to effectively manage turnaround leaders, partners, and specialists?</a:t>
            </a:r>
          </a:p>
          <a:p>
            <a:pPr lvl="0">
              <a:buFont typeface="Arial" pitchFamily="34" charset="0"/>
              <a:buChar char="•"/>
            </a:pPr>
            <a:r>
              <a:rPr lang="en-US" dirty="0" smtClean="0"/>
              <a:t>How will you evaluate and hold turnaround change agents accountable?</a:t>
            </a:r>
          </a:p>
          <a:p>
            <a:pPr lvl="0">
              <a:buFont typeface="Arial" pitchFamily="34" charset="0"/>
              <a:buChar char="•"/>
            </a:pPr>
            <a:r>
              <a:rPr lang="en-US" dirty="0" smtClean="0"/>
              <a:t>How do you plan to handle mid-course corrections that will arise from dramatic improvement efforts? </a:t>
            </a:r>
          </a:p>
          <a:p>
            <a:pPr>
              <a:buFont typeface="Arial" pitchFamily="34" charset="0"/>
              <a:buChar char="•"/>
            </a:pPr>
            <a:r>
              <a:rPr lang="en-US" dirty="0" smtClean="0"/>
              <a:t>How will you celebrate success to further catalyze and sustain your turnaround effort?</a:t>
            </a:r>
            <a:endParaRPr lang="en-US" dirty="0" smtClean="0"/>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7F2CE6-BFEB-4865-A6A8-EDC1B51B3A76}" type="slidenum">
              <a:rPr lang="en-US"/>
              <a:pPr fontAlgn="base">
                <a:spcBef>
                  <a:spcPct val="0"/>
                </a:spcBef>
                <a:spcAft>
                  <a:spcPct val="0"/>
                </a:spcAft>
                <a:defRPr/>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i="1" dirty="0" smtClean="0"/>
              <a:t>References and Resources </a:t>
            </a:r>
            <a:endParaRPr lang="en-US" dirty="0" smtClean="0"/>
          </a:p>
          <a:p>
            <a:r>
              <a:rPr lang="en-US" dirty="0" smtClean="0"/>
              <a:t>Lauren: We’ve included at the end of these slides the references that were used in preparing this presentation.  They are good resources for you if you want additional information about any of the topics we’ve discussed today.</a:t>
            </a:r>
            <a:endParaRPr lang="en-US" dirty="0"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A8F9AC-515A-45A9-ADD5-AAD59BCD59D0}" type="slidenum">
              <a:rPr lang="en-US"/>
              <a:pPr fontAlgn="base">
                <a:spcBef>
                  <a:spcPct val="0"/>
                </a:spcBef>
                <a:spcAft>
                  <a:spcPct val="0"/>
                </a:spcAft>
                <a:defRPr/>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A8F9AC-515A-45A9-ADD5-AAD59BCD59D0}" type="slidenum">
              <a:rPr lang="en-US"/>
              <a:pPr fontAlgn="base">
                <a:spcBef>
                  <a:spcPct val="0"/>
                </a:spcBef>
                <a:spcAft>
                  <a:spcPct val="0"/>
                </a:spcAft>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A8F9AC-515A-45A9-ADD5-AAD59BCD59D0}" type="slidenum">
              <a:rPr lang="en-US"/>
              <a:pPr fontAlgn="base">
                <a:spcBef>
                  <a:spcPct val="0"/>
                </a:spcBef>
                <a:spcAft>
                  <a:spcPct val="0"/>
                </a:spcAft>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FA4A84-1459-4813-8C39-5D6AA279B309}" type="slidenum">
              <a:rPr lang="en-US"/>
              <a:pPr fontAlgn="base">
                <a:spcBef>
                  <a:spcPct val="0"/>
                </a:spcBef>
                <a:spcAft>
                  <a:spcPct val="0"/>
                </a:spcAft>
                <a:defRPr/>
              </a:pPr>
              <a:t>34</a:t>
            </a:fld>
            <a:endParaRPr lang="en-US" dirty="0"/>
          </a:p>
        </p:txBody>
      </p:sp>
      <p:sp>
        <p:nvSpPr>
          <p:cNvPr id="54274" name="Rectangle 2"/>
          <p:cNvSpPr>
            <a:spLocks noGrp="1" noRot="1" noChangeAspect="1" noChangeArrowheads="1" noTextEdit="1"/>
          </p:cNvSpPr>
          <p:nvPr>
            <p:ph type="sldImg"/>
          </p:nvPr>
        </p:nvSpPr>
        <p:spPr bwMode="auto">
          <a:xfrm>
            <a:off x="1182688" y="698500"/>
            <a:ext cx="4645025" cy="3484563"/>
          </a:xfrm>
          <a:noFill/>
          <a:ln>
            <a:solidFill>
              <a:srgbClr val="000000"/>
            </a:solidFill>
            <a:miter lim="800000"/>
            <a:headEnd/>
            <a:tailEnd/>
          </a:ln>
        </p:spPr>
      </p:sp>
      <p:sp>
        <p:nvSpPr>
          <p:cNvPr id="2" name="Notes Placeholder 1"/>
          <p:cNvSpPr>
            <a:spLocks noGrp="1"/>
          </p:cNvSpPr>
          <p:nvPr>
            <p:ph type="body" idx="1"/>
          </p:nvPr>
        </p:nvSpPr>
        <p:spPr/>
        <p:txBody>
          <a:bodyPr/>
          <a:lstStyle/>
          <a:p>
            <a:r>
              <a:rPr lang="en-US" b="1" dirty="0" smtClean="0"/>
              <a:t>Lauren:</a:t>
            </a:r>
            <a:r>
              <a:rPr lang="en-US" dirty="0" smtClean="0"/>
              <a:t> Finally, if you have any questions about this webinar, we encourage you to visit CII’s website.  That’s </a:t>
            </a:r>
            <a:r>
              <a:rPr lang="en-US" u="sng" dirty="0" smtClean="0">
                <a:hlinkClick r:id="rId3"/>
              </a:rPr>
              <a:t>www.centerii.org</a:t>
            </a:r>
            <a:r>
              <a:rPr lang="en-US" dirty="0" smtClean="0"/>
              <a:t>.  There are many, many resources on that web site, and many of them are relevant to the topic of school improvement.  Also, if you are interested in using the content in this presentation in other context or modifying or customizing it to fit your state and district, we encourage you to do so but we also ask that you attach the citation from the slide to the content.  Thank you very much.</a:t>
            </a:r>
          </a:p>
          <a:p>
            <a:r>
              <a:rPr lang="en-US" dirty="0" smtClean="0"/>
              <a:t> </a:t>
            </a:r>
          </a:p>
          <a:p>
            <a:r>
              <a:rPr lang="en-US" b="1" dirty="0" smtClean="0"/>
              <a:t>Nina:</a:t>
            </a:r>
            <a:r>
              <a:rPr lang="en-US" dirty="0" smtClean="0"/>
              <a:t> Thank you Lauren.  Although this session is about to close we hope that the guiding questions near the end of the presentation will spur conversations within your school districts and schools.  Thank you for joining us.</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r>
              <a:rPr lang="en-US" b="1" dirty="0" smtClean="0"/>
              <a:t>Nina:</a:t>
            </a:r>
            <a:r>
              <a:rPr lang="en-US" dirty="0" smtClean="0"/>
              <a:t> Our featured presenter is Lauren </a:t>
            </a:r>
            <a:r>
              <a:rPr lang="en-US" dirty="0" err="1" smtClean="0"/>
              <a:t>Morando</a:t>
            </a:r>
            <a:r>
              <a:rPr lang="en-US" dirty="0" smtClean="0"/>
              <a:t> </a:t>
            </a:r>
            <a:r>
              <a:rPr lang="en-US" dirty="0" err="1" smtClean="0"/>
              <a:t>Rhim</a:t>
            </a:r>
            <a:r>
              <a:rPr lang="en-US" dirty="0" smtClean="0"/>
              <a:t>.  You may recognize Lauren as author of several publications on school and district improvement and four prior webinars.  </a:t>
            </a:r>
          </a:p>
          <a:p>
            <a:r>
              <a:rPr lang="en-US" dirty="0" smtClean="0"/>
              <a:t> </a:t>
            </a:r>
          </a:p>
          <a:p>
            <a:r>
              <a:rPr lang="en-US" dirty="0" smtClean="0"/>
              <a:t>Lauren is a member of the Center on Innovation &amp; Improvement’s Scientific Council and she provides ongoing technical assistance to RCCs and member states. </a:t>
            </a:r>
          </a:p>
          <a:p>
            <a:r>
              <a:rPr lang="en-US" dirty="0" smtClean="0"/>
              <a:t> </a:t>
            </a:r>
          </a:p>
          <a:p>
            <a:r>
              <a:rPr lang="en-US" dirty="0" smtClean="0"/>
              <a:t>Welcome Lauren!</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Lauren: </a:t>
            </a:r>
            <a:r>
              <a:rPr lang="en-US" dirty="0" smtClean="0"/>
              <a:t>Thanks Nina.</a:t>
            </a:r>
          </a:p>
          <a:p>
            <a:r>
              <a:rPr lang="en-US" dirty="0" smtClean="0"/>
              <a:t> </a:t>
            </a:r>
          </a:p>
          <a:p>
            <a:r>
              <a:rPr lang="en-US" dirty="0" smtClean="0"/>
              <a:t>As states commit to fulfilling the goals of the federal SIG program, finding the </a:t>
            </a:r>
            <a:r>
              <a:rPr lang="en-US" b="1" i="1" dirty="0" smtClean="0"/>
              <a:t>right person or persons to lead the turnaround effort </a:t>
            </a:r>
            <a:r>
              <a:rPr lang="en-US" dirty="0" smtClean="0"/>
              <a:t>is a critical task. Thereafter, the district must be resolute about supporting the turnaround leaders, specialists and partners charged with dramatically improving schools identified as persistently low-performing. To address this issue, this webinar will focus on:</a:t>
            </a:r>
          </a:p>
          <a:p>
            <a:r>
              <a:rPr lang="en-US" dirty="0" smtClean="0"/>
              <a:t> </a:t>
            </a:r>
          </a:p>
          <a:p>
            <a:pPr lvl="0">
              <a:buFont typeface="Arial" pitchFamily="34" charset="0"/>
              <a:buChar char="•"/>
            </a:pPr>
            <a:r>
              <a:rPr lang="en-US" dirty="0" smtClean="0"/>
              <a:t>Introduction of a framework for turnaround success;</a:t>
            </a:r>
          </a:p>
          <a:p>
            <a:pPr lvl="0">
              <a:buFont typeface="Arial" pitchFamily="34" charset="0"/>
              <a:buChar char="•"/>
            </a:pPr>
            <a:r>
              <a:rPr lang="en-US" dirty="0" smtClean="0"/>
              <a:t>Selection of turnaround leaders, partners, and specialists;</a:t>
            </a:r>
          </a:p>
          <a:p>
            <a:pPr lvl="0">
              <a:buFont typeface="Arial" pitchFamily="34" charset="0"/>
              <a:buChar char="•"/>
            </a:pPr>
            <a:r>
              <a:rPr lang="en-US" dirty="0" smtClean="0"/>
              <a:t>Management of relationships with school turnaround leaders, partners,  and specialists;</a:t>
            </a:r>
          </a:p>
          <a:p>
            <a:pPr lvl="0">
              <a:buFont typeface="Arial" pitchFamily="34" charset="0"/>
              <a:buChar char="•"/>
            </a:pPr>
            <a:r>
              <a:rPr lang="en-US" dirty="0" smtClean="0"/>
              <a:t>Guiding questions; and</a:t>
            </a:r>
          </a:p>
          <a:p>
            <a:pPr lvl="0">
              <a:buFont typeface="Arial" pitchFamily="34" charset="0"/>
              <a:buChar char="•"/>
            </a:pPr>
            <a:r>
              <a:rPr lang="en-US" dirty="0" smtClean="0"/>
              <a:t>References/resources. </a:t>
            </a:r>
          </a:p>
          <a:p>
            <a:r>
              <a:rPr lang="en-US" dirty="0" smtClean="0"/>
              <a:t> </a:t>
            </a:r>
          </a:p>
          <a:p>
            <a:r>
              <a:rPr lang="en-US" dirty="0" smtClean="0"/>
              <a:t>I am going to touch on all of these components but devote most of the discussion to introducing the </a:t>
            </a:r>
            <a:r>
              <a:rPr lang="en-US" b="1" i="1" dirty="0" smtClean="0"/>
              <a:t>framework for success</a:t>
            </a:r>
            <a:r>
              <a:rPr lang="en-US" dirty="0" smtClean="0"/>
              <a:t> that will serve as the foundation for additional webinars in development. </a:t>
            </a:r>
            <a:r>
              <a:rPr lang="en-US" b="1" i="1" dirty="0" smtClean="0"/>
              <a:t>These webinars will delve more deeply into selecting and managing turnaround </a:t>
            </a:r>
            <a:r>
              <a:rPr lang="en-US" dirty="0" smtClean="0"/>
              <a:t>leaders, partners, and specialists.</a:t>
            </a:r>
            <a:endParaRPr lang="en-US" b="0"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Before introducing the framework I want to pause for a minute to clarify a couple of key terms. </a:t>
            </a:r>
          </a:p>
          <a:p>
            <a:r>
              <a:rPr lang="en-US" dirty="0" smtClean="0"/>
              <a:t> </a:t>
            </a:r>
          </a:p>
          <a:p>
            <a:r>
              <a:rPr lang="en-US" dirty="0" smtClean="0"/>
              <a:t>First, the term “turnaround” is borrowed from the private sector and it is a relatively generic term that describes a change effort that leads to a rapid and dramatic improvement in a failing organization. For example, a successful corporate turnaround would be leading a company from losing money to turning a healthy profit in a relatively short timeframe. Different CEOs may approach the turnaround of a business differently but the desired end result is the same: significantly improving the performance of the organization in a short timeframe.</a:t>
            </a:r>
          </a:p>
          <a:p>
            <a:r>
              <a:rPr lang="en-US" dirty="0" smtClean="0"/>
              <a:t> </a:t>
            </a:r>
          </a:p>
          <a:p>
            <a:r>
              <a:rPr lang="en-US" dirty="0" smtClean="0"/>
              <a:t>As defined in the public education arena by the federal School Improvement Grants (SIG) program, school turnaround, transformation, restart, and closure are </a:t>
            </a:r>
            <a:r>
              <a:rPr lang="en-US" b="1" i="1" dirty="0" smtClean="0"/>
              <a:t>specific approaches to changing low-performing schools </a:t>
            </a:r>
            <a:r>
              <a:rPr lang="en-US" dirty="0" smtClean="0"/>
              <a:t>designed to result in dramatic gains in academic outcomes for the students enrolled in the schools. </a:t>
            </a:r>
          </a:p>
          <a:p>
            <a:r>
              <a:rPr lang="en-US" dirty="0" smtClean="0"/>
              <a:t> </a:t>
            </a:r>
          </a:p>
          <a:p>
            <a:r>
              <a:rPr lang="en-US" dirty="0" smtClean="0"/>
              <a:t>While the particulars are distinct, turnaround, transformation, and restart are all similar in that 1) the school remains open, 2) the students currently enrolled at the school are guaranteed continued enrollment, and 3) the district commits to supporting a </a:t>
            </a:r>
            <a:r>
              <a:rPr lang="en-US" b="1" i="1" dirty="0" smtClean="0"/>
              <a:t>substantive change effort</a:t>
            </a:r>
            <a:r>
              <a:rPr lang="en-US" dirty="0" smtClean="0"/>
              <a:t> that relies heavily on a highly skilled school leader making changes in a time compressed fashion that will lead to marked improvements in instruction for students which will presumably lead to improved outcomes.</a:t>
            </a:r>
          </a:p>
          <a:p>
            <a:r>
              <a:rPr lang="en-US" dirty="0" smtClean="0"/>
              <a:t>  </a:t>
            </a:r>
          </a:p>
          <a:p>
            <a:r>
              <a:rPr lang="en-US" dirty="0" smtClean="0"/>
              <a:t>Given the commonalities between turnaround, transformation, and restart, for the purposes of this webinar, I use the general term “turnaround” to capture the three very targeted school improvement efforts as defined by the federal SIG program (i.e., turnaround, transformation and restart).</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r>
              <a:rPr lang="en-US" b="1" dirty="0" smtClean="0"/>
              <a:t>Part I: Framework for Turnaround Success</a:t>
            </a:r>
            <a:endParaRPr lang="en-US" dirty="0" smtClean="0"/>
          </a:p>
          <a:p>
            <a:r>
              <a:rPr lang="en-US" b="1" dirty="0" smtClean="0"/>
              <a:t> </a:t>
            </a:r>
            <a:endParaRPr lang="en-US" dirty="0" smtClean="0"/>
          </a:p>
          <a:p>
            <a:r>
              <a:rPr lang="en-US" dirty="0" smtClean="0"/>
              <a:t>Based on research and tracking of federal and state accountability systems, the Center on Innovation &amp; Improvement defines successful school turnaround as a </a:t>
            </a:r>
            <a:r>
              <a:rPr lang="en-US" b="1" i="1" dirty="0" smtClean="0"/>
              <a:t>significant improvement (for instance, gains of at least 10% or more annually) in student outcomes in a persistently low-achieving school in three years or less and sustained for at least two subsequent years</a:t>
            </a:r>
            <a:r>
              <a:rPr lang="en-US" b="1" dirty="0" smtClean="0"/>
              <a:t>.</a:t>
            </a:r>
            <a:r>
              <a:rPr lang="en-US" dirty="0" smtClean="0"/>
              <a:t> The process involves key players engaged in specific actions designed to drive and support school turnaround.</a:t>
            </a:r>
            <a:r>
              <a:rPr lang="en-US" b="1" dirty="0" smtClean="0"/>
              <a:t> </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728210"/>
          </a:xfrm>
        </p:spPr>
        <p:txBody>
          <a:bodyPr>
            <a:normAutofit fontScale="92500" lnSpcReduction="20000"/>
          </a:bodyPr>
          <a:lstStyle/>
          <a:p>
            <a:r>
              <a:rPr lang="en-US" b="1" dirty="0" smtClean="0"/>
              <a:t>Key Turnaround Change Agents: Leaders, Partners, and Specialists</a:t>
            </a:r>
            <a:endParaRPr lang="en-US" dirty="0" smtClean="0"/>
          </a:p>
          <a:p>
            <a:r>
              <a:rPr lang="en-US" dirty="0" smtClean="0"/>
              <a:t>The key change agents charged with driving turnarounds are </a:t>
            </a:r>
            <a:r>
              <a:rPr lang="en-US" b="1" dirty="0" smtClean="0"/>
              <a:t>school leaders, turnaround partners, and turnaround specialists employed by state or district turnaround offices</a:t>
            </a:r>
            <a:r>
              <a:rPr lang="en-US" dirty="0" smtClean="0"/>
              <a:t>.  As the field is evolving at hyper speed, it is important to clearly define these terms before I move onto the overarching framework:</a:t>
            </a:r>
          </a:p>
          <a:p>
            <a:r>
              <a:rPr lang="en-US" dirty="0" smtClean="0"/>
              <a:t> </a:t>
            </a:r>
          </a:p>
          <a:p>
            <a:pPr lvl="0">
              <a:buFont typeface="Arial" pitchFamily="34" charset="0"/>
              <a:buChar char="•"/>
            </a:pPr>
            <a:r>
              <a:rPr lang="en-US" b="1" dirty="0" smtClean="0"/>
              <a:t>Turnaround Leader</a:t>
            </a:r>
            <a:r>
              <a:rPr lang="en-US" dirty="0" smtClean="0"/>
              <a:t>: A principal charged with leading a turnaround of a persistently low-achieving school. </a:t>
            </a:r>
          </a:p>
          <a:p>
            <a:pPr lvl="0">
              <a:buFont typeface="Arial" pitchFamily="34" charset="0"/>
              <a:buChar char="•"/>
            </a:pPr>
            <a:r>
              <a:rPr lang="en-US" b="1" dirty="0" smtClean="0"/>
              <a:t>Turnaround Partner</a:t>
            </a:r>
            <a:r>
              <a:rPr lang="en-US" dirty="0" smtClean="0"/>
              <a:t>: An individual or organization external to the school engaged by the State Education Agency (SEA) or Local Education Agency (LEA) for the purpose of providing ongoing and hands-on expertise and direction in turning around persistently low-performing schools (e.g., consultants or coaches or individuals working in intermediate agencies such as education service centers, education management organizations or charter management organizations, universities or local nonprofits). </a:t>
            </a:r>
          </a:p>
          <a:p>
            <a:pPr lvl="0">
              <a:buFont typeface="Arial" pitchFamily="34" charset="0"/>
              <a:buChar char="•"/>
            </a:pPr>
            <a:r>
              <a:rPr lang="en-US" b="1" dirty="0" smtClean="0"/>
              <a:t>Turnaround Specialist</a:t>
            </a:r>
            <a:r>
              <a:rPr lang="en-US" dirty="0" smtClean="0"/>
              <a:t>: An individual external to the school, such as a consultant or coach employed by the SEA or the LEA with expertise in school turnarounds, who may administer a turnaround office, design turnaround initiatives, oversee turnaround initiatives in schools, and select, train, support, and evaluate leaders but who does not actively engage in the day-to-day turnaround work. </a:t>
            </a:r>
          </a:p>
          <a:p>
            <a:pPr lvl="1">
              <a:buFont typeface="Arial" pitchFamily="34" charset="0"/>
              <a:buChar char="•"/>
            </a:pPr>
            <a:r>
              <a:rPr lang="en-US" b="1" dirty="0" smtClean="0"/>
              <a:t>Turnaround Office</a:t>
            </a:r>
            <a:r>
              <a:rPr lang="en-US" dirty="0" smtClean="0"/>
              <a:t>: A work group within an SEA or LEA typically connected with the SEA or LEA’s system of support for school improvement that focuses on rapid improvement in low-achieving schools. </a:t>
            </a:r>
          </a:p>
          <a:p>
            <a:r>
              <a:rPr lang="en-US" dirty="0" smtClean="0"/>
              <a:t> </a:t>
            </a:r>
          </a:p>
          <a:p>
            <a:r>
              <a:rPr lang="en-US" dirty="0" smtClean="0"/>
              <a:t>I present these categories of turnaround agents as distinct but in practice, and depending on how your states approaches its school turnaround efforts, the lines may be relatively fluid between the partners and specialists.</a:t>
            </a:r>
          </a:p>
          <a:p>
            <a:r>
              <a:rPr lang="en-US" dirty="0" smtClean="0"/>
              <a:t> </a:t>
            </a:r>
          </a:p>
          <a:p>
            <a:r>
              <a:rPr lang="en-US" dirty="0" smtClean="0"/>
              <a:t>Nevertheless, while the individuals may play very different roles in terms of day-to-day actions and responsibilities,</a:t>
            </a:r>
            <a:r>
              <a:rPr lang="en-US" b="1" i="1" dirty="0" smtClean="0"/>
              <a:t> from the perspective of the district</a:t>
            </a:r>
            <a:r>
              <a:rPr lang="en-US" dirty="0" smtClean="0"/>
              <a:t>, they have much in common in that they are 1) hired for a distinct purpose (i.e., to turnaround a low-performing school), 2) charged with accomplishing challenging goals, and 3) held accountable for specific results.</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smtClean="0"/>
              <a:t>Framework for Successful Management of Turnaround:</a:t>
            </a:r>
            <a:endParaRPr lang="en-US" dirty="0" smtClean="0"/>
          </a:p>
          <a:p>
            <a:r>
              <a:rPr lang="en-US" dirty="0" smtClean="0"/>
              <a:t>Having defined the goals of school turnaround and the key change agents, I now step back to introduce the broader conceptual framework that should guide your thinking as you award and manage your district’s School Improvement Grants. </a:t>
            </a:r>
          </a:p>
          <a:p>
            <a:r>
              <a:rPr lang="en-US" dirty="0" smtClean="0"/>
              <a:t> </a:t>
            </a:r>
          </a:p>
          <a:p>
            <a:r>
              <a:rPr lang="en-US" dirty="0" smtClean="0"/>
              <a:t>This graphic outlines the key components of a successful turnaround and the inter-relationship between the components. At the center of the framework are the school turnaround leader, partners and specialists who I refer to as the “change agents.” </a:t>
            </a:r>
          </a:p>
          <a:p>
            <a:r>
              <a:rPr lang="en-US" dirty="0" smtClean="0"/>
              <a:t> </a:t>
            </a:r>
          </a:p>
          <a:p>
            <a:r>
              <a:rPr lang="en-US" dirty="0" smtClean="0"/>
              <a:t>As I just noted, for our discussion, I group the turnaround leader, partners, and specialists together as the central “</a:t>
            </a:r>
            <a:r>
              <a:rPr lang="en-US" b="1" i="1" dirty="0" smtClean="0"/>
              <a:t>change agents</a:t>
            </a:r>
            <a:r>
              <a:rPr lang="en-US" dirty="0" smtClean="0"/>
              <a:t>” because they will serve as the key drivers of the turnaround effort. The change agents should be intentionally selected which I will talk about at greater length later in the presentation.  </a:t>
            </a:r>
          </a:p>
          <a:p>
            <a:r>
              <a:rPr lang="en-US" dirty="0" smtClean="0"/>
              <a:t> </a:t>
            </a:r>
          </a:p>
          <a:p>
            <a:r>
              <a:rPr lang="en-US" dirty="0" smtClean="0"/>
              <a:t>Once selected, to be effective, the change agents need to function within a larger context that supports their actions. This context is reflected in the outer circle of the graphic. For those of you familiar with CII’s research and technical assistance related to statewide systems of support, you will recognize the role of </a:t>
            </a:r>
            <a:r>
              <a:rPr lang="en-US" b="1" i="1" dirty="0" smtClean="0"/>
              <a:t>incentives, capacity, opportunity, and feedback</a:t>
            </a:r>
            <a:r>
              <a:rPr lang="en-US" dirty="0" smtClean="0"/>
              <a:t> which I will also review in more detail in just a moment. </a:t>
            </a:r>
          </a:p>
          <a:p>
            <a:r>
              <a:rPr lang="en-US" dirty="0" smtClean="0"/>
              <a:t> </a:t>
            </a:r>
          </a:p>
          <a:p>
            <a:r>
              <a:rPr lang="en-US" dirty="0" smtClean="0"/>
              <a:t>For now, it is just important to understand that districts are responsible for </a:t>
            </a:r>
            <a:r>
              <a:rPr lang="en-US" b="1" i="1" dirty="0" smtClean="0"/>
              <a:t>creating the context</a:t>
            </a:r>
            <a:r>
              <a:rPr lang="en-US" dirty="0" smtClean="0"/>
              <a:t> that enables the designated change agents to engage in the </a:t>
            </a:r>
            <a:r>
              <a:rPr lang="en-US" b="1" i="1" dirty="0" smtClean="0"/>
              <a:t>actions and interactions </a:t>
            </a:r>
            <a:r>
              <a:rPr lang="en-US" dirty="0" smtClean="0"/>
              <a:t>necessary to drive</a:t>
            </a:r>
            <a:r>
              <a:rPr lang="en-US" b="1" i="1" dirty="0" smtClean="0"/>
              <a:t> substantial organizational improvement </a:t>
            </a:r>
            <a:r>
              <a:rPr lang="en-US" dirty="0" smtClean="0"/>
              <a:t>that leads to</a:t>
            </a:r>
            <a:r>
              <a:rPr lang="en-US" b="1" i="1" dirty="0" smtClean="0"/>
              <a:t> dramatic and sustainable results for children.</a:t>
            </a:r>
            <a:endParaRPr lang="en-US" dirty="0"/>
          </a:p>
        </p:txBody>
      </p:sp>
      <p:sp>
        <p:nvSpPr>
          <p:cNvPr id="4" name="Slide Number Placeholder 3"/>
          <p:cNvSpPr>
            <a:spLocks noGrp="1"/>
          </p:cNvSpPr>
          <p:nvPr>
            <p:ph type="sldNum" sz="quarter" idx="10"/>
          </p:nvPr>
        </p:nvSpPr>
        <p:spPr/>
        <p:txBody>
          <a:bodyPr/>
          <a:lstStyle/>
          <a:p>
            <a:fld id="{F710AB4E-B6CD-4BA1-8E4D-AC83EFB8B9F8}"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hasCustomPrompt="1"/>
          </p:nvPr>
        </p:nvSpPr>
        <p:spPr>
          <a:xfrm>
            <a:off x="2362200" y="6050037"/>
            <a:ext cx="6705600" cy="685800"/>
          </a:xfrm>
        </p:spPr>
        <p:txBody>
          <a:bodyPr anchor="ctr">
            <a:normAutofit/>
          </a:bodyPr>
          <a:lstStyle>
            <a:lvl1pPr marL="0" marR="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Prepared for NNSSIL by Center on Innovation &amp; Improvement and Council of Chief State School Officers</a:t>
            </a:r>
          </a:p>
          <a:p>
            <a:r>
              <a:rPr lang="en-US" dirty="0" smtClean="0"/>
              <a:t> to edit Master subtitle style</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fld id="{80CF1DF9-B9C8-4C64-8B5D-BFA7D7F2E1DC}" type="datetime1">
              <a:rPr lang="en-US" smtClean="0"/>
              <a:pPr/>
              <a:t>9/7/2010</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3946D93C-1445-4FC9-9880-A3501D066A7F}" type="datetime1">
              <a:rPr lang="en-US" smtClean="0"/>
              <a:pPr/>
              <a:t>9/7/2010</a:t>
            </a:fld>
            <a:endParaRPr lang="en-US" dirty="0"/>
          </a:p>
        </p:txBody>
      </p:sp>
      <p:sp>
        <p:nvSpPr>
          <p:cNvPr id="5" name="Footer Placeholder 2"/>
          <p:cNvSpPr>
            <a:spLocks noGrp="1"/>
          </p:cNvSpPr>
          <p:nvPr>
            <p:ph type="ftr" sz="quarter" idx="11"/>
          </p:nvPr>
        </p:nvSpPr>
        <p:spPr/>
        <p:txBody>
          <a:bodyPr/>
          <a:lstStyle>
            <a:lvl1pPr>
              <a:defRPr/>
            </a:lvl1pPr>
          </a:lstStyle>
          <a:p>
            <a:r>
              <a:rPr lang="en-US" dirty="0" smtClean="0"/>
              <a:t>Prepared for NNSSIL by Center on Innovation &amp; Improvement and Council of Chief State School Officers</a:t>
            </a:r>
            <a:endParaRPr lang="en-US" dirty="0"/>
          </a:p>
        </p:txBody>
      </p:sp>
      <p:sp>
        <p:nvSpPr>
          <p:cNvPr id="6" name="Slide Number Placeholder 22"/>
          <p:cNvSpPr>
            <a:spLocks noGrp="1"/>
          </p:cNvSpPr>
          <p:nvPr>
            <p:ph type="sldNum" sz="quarter" idx="12"/>
          </p:nvPr>
        </p:nvSpPr>
        <p:spPr/>
        <p:txBody>
          <a:bodyPr/>
          <a:lstStyle>
            <a:lvl1pPr>
              <a:defRPr/>
            </a:lvl1pPr>
          </a:lstStyle>
          <a:p>
            <a:fld id="{0EF3ABD5-A329-403A-8227-B7A00F8F304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fld id="{7C55EDE7-F368-45DB-92CC-C4AFCBBBC632}" type="datetime1">
              <a:rPr lang="en-US" smtClean="0"/>
              <a:pPr/>
              <a:t>9/7/2010</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r>
              <a:rPr lang="en-US" dirty="0" smtClean="0"/>
              <a:t>Prepared for NNSSIL by Center on Innovation &amp; Improvement and Council of Chief State School Officers</a:t>
            </a: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fld id="{0EF3ABD5-A329-403A-8227-B7A00F8F304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001000" y="6248400"/>
            <a:ext cx="1066800" cy="365125"/>
          </a:xfrm>
        </p:spPr>
        <p:txBody>
          <a:bodyPr/>
          <a:lstStyle>
            <a:lvl1pPr>
              <a:defRPr/>
            </a:lvl1pPr>
          </a:lstStyle>
          <a:p>
            <a:fld id="{4F224897-BD87-4C6C-987C-8566C1DE5455}" type="datetime1">
              <a:rPr lang="en-US" smtClean="0"/>
              <a:pPr/>
              <a:t>9/7/2010</a:t>
            </a:fld>
            <a:endParaRPr lang="en-US" dirty="0"/>
          </a:p>
        </p:txBody>
      </p:sp>
      <p:sp>
        <p:nvSpPr>
          <p:cNvPr id="5" name="Footer Placeholder 4"/>
          <p:cNvSpPr>
            <a:spLocks noGrp="1"/>
          </p:cNvSpPr>
          <p:nvPr>
            <p:ph type="ftr" sz="quarter" idx="11"/>
          </p:nvPr>
        </p:nvSpPr>
        <p:spPr>
          <a:xfrm>
            <a:off x="304800" y="6248400"/>
            <a:ext cx="7620000" cy="365125"/>
          </a:xfrm>
        </p:spPr>
        <p:txBody>
          <a:bodyPr/>
          <a:lstStyle>
            <a:lvl1pPr>
              <a:defRPr/>
            </a:lvl1pPr>
          </a:lstStyle>
          <a:p>
            <a:r>
              <a:rPr lang="en-US" dirty="0" smtClean="0"/>
              <a:t>Prepared for NNSSIL by Center on Innovation &amp; Improvement and Council of Chief State School Officers</a:t>
            </a: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EF3ABD5-A329-403A-8227-B7A00F8F304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a:xfrm>
            <a:off x="7848600" y="6248400"/>
            <a:ext cx="1066800" cy="365125"/>
          </a:xfrm>
        </p:spPr>
        <p:txBody>
          <a:bodyPr/>
          <a:lstStyle>
            <a:lvl1pPr>
              <a:defRPr/>
            </a:lvl1pPr>
          </a:lstStyle>
          <a:p>
            <a:fld id="{0BE46D1D-7E1F-4822-B838-F291B40F0CDA}" type="datetime1">
              <a:rPr lang="en-US" smtClean="0"/>
              <a:pPr/>
              <a:t>9/7/2010</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fld id="{0EF3ABD5-A329-403A-8227-B7A00F8F304A}" type="slidenum">
              <a:rPr lang="en-US" smtClean="0"/>
              <a:pPr/>
              <a:t>‹#›</a:t>
            </a:fld>
            <a:endParaRPr lang="en-US" dirty="0"/>
          </a:p>
        </p:txBody>
      </p:sp>
      <p:sp>
        <p:nvSpPr>
          <p:cNvPr id="9" name="Footer Placeholder 13"/>
          <p:cNvSpPr>
            <a:spLocks noGrp="1"/>
          </p:cNvSpPr>
          <p:nvPr>
            <p:ph type="ftr" sz="quarter" idx="12"/>
          </p:nvPr>
        </p:nvSpPr>
        <p:spPr>
          <a:xfrm>
            <a:off x="152400" y="6248400"/>
            <a:ext cx="7620000" cy="365125"/>
          </a:xfrm>
        </p:spPr>
        <p:txBody>
          <a:bodyPr/>
          <a:lstStyle>
            <a:lvl1pPr>
              <a:defRPr/>
            </a:lvl1pPr>
          </a:lstStyle>
          <a:p>
            <a:r>
              <a:rPr lang="en-US" dirty="0" smtClean="0"/>
              <a:t>Prepared for NNSSIL by Center on Innovation &amp; Improvement and Council of Chief State School Officers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a:xfrm>
            <a:off x="7696200" y="6248400"/>
            <a:ext cx="1066800" cy="365125"/>
          </a:xfrm>
        </p:spPr>
        <p:txBody>
          <a:bodyPr rtlCol="0"/>
          <a:lstStyle>
            <a:lvl1pPr>
              <a:defRPr/>
            </a:lvl1pPr>
          </a:lstStyle>
          <a:p>
            <a:fld id="{F49F23A5-38A7-426B-BAD5-82A37011C220}" type="datetime1">
              <a:rPr lang="en-US" smtClean="0"/>
              <a:pPr/>
              <a:t>9/7/2010</a:t>
            </a:fld>
            <a:endParaRPr lang="en-US" dirty="0"/>
          </a:p>
        </p:txBody>
      </p:sp>
      <p:sp>
        <p:nvSpPr>
          <p:cNvPr id="6" name="Slide Number Placeholder 9"/>
          <p:cNvSpPr>
            <a:spLocks noGrp="1"/>
          </p:cNvSpPr>
          <p:nvPr>
            <p:ph type="sldNum" sz="quarter" idx="11"/>
          </p:nvPr>
        </p:nvSpPr>
        <p:spPr/>
        <p:txBody>
          <a:bodyPr rtlCol="0"/>
          <a:lstStyle>
            <a:lvl1pPr>
              <a:defRPr/>
            </a:lvl1pPr>
          </a:lstStyle>
          <a:p>
            <a:fld id="{0EF3ABD5-A329-403A-8227-B7A00F8F304A}" type="slidenum">
              <a:rPr lang="en-US" smtClean="0"/>
              <a:pPr/>
              <a:t>‹#›</a:t>
            </a:fld>
            <a:endParaRPr lang="en-US" dirty="0"/>
          </a:p>
        </p:txBody>
      </p:sp>
      <p:sp>
        <p:nvSpPr>
          <p:cNvPr id="7" name="Footer Placeholder 11"/>
          <p:cNvSpPr>
            <a:spLocks noGrp="1"/>
          </p:cNvSpPr>
          <p:nvPr>
            <p:ph type="ftr" sz="quarter" idx="12"/>
          </p:nvPr>
        </p:nvSpPr>
        <p:spPr>
          <a:xfrm>
            <a:off x="609600" y="6248400"/>
            <a:ext cx="7010400" cy="365125"/>
          </a:xfrm>
        </p:spPr>
        <p:txBody>
          <a:bodyPr rtlCol="0"/>
          <a:lstStyle>
            <a:lvl1pPr>
              <a:defRPr/>
            </a:lvl1pPr>
          </a:lstStyle>
          <a:p>
            <a:r>
              <a:rPr lang="en-US" dirty="0" smtClean="0"/>
              <a:t>Prepared for NNSSIL by Center on Innovation &amp; Improvement and Council of Chief State School Officers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fld id="{73B51B0D-6A05-41EF-91ED-7C43E40388A8}" type="datetime1">
              <a:rPr lang="en-US" smtClean="0"/>
              <a:pPr/>
              <a:t>9/7/2010</a:t>
            </a:fld>
            <a:endParaRPr lang="en-US" dirty="0"/>
          </a:p>
        </p:txBody>
      </p:sp>
      <p:sp>
        <p:nvSpPr>
          <p:cNvPr id="8" name="Slide Number Placeholder 11"/>
          <p:cNvSpPr>
            <a:spLocks noGrp="1"/>
          </p:cNvSpPr>
          <p:nvPr>
            <p:ph type="sldNum" sz="quarter" idx="11"/>
          </p:nvPr>
        </p:nvSpPr>
        <p:spPr/>
        <p:txBody>
          <a:bodyPr rtlCol="0"/>
          <a:lstStyle>
            <a:lvl1pPr>
              <a:defRPr/>
            </a:lvl1pPr>
          </a:lstStyle>
          <a:p>
            <a:fld id="{0EF3ABD5-A329-403A-8227-B7A00F8F304A}" type="slidenum">
              <a:rPr lang="en-US" smtClean="0"/>
              <a:pPr/>
              <a:t>‹#›</a:t>
            </a:fld>
            <a:endParaRPr lang="en-US" dirty="0"/>
          </a:p>
        </p:txBody>
      </p:sp>
      <p:sp>
        <p:nvSpPr>
          <p:cNvPr id="9" name="Footer Placeholder 13"/>
          <p:cNvSpPr>
            <a:spLocks noGrp="1"/>
          </p:cNvSpPr>
          <p:nvPr>
            <p:ph type="ftr" sz="quarter" idx="12"/>
          </p:nvPr>
        </p:nvSpPr>
        <p:spPr/>
        <p:txBody>
          <a:bodyPr rtlCol="0"/>
          <a:lstStyle>
            <a:lvl1pPr>
              <a:defRPr/>
            </a:lvl1pPr>
          </a:lstStyle>
          <a:p>
            <a:r>
              <a:rPr lang="en-US" dirty="0" smtClean="0"/>
              <a:t>Prepared for NNSSIL by Center on Innovation &amp; Improvement and Council of Chief State School Officers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fld id="{DB5842E9-99B8-4D63-B227-2E7FA908D6A2}" type="datetime1">
              <a:rPr lang="en-US" smtClean="0"/>
              <a:pPr/>
              <a:t>9/7/2010</a:t>
            </a:fld>
            <a:endParaRPr lang="en-US" dirty="0"/>
          </a:p>
        </p:txBody>
      </p:sp>
      <p:sp>
        <p:nvSpPr>
          <p:cNvPr id="4" name="Footer Placeholder 2"/>
          <p:cNvSpPr>
            <a:spLocks noGrp="1"/>
          </p:cNvSpPr>
          <p:nvPr>
            <p:ph type="ftr" sz="quarter" idx="11"/>
          </p:nvPr>
        </p:nvSpPr>
        <p:spPr/>
        <p:txBody>
          <a:bodyPr/>
          <a:lstStyle>
            <a:lvl1pPr>
              <a:defRPr/>
            </a:lvl1pPr>
          </a:lstStyle>
          <a:p>
            <a:r>
              <a:rPr lang="en-US" dirty="0" smtClean="0"/>
              <a:t>Prepared for NNSSIL by Center on Innovation &amp; Improvement and Council of Chief State School Officers</a:t>
            </a:r>
            <a:endParaRPr lang="en-US" dirty="0"/>
          </a:p>
        </p:txBody>
      </p:sp>
      <p:sp>
        <p:nvSpPr>
          <p:cNvPr id="5" name="Slide Number Placeholder 22"/>
          <p:cNvSpPr>
            <a:spLocks noGrp="1"/>
          </p:cNvSpPr>
          <p:nvPr>
            <p:ph type="sldNum" sz="quarter" idx="12"/>
          </p:nvPr>
        </p:nvSpPr>
        <p:spPr/>
        <p:txBody>
          <a:bodyPr/>
          <a:lstStyle>
            <a:lvl1pPr>
              <a:defRPr/>
            </a:lvl1pPr>
          </a:lstStyle>
          <a:p>
            <a:fld id="{0EF3ABD5-A329-403A-8227-B7A00F8F304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FFE38D7-97D7-4951-9905-013D88750C2E}" type="datetime1">
              <a:rPr lang="en-US" smtClean="0"/>
              <a:pPr/>
              <a:t>9/7/2010</a:t>
            </a:fld>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Prepared for NNSSIL by Center on Innovation &amp; Improvement and Council of Chief State School Officers</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EF3ABD5-A329-403A-8227-B7A00F8F304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30DE4CB9-6D07-4DA8-B212-E7BD88C537FD}" type="datetime1">
              <a:rPr lang="en-US" smtClean="0"/>
              <a:pPr/>
              <a:t>9/7/2010</a:t>
            </a:fld>
            <a:endParaRPr lang="en-US" dirty="0"/>
          </a:p>
        </p:txBody>
      </p:sp>
      <p:sp>
        <p:nvSpPr>
          <p:cNvPr id="6" name="Footer Placeholder 2"/>
          <p:cNvSpPr>
            <a:spLocks noGrp="1"/>
          </p:cNvSpPr>
          <p:nvPr>
            <p:ph type="ftr" sz="quarter" idx="11"/>
          </p:nvPr>
        </p:nvSpPr>
        <p:spPr/>
        <p:txBody>
          <a:bodyPr/>
          <a:lstStyle>
            <a:lvl1pPr>
              <a:defRPr/>
            </a:lvl1pPr>
          </a:lstStyle>
          <a:p>
            <a:r>
              <a:rPr lang="en-US" dirty="0" smtClean="0"/>
              <a:t>Prepared for NNSSIL by Center on Innovation &amp; Improvement and Council of Chief State School Officers</a:t>
            </a:r>
            <a:endParaRPr lang="en-US" dirty="0"/>
          </a:p>
        </p:txBody>
      </p:sp>
      <p:sp>
        <p:nvSpPr>
          <p:cNvPr id="7" name="Slide Number Placeholder 22"/>
          <p:cNvSpPr>
            <a:spLocks noGrp="1"/>
          </p:cNvSpPr>
          <p:nvPr>
            <p:ph type="sldNum" sz="quarter" idx="12"/>
          </p:nvPr>
        </p:nvSpPr>
        <p:spPr/>
        <p:txBody>
          <a:bodyPr/>
          <a:lstStyle>
            <a:lvl1pPr>
              <a:defRPr/>
            </a:lvl1pPr>
          </a:lstStyle>
          <a:p>
            <a:fld id="{0EF3ABD5-A329-403A-8227-B7A00F8F304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fld id="{E17019B8-526A-483F-9120-BE79B9510A27}" type="datetime1">
              <a:rPr lang="en-US" smtClean="0"/>
              <a:pPr/>
              <a:t>9/7/2010</a:t>
            </a:fld>
            <a:endParaRPr lang="en-US"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fld id="{0EF3ABD5-A329-403A-8227-B7A00F8F304A}" type="slidenum">
              <a:rPr lang="en-US" smtClean="0"/>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r>
              <a:rPr lang="en-US" dirty="0" smtClean="0"/>
              <a:t>Prepared for NNSSIL by Center on Innovation &amp; Improvement and Council of Chief State School Officers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fld id="{8939D073-B521-4F51-AD2A-DD467582315B}" type="datetime1">
              <a:rPr lang="en-US" smtClean="0"/>
              <a:pPr/>
              <a:t>9/7/2010</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r>
              <a:rPr lang="en-US" dirty="0" smtClean="0"/>
              <a:t>Prepared for NNSSIL by Center on Innovation &amp; Improvement and Council of Chief State School Officers</a:t>
            </a: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defRPr>
            </a:lvl1pPr>
          </a:lstStyle>
          <a:p>
            <a:fld id="{0EF3ABD5-A329-403A-8227-B7A00F8F304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fontAlgn="base" hangingPunct="1">
        <a:spcBef>
          <a:spcPct val="0"/>
        </a:spcBef>
        <a:spcAft>
          <a:spcPct val="0"/>
        </a:spcAft>
        <a:defRPr sz="4400" kern="12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14.xml"/><Relationship Id="rId3" Type="http://schemas.openxmlformats.org/officeDocument/2006/relationships/diagramData" Target="../diagrams/data13.xml"/><Relationship Id="rId7" Type="http://schemas.microsoft.com/office/2007/relationships/diagramDrawing" Target="../diagrams/drawing13.xml"/><Relationship Id="rId12" Type="http://schemas.microsoft.com/office/2007/relationships/diagramDrawing" Target="../diagrams/drawing14.xm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diagramColors" Target="../diagrams/colors13.xml"/><Relationship Id="rId11" Type="http://schemas.openxmlformats.org/officeDocument/2006/relationships/diagramColors" Target="../diagrams/colors14.xml"/><Relationship Id="rId5" Type="http://schemas.openxmlformats.org/officeDocument/2006/relationships/diagramQuickStyle" Target="../diagrams/quickStyle13.xml"/><Relationship Id="rId10" Type="http://schemas.openxmlformats.org/officeDocument/2006/relationships/diagramQuickStyle" Target="../diagrams/quickStyle14.xml"/><Relationship Id="rId4" Type="http://schemas.openxmlformats.org/officeDocument/2006/relationships/diagramLayout" Target="../diagrams/layout13.xml"/><Relationship Id="rId9"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5.jpeg"/><Relationship Id="rId4" Type="http://schemas.openxmlformats.org/officeDocument/2006/relationships/diagramLayout" Target="../diagrams/layout1.xml"/><Relationship Id="rId9"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diagramData" Target="../diagrams/data22.xml"/><Relationship Id="rId3" Type="http://schemas.openxmlformats.org/officeDocument/2006/relationships/diagramData" Target="../diagrams/data21.xml"/><Relationship Id="rId7" Type="http://schemas.microsoft.com/office/2007/relationships/diagramDrawing" Target="../diagrams/drawing21.xml"/><Relationship Id="rId12" Type="http://schemas.microsoft.com/office/2007/relationships/diagramDrawing" Target="../diagrams/drawing22.xml"/><Relationship Id="rId2" Type="http://schemas.openxmlformats.org/officeDocument/2006/relationships/notesSlide" Target="../notesSlides/notesSlide24.xml"/><Relationship Id="rId1" Type="http://schemas.openxmlformats.org/officeDocument/2006/relationships/slideLayout" Target="../slideLayouts/slideLayout4.xml"/><Relationship Id="rId6" Type="http://schemas.openxmlformats.org/officeDocument/2006/relationships/diagramColors" Target="../diagrams/colors21.xml"/><Relationship Id="rId11" Type="http://schemas.openxmlformats.org/officeDocument/2006/relationships/diagramColors" Target="../diagrams/colors22.xml"/><Relationship Id="rId5" Type="http://schemas.openxmlformats.org/officeDocument/2006/relationships/diagramQuickStyle" Target="../diagrams/quickStyle21.xml"/><Relationship Id="rId10" Type="http://schemas.openxmlformats.org/officeDocument/2006/relationships/diagramQuickStyle" Target="../diagrams/quickStyle22.xml"/><Relationship Id="rId4" Type="http://schemas.openxmlformats.org/officeDocument/2006/relationships/diagramLayout" Target="../diagrams/layout21.xml"/><Relationship Id="rId9" Type="http://schemas.openxmlformats.org/officeDocument/2006/relationships/diagramLayout" Target="../diagrams/layout2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3.xml.rels><?xml version="1.0" encoding="UTF-8" standalone="yes"?>
<Relationships xmlns="http://schemas.openxmlformats.org/package/2006/relationships"><Relationship Id="rId3" Type="http://schemas.openxmlformats.org/officeDocument/2006/relationships/hyperlink" Target="http://www.centerii.or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8" Type="http://schemas.openxmlformats.org/officeDocument/2006/relationships/diagramData" Target="../diagrams/data29.xml"/><Relationship Id="rId3" Type="http://schemas.openxmlformats.org/officeDocument/2006/relationships/diagramData" Target="../diagrams/data28.xml"/><Relationship Id="rId7" Type="http://schemas.microsoft.com/office/2007/relationships/diagramDrawing" Target="../diagrams/drawing28.xml"/><Relationship Id="rId12" Type="http://schemas.microsoft.com/office/2007/relationships/diagramDrawing" Target="../diagrams/drawing29.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28.xml"/><Relationship Id="rId11" Type="http://schemas.openxmlformats.org/officeDocument/2006/relationships/diagramColors" Target="../diagrams/colors29.xml"/><Relationship Id="rId5" Type="http://schemas.openxmlformats.org/officeDocument/2006/relationships/diagramQuickStyle" Target="../diagrams/quickStyle28.xml"/><Relationship Id="rId10" Type="http://schemas.openxmlformats.org/officeDocument/2006/relationships/diagramQuickStyle" Target="../diagrams/quickStyle29.xml"/><Relationship Id="rId4" Type="http://schemas.openxmlformats.org/officeDocument/2006/relationships/diagramLayout" Target="../diagrams/layout28.xml"/><Relationship Id="rId9" Type="http://schemas.openxmlformats.org/officeDocument/2006/relationships/diagramLayout" Target="../diagrams/layout29.xml"/></Relationships>
</file>

<file path=ppt/slides/_rels/slide31.xml.rels><?xml version="1.0" encoding="UTF-8" standalone="yes"?>
<Relationships xmlns="http://schemas.openxmlformats.org/package/2006/relationships"><Relationship Id="rId8" Type="http://schemas.openxmlformats.org/officeDocument/2006/relationships/hyperlink" Target="http://www.centerii.org/" TargetMode="External"/><Relationship Id="rId3" Type="http://schemas.openxmlformats.org/officeDocument/2006/relationships/diagramData" Target="../diagrams/data30.xml"/><Relationship Id="rId7" Type="http://schemas.microsoft.com/office/2007/relationships/diagramDrawing" Target="../diagrams/drawing30.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30.xml"/><Relationship Id="rId5" Type="http://schemas.openxmlformats.org/officeDocument/2006/relationships/diagramQuickStyle" Target="../diagrams/quickStyle30.xml"/><Relationship Id="rId4" Type="http://schemas.openxmlformats.org/officeDocument/2006/relationships/diagramLayout" Target="../diagrams/layout30.xml"/><Relationship Id="rId9" Type="http://schemas.openxmlformats.org/officeDocument/2006/relationships/hyperlink" Target="http://www.centerii.org/survey"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centerii.org/survey" TargetMode="External"/><Relationship Id="rId3" Type="http://schemas.openxmlformats.org/officeDocument/2006/relationships/diagramData" Target="../diagrams/data31.xml"/><Relationship Id="rId7" Type="http://schemas.microsoft.com/office/2007/relationships/diagramDrawing" Target="../diagrams/drawing31.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31.xml"/><Relationship Id="rId11" Type="http://schemas.openxmlformats.org/officeDocument/2006/relationships/hyperlink" Target="http://publicimpact.com/publications/Public_Impact_Try_Try_Again_Slide_August_2009.pdf" TargetMode="External"/><Relationship Id="rId5" Type="http://schemas.openxmlformats.org/officeDocument/2006/relationships/diagramQuickStyle" Target="../diagrams/quickStyle31.xml"/><Relationship Id="rId10" Type="http://schemas.openxmlformats.org/officeDocument/2006/relationships/hyperlink" Target="http://www.publicimpact.com/act-strategically-when-schools-fail/competencies-for-turnaround-success" TargetMode="External"/><Relationship Id="rId4" Type="http://schemas.openxmlformats.org/officeDocument/2006/relationships/diagramLayout" Target="../diagrams/layout31.xml"/><Relationship Id="rId9" Type="http://schemas.openxmlformats.org/officeDocument/2006/relationships/hyperlink" Target="http://www.centerii.org/"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www.centerii.org/" TargetMode="External"/><Relationship Id="rId3" Type="http://schemas.openxmlformats.org/officeDocument/2006/relationships/diagramData" Target="../diagrams/data32.xml"/><Relationship Id="rId7" Type="http://schemas.microsoft.com/office/2007/relationships/diagramDrawing" Target="../diagrams/drawing32.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32.xml"/><Relationship Id="rId5" Type="http://schemas.openxmlformats.org/officeDocument/2006/relationships/diagramQuickStyle" Target="../diagrams/quickStyle32.xml"/><Relationship Id="rId4" Type="http://schemas.openxmlformats.org/officeDocument/2006/relationships/diagramLayout" Target="../diagrams/layout32.xml"/><Relationship Id="rId9" Type="http://schemas.openxmlformats.org/officeDocument/2006/relationships/hyperlink" Target="http://www.centerii.org/survey" TargetMode="Externa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33.xml"/><Relationship Id="rId7" Type="http://schemas.microsoft.com/office/2007/relationships/diagramDrawing" Target="../diagrams/drawing33.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33.xml"/><Relationship Id="rId5" Type="http://schemas.openxmlformats.org/officeDocument/2006/relationships/diagramQuickStyle" Target="../diagrams/quickStyle33.xml"/><Relationship Id="rId4" Type="http://schemas.openxmlformats.org/officeDocument/2006/relationships/diagramLayout" Target="../diagrams/layout33.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447800"/>
            <a:ext cx="7924800" cy="1981200"/>
          </a:xfrm>
        </p:spPr>
        <p:txBody>
          <a:bodyPr/>
          <a:lstStyle/>
          <a:p>
            <a:pPr algn="ctr">
              <a:defRPr/>
            </a:pPr>
            <a:r>
              <a:rPr lang="en-US" sz="3600" b="1" dirty="0" smtClean="0"/>
              <a:t>The Right People for the Job…</a:t>
            </a:r>
            <a:r>
              <a:rPr lang="en-US" sz="3200" b="1" dirty="0" smtClean="0"/>
              <a:t/>
            </a:r>
            <a:br>
              <a:rPr lang="en-US" sz="3200" b="1" dirty="0" smtClean="0"/>
            </a:br>
            <a:r>
              <a:rPr lang="en-US" sz="2800" b="1" i="1" dirty="0" smtClean="0"/>
              <a:t>Selecting and working with Turnaround Leaders, partners, and specialists</a:t>
            </a:r>
            <a:endParaRPr lang="en-US" sz="3200" dirty="0"/>
          </a:p>
        </p:txBody>
      </p:sp>
      <p:pic>
        <p:nvPicPr>
          <p:cNvPr id="14338" name="Picture 4" descr="nnssil"/>
          <p:cNvPicPr>
            <a:picLocks noChangeAspect="1" noChangeArrowheads="1"/>
          </p:cNvPicPr>
          <p:nvPr/>
        </p:nvPicPr>
        <p:blipFill>
          <a:blip r:embed="rId3" cstate="print"/>
          <a:srcRect/>
          <a:stretch>
            <a:fillRect/>
          </a:stretch>
        </p:blipFill>
        <p:spPr bwMode="auto">
          <a:xfrm>
            <a:off x="0" y="0"/>
            <a:ext cx="9144000" cy="1208088"/>
          </a:xfrm>
          <a:prstGeom prst="rect">
            <a:avLst/>
          </a:prstGeom>
          <a:noFill/>
          <a:ln w="9525">
            <a:noFill/>
            <a:miter lim="800000"/>
            <a:headEnd/>
            <a:tailEnd/>
          </a:ln>
        </p:spPr>
      </p:pic>
      <p:sp>
        <p:nvSpPr>
          <p:cNvPr id="14339" name="Rectangle 4"/>
          <p:cNvSpPr>
            <a:spLocks noChangeArrowheads="1"/>
          </p:cNvSpPr>
          <p:nvPr/>
        </p:nvSpPr>
        <p:spPr bwMode="auto">
          <a:xfrm>
            <a:off x="1295400" y="3581400"/>
            <a:ext cx="6553200" cy="1784350"/>
          </a:xfrm>
          <a:prstGeom prst="rect">
            <a:avLst/>
          </a:prstGeom>
          <a:noFill/>
          <a:ln w="9525">
            <a:noFill/>
            <a:miter lim="800000"/>
            <a:headEnd/>
            <a:tailEnd/>
          </a:ln>
        </p:spPr>
        <p:txBody>
          <a:bodyPr>
            <a:spAutoFit/>
          </a:bodyPr>
          <a:lstStyle/>
          <a:p>
            <a:pPr algn="ctr"/>
            <a:r>
              <a:rPr lang="en-US" sz="2200" dirty="0">
                <a:cs typeface="Arial" charset="0"/>
              </a:rPr>
              <a:t>A webinar series prepared by the </a:t>
            </a:r>
            <a:r>
              <a:rPr lang="en-US" sz="2200" b="1" dirty="0">
                <a:cs typeface="Arial" charset="0"/>
              </a:rPr>
              <a:t>Center on Innovation &amp; Improvement </a:t>
            </a:r>
            <a:r>
              <a:rPr lang="en-US" sz="2200" dirty="0">
                <a:cs typeface="Arial" charset="0"/>
              </a:rPr>
              <a:t>for use by the regional comprehensive centers and state education agencies to inform local education agencies.</a:t>
            </a:r>
          </a:p>
        </p:txBody>
      </p:sp>
      <p:pic>
        <p:nvPicPr>
          <p:cNvPr id="14340" name="Picture 10" descr="CenterII logo"/>
          <p:cNvPicPr>
            <a:picLocks noChangeAspect="1" noChangeArrowheads="1"/>
          </p:cNvPicPr>
          <p:nvPr/>
        </p:nvPicPr>
        <p:blipFill>
          <a:blip r:embed="rId4" cstate="print"/>
          <a:srcRect/>
          <a:stretch>
            <a:fillRect/>
          </a:stretch>
        </p:blipFill>
        <p:spPr bwMode="auto">
          <a:xfrm>
            <a:off x="5943600" y="6110288"/>
            <a:ext cx="2971800" cy="557212"/>
          </a:xfrm>
          <a:prstGeom prst="rect">
            <a:avLst/>
          </a:prstGeom>
          <a:noFill/>
          <a:ln w="9525">
            <a:noFill/>
            <a:miter lim="800000"/>
            <a:headEnd/>
            <a:tailEnd/>
          </a:ln>
        </p:spPr>
      </p:pic>
      <p:pic>
        <p:nvPicPr>
          <p:cNvPr id="14341" name="Picture 11" descr="CCSSO_full_color"/>
          <p:cNvPicPr>
            <a:picLocks noChangeAspect="1" noChangeArrowheads="1"/>
          </p:cNvPicPr>
          <p:nvPr/>
        </p:nvPicPr>
        <p:blipFill>
          <a:blip r:embed="rId5" cstate="print"/>
          <a:srcRect/>
          <a:stretch>
            <a:fillRect/>
          </a:stretch>
        </p:blipFill>
        <p:spPr bwMode="auto">
          <a:xfrm>
            <a:off x="3200400" y="6096000"/>
            <a:ext cx="1066800" cy="568325"/>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7D7BA079-6580-4657-A2A4-76E4704C44E6}" type="datetime1">
              <a:rPr lang="en-US" smtClean="0"/>
              <a:pPr/>
              <a:t>9/7/2010</a:t>
            </a:fld>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09600" y="228600"/>
            <a:ext cx="8382000" cy="990600"/>
          </a:xfrm>
        </p:spPr>
        <p:txBody>
          <a:bodyPr>
            <a:noAutofit/>
          </a:bodyPr>
          <a:lstStyle/>
          <a:p>
            <a:pPr algn="ctr"/>
            <a:r>
              <a:rPr lang="en-US" sz="3600" b="1" dirty="0" smtClean="0"/>
              <a:t>Framework for Successful</a:t>
            </a:r>
            <a:br>
              <a:rPr lang="en-US" sz="3600" b="1" dirty="0" smtClean="0"/>
            </a:br>
            <a:r>
              <a:rPr lang="en-US" sz="3600" b="1" dirty="0" smtClean="0"/>
              <a:t>Management of Turnaround</a:t>
            </a:r>
            <a:endParaRPr lang="en-US" sz="3600" b="1" dirty="0"/>
          </a:p>
        </p:txBody>
      </p:sp>
      <p:graphicFrame>
        <p:nvGraphicFramePr>
          <p:cNvPr id="7" name="Content Placeholder 6"/>
          <p:cNvGraphicFramePr>
            <a:graphicFrameLocks noGrp="1"/>
          </p:cNvGraphicFramePr>
          <p:nvPr>
            <p:ph sz="quarter" idx="1"/>
          </p:nvPr>
        </p:nvGraphicFramePr>
        <p:xfrm>
          <a:off x="152400" y="1676400"/>
          <a:ext cx="48768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Content Placeholder 9"/>
          <p:cNvGraphicFramePr>
            <a:graphicFrameLocks noGrp="1"/>
          </p:cNvGraphicFramePr>
          <p:nvPr>
            <p:ph sz="quarter" idx="2"/>
            <p:extLst>
              <p:ext uri="{D42A27DB-BD31-4B8C-83A1-F6EECF244321}">
                <p14:modId xmlns:p14="http://schemas.microsoft.com/office/powerpoint/2010/main" xmlns="" val="3576778461"/>
              </p:ext>
            </p:extLst>
          </p:nvPr>
        </p:nvGraphicFramePr>
        <p:xfrm>
          <a:off x="5257800" y="1818167"/>
          <a:ext cx="3810000" cy="435403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 name="Date Placeholder 3"/>
          <p:cNvSpPr>
            <a:spLocks noGrp="1"/>
          </p:cNvSpPr>
          <p:nvPr>
            <p:ph type="dt" sz="half" idx="10"/>
          </p:nvPr>
        </p:nvSpPr>
        <p:spPr>
          <a:xfrm>
            <a:off x="8077200" y="6492875"/>
            <a:ext cx="1066800" cy="365125"/>
          </a:xfrm>
        </p:spPr>
        <p:txBody>
          <a:bodyPr/>
          <a:lstStyle/>
          <a:p>
            <a:fld id="{491B502F-91DE-40EE-8D0E-4137C4B0C725}" type="datetime1">
              <a:rPr lang="en-US" smtClean="0"/>
              <a:pPr/>
              <a:t>9/7/2010</a:t>
            </a:fld>
            <a:endParaRPr lang="en-US" dirty="0"/>
          </a:p>
        </p:txBody>
      </p:sp>
      <p:sp>
        <p:nvSpPr>
          <p:cNvPr id="6" name="Slide Number Placeholder 5"/>
          <p:cNvSpPr>
            <a:spLocks noGrp="1"/>
          </p:cNvSpPr>
          <p:nvPr>
            <p:ph type="sldNum" sz="quarter" idx="11"/>
          </p:nvPr>
        </p:nvSpPr>
        <p:spPr/>
        <p:txBody>
          <a:bodyPr>
            <a:normAutofit fontScale="85000" lnSpcReduction="20000"/>
          </a:bodyPr>
          <a:lstStyle/>
          <a:p>
            <a:fld id="{0EF3ABD5-A329-403A-8227-B7A00F8F304A}" type="slidenum">
              <a:rPr lang="en-US" smtClean="0"/>
              <a:pPr/>
              <a:t>10</a:t>
            </a:fld>
            <a:endParaRPr lang="en-US" dirty="0"/>
          </a:p>
        </p:txBody>
      </p:sp>
      <p:sp>
        <p:nvSpPr>
          <p:cNvPr id="5" name="Footer Placeholder 4"/>
          <p:cNvSpPr>
            <a:spLocks noGrp="1"/>
          </p:cNvSpPr>
          <p:nvPr>
            <p:ph type="ftr" sz="quarter" idx="12"/>
          </p:nvPr>
        </p:nvSpPr>
        <p:spPr>
          <a:xfrm>
            <a:off x="0" y="6477000"/>
            <a:ext cx="7696200" cy="381000"/>
          </a:xfrm>
        </p:spPr>
        <p:txBody>
          <a:bodyPr/>
          <a:lstStyle/>
          <a:p>
            <a:r>
              <a:rPr lang="en-US" dirty="0" smtClean="0"/>
              <a:t>Prepared for NNSSIL by Center on Innovation &amp; Improvement and Council of Chief State School Officers</a:t>
            </a:r>
          </a:p>
        </p:txBody>
      </p:sp>
      <p:grpSp>
        <p:nvGrpSpPr>
          <p:cNvPr id="2" name="Group 11"/>
          <p:cNvGrpSpPr/>
          <p:nvPr/>
        </p:nvGrpSpPr>
        <p:grpSpPr>
          <a:xfrm>
            <a:off x="4419600" y="2286000"/>
            <a:ext cx="800346" cy="381000"/>
            <a:chOff x="1781238" y="2085291"/>
            <a:chExt cx="343146" cy="401417"/>
          </a:xfrm>
        </p:grpSpPr>
        <p:sp>
          <p:nvSpPr>
            <p:cNvPr id="13" name="Right Arrow 12"/>
            <p:cNvSpPr/>
            <p:nvPr/>
          </p:nvSpPr>
          <p:spPr>
            <a:xfrm>
              <a:off x="1781238" y="2085291"/>
              <a:ext cx="343146" cy="401417"/>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Right Arrow 4"/>
            <p:cNvSpPr/>
            <p:nvPr/>
          </p:nvSpPr>
          <p:spPr>
            <a:xfrm>
              <a:off x="1781238" y="2165574"/>
              <a:ext cx="240202" cy="2408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p:txBody>
        </p:sp>
      </p:gr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Conditions for Change</a:t>
            </a:r>
            <a:endParaRPr lang="en-US" b="1" dirty="0"/>
          </a:p>
        </p:txBody>
      </p:sp>
      <p:graphicFrame>
        <p:nvGraphicFramePr>
          <p:cNvPr id="4" name="Content Placeholder 3"/>
          <p:cNvGraphicFramePr>
            <a:graphicFrameLocks noGrp="1"/>
          </p:cNvGraphicFramePr>
          <p:nvPr>
            <p:ph sz="half" idx="1"/>
          </p:nvPr>
        </p:nvGraphicFramePr>
        <p:xfrm>
          <a:off x="457200" y="1600200"/>
          <a:ext cx="784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ate Placeholder 4"/>
          <p:cNvSpPr>
            <a:spLocks noGrp="1"/>
          </p:cNvSpPr>
          <p:nvPr>
            <p:ph type="dt" sz="half" idx="10"/>
          </p:nvPr>
        </p:nvSpPr>
        <p:spPr>
          <a:xfrm>
            <a:off x="8043333" y="6248400"/>
            <a:ext cx="1066800" cy="365125"/>
          </a:xfrm>
        </p:spPr>
        <p:txBody>
          <a:bodyPr/>
          <a:lstStyle/>
          <a:p>
            <a:fld id="{D5BD7A09-05B5-4AF5-86C8-66F97833BEB1}" type="datetime1">
              <a:rPr lang="en-US" smtClean="0"/>
              <a:pPr/>
              <a:t>9/7/2010</a:t>
            </a:fld>
            <a:endParaRPr lang="en-US" dirty="0"/>
          </a:p>
        </p:txBody>
      </p:sp>
      <p:sp>
        <p:nvSpPr>
          <p:cNvPr id="6" name="Slide Number Placeholder 5"/>
          <p:cNvSpPr>
            <a:spLocks noGrp="1"/>
          </p:cNvSpPr>
          <p:nvPr>
            <p:ph type="sldNum" sz="quarter" idx="11"/>
          </p:nvPr>
        </p:nvSpPr>
        <p:spPr/>
        <p:txBody>
          <a:bodyPr>
            <a:normAutofit fontScale="85000" lnSpcReduction="20000"/>
          </a:bodyPr>
          <a:lstStyle/>
          <a:p>
            <a:fld id="{0EF3ABD5-A329-403A-8227-B7A00F8F304A}" type="slidenum">
              <a:rPr lang="en-US" smtClean="0"/>
              <a:pPr/>
              <a:t>11</a:t>
            </a:fld>
            <a:endParaRPr lang="en-US" dirty="0"/>
          </a:p>
        </p:txBody>
      </p:sp>
      <p:sp>
        <p:nvSpPr>
          <p:cNvPr id="7" name="Footer Placeholder 6"/>
          <p:cNvSpPr>
            <a:spLocks noGrp="1"/>
          </p:cNvSpPr>
          <p:nvPr>
            <p:ph type="ftr" sz="quarter" idx="12"/>
          </p:nvPr>
        </p:nvSpPr>
        <p:spPr>
          <a:xfrm>
            <a:off x="304800" y="6248400"/>
            <a:ext cx="7620000" cy="365125"/>
          </a:xfrm>
        </p:spPr>
        <p:txBody>
          <a:bodyPr/>
          <a:lstStyle/>
          <a:p>
            <a:r>
              <a:rPr lang="en-US" dirty="0" smtClean="0"/>
              <a:t>Prepared for NNSSIL by Center on Innovation &amp; Improvement and Council of Chief State School Officers</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990600"/>
          </a:xfrm>
        </p:spPr>
        <p:txBody>
          <a:bodyPr/>
          <a:lstStyle/>
          <a:p>
            <a:pPr algn="ctr"/>
            <a:r>
              <a:rPr lang="en-US" b="1" dirty="0" smtClean="0"/>
              <a:t>Actions and Interactions</a:t>
            </a:r>
            <a:endParaRPr lang="en-US" b="1"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xmlns="" val="3869161383"/>
              </p:ext>
            </p:extLst>
          </p:nvPr>
        </p:nvGraphicFramePr>
        <p:xfrm>
          <a:off x="533400" y="1600200"/>
          <a:ext cx="8153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ate Placeholder 4"/>
          <p:cNvSpPr>
            <a:spLocks noGrp="1"/>
          </p:cNvSpPr>
          <p:nvPr>
            <p:ph type="dt" sz="half" idx="10"/>
          </p:nvPr>
        </p:nvSpPr>
        <p:spPr>
          <a:xfrm>
            <a:off x="8043333" y="6248400"/>
            <a:ext cx="1066800" cy="365125"/>
          </a:xfrm>
        </p:spPr>
        <p:txBody>
          <a:bodyPr/>
          <a:lstStyle/>
          <a:p>
            <a:fld id="{67462720-5A08-4AE0-8540-A2C85A6F90C3}" type="datetime1">
              <a:rPr lang="en-US" smtClean="0"/>
              <a:pPr/>
              <a:t>9/7/2010</a:t>
            </a:fld>
            <a:endParaRPr lang="en-US" dirty="0"/>
          </a:p>
        </p:txBody>
      </p:sp>
      <p:sp>
        <p:nvSpPr>
          <p:cNvPr id="6" name="Slide Number Placeholder 5"/>
          <p:cNvSpPr>
            <a:spLocks noGrp="1"/>
          </p:cNvSpPr>
          <p:nvPr>
            <p:ph type="sldNum" sz="quarter" idx="11"/>
          </p:nvPr>
        </p:nvSpPr>
        <p:spPr/>
        <p:txBody>
          <a:bodyPr>
            <a:normAutofit fontScale="85000" lnSpcReduction="20000"/>
          </a:bodyPr>
          <a:lstStyle/>
          <a:p>
            <a:fld id="{0EF3ABD5-A329-403A-8227-B7A00F8F304A}" type="slidenum">
              <a:rPr lang="en-US" smtClean="0"/>
              <a:pPr/>
              <a:t>12</a:t>
            </a:fld>
            <a:endParaRPr lang="en-US" dirty="0"/>
          </a:p>
        </p:txBody>
      </p:sp>
      <p:sp>
        <p:nvSpPr>
          <p:cNvPr id="7" name="Footer Placeholder 6"/>
          <p:cNvSpPr>
            <a:spLocks noGrp="1"/>
          </p:cNvSpPr>
          <p:nvPr>
            <p:ph type="ftr" sz="quarter" idx="12"/>
          </p:nvPr>
        </p:nvSpPr>
        <p:spPr>
          <a:xfrm>
            <a:off x="152399" y="6248400"/>
            <a:ext cx="7696201" cy="441325"/>
          </a:xfrm>
        </p:spPr>
        <p:txBody>
          <a:bodyPr/>
          <a:lstStyle/>
          <a:p>
            <a:r>
              <a:rPr lang="en-US" dirty="0" smtClean="0"/>
              <a:t>Prepared for NNSSIL by Center on Innovation &amp; Improvement and Council of Chief State School Officers</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53400" cy="990600"/>
          </a:xfrm>
        </p:spPr>
        <p:txBody>
          <a:bodyPr>
            <a:normAutofit fontScale="90000"/>
          </a:bodyPr>
          <a:lstStyle/>
          <a:p>
            <a:pPr algn="ctr"/>
            <a:r>
              <a:rPr lang="en-US" dirty="0" smtClean="0"/>
              <a:t/>
            </a:r>
            <a:br>
              <a:rPr lang="en-US" dirty="0" smtClean="0"/>
            </a:br>
            <a:r>
              <a:rPr lang="en-US" b="1" dirty="0" smtClean="0"/>
              <a:t> </a:t>
            </a:r>
            <a:r>
              <a:rPr lang="en-US" sz="4000" b="1" dirty="0" smtClean="0"/>
              <a:t>Substantial Organizational Improvement</a:t>
            </a:r>
            <a:r>
              <a:rPr lang="en-US" dirty="0" smtClean="0"/>
              <a:t/>
            </a:r>
            <a:br>
              <a:rPr lang="en-US" dirty="0" smtClean="0"/>
            </a:br>
            <a:endParaRPr lang="en-US"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xmlns="" val="3305914461"/>
              </p:ext>
            </p:extLst>
          </p:nvPr>
        </p:nvGraphicFramePr>
        <p:xfrm>
          <a:off x="685800" y="1600200"/>
          <a:ext cx="784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ate Placeholder 4"/>
          <p:cNvSpPr>
            <a:spLocks noGrp="1"/>
          </p:cNvSpPr>
          <p:nvPr>
            <p:ph type="dt" sz="half" idx="10"/>
          </p:nvPr>
        </p:nvSpPr>
        <p:spPr>
          <a:xfrm>
            <a:off x="8068733" y="6248400"/>
            <a:ext cx="1066800" cy="365125"/>
          </a:xfrm>
        </p:spPr>
        <p:txBody>
          <a:bodyPr/>
          <a:lstStyle/>
          <a:p>
            <a:fld id="{E3050564-A785-43C1-A604-6AA1DF7256D7}" type="datetime1">
              <a:rPr lang="en-US" smtClean="0"/>
              <a:pPr/>
              <a:t>9/7/2010</a:t>
            </a:fld>
            <a:endParaRPr lang="en-US" dirty="0"/>
          </a:p>
        </p:txBody>
      </p:sp>
      <p:sp>
        <p:nvSpPr>
          <p:cNvPr id="6" name="Slide Number Placeholder 5"/>
          <p:cNvSpPr>
            <a:spLocks noGrp="1"/>
          </p:cNvSpPr>
          <p:nvPr>
            <p:ph type="sldNum" sz="quarter" idx="11"/>
          </p:nvPr>
        </p:nvSpPr>
        <p:spPr/>
        <p:txBody>
          <a:bodyPr>
            <a:normAutofit fontScale="85000" lnSpcReduction="20000"/>
          </a:bodyPr>
          <a:lstStyle/>
          <a:p>
            <a:fld id="{0EF3ABD5-A329-403A-8227-B7A00F8F304A}" type="slidenum">
              <a:rPr lang="en-US" smtClean="0"/>
              <a:pPr/>
              <a:t>13</a:t>
            </a:fld>
            <a:endParaRPr lang="en-US" dirty="0"/>
          </a:p>
        </p:txBody>
      </p:sp>
      <p:sp>
        <p:nvSpPr>
          <p:cNvPr id="7" name="Footer Placeholder 6"/>
          <p:cNvSpPr>
            <a:spLocks noGrp="1"/>
          </p:cNvSpPr>
          <p:nvPr>
            <p:ph type="ftr" sz="quarter" idx="12"/>
          </p:nvPr>
        </p:nvSpPr>
        <p:spPr>
          <a:xfrm>
            <a:off x="228600" y="6248400"/>
            <a:ext cx="7772400" cy="365125"/>
          </a:xfrm>
        </p:spPr>
        <p:txBody>
          <a:bodyPr/>
          <a:lstStyle/>
          <a:p>
            <a:r>
              <a:rPr lang="en-US" dirty="0" smtClean="0"/>
              <a:t>Prepared for NNSSIL by Center on Innovation &amp; Improvement and Council of Chief State School Officers</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990600"/>
          </a:xfrm>
        </p:spPr>
        <p:txBody>
          <a:bodyPr/>
          <a:lstStyle/>
          <a:p>
            <a:pPr algn="ctr"/>
            <a:r>
              <a:rPr lang="en-US" b="1" dirty="0" smtClean="0"/>
              <a:t>Dramatic and Sustainable Results</a:t>
            </a:r>
            <a:endParaRPr lang="en-US" b="1" dirty="0"/>
          </a:p>
        </p:txBody>
      </p:sp>
      <p:graphicFrame>
        <p:nvGraphicFramePr>
          <p:cNvPr id="4" name="Content Placeholder 3"/>
          <p:cNvGraphicFramePr>
            <a:graphicFrameLocks noGrp="1"/>
          </p:cNvGraphicFramePr>
          <p:nvPr>
            <p:ph sz="half" idx="1"/>
          </p:nvPr>
        </p:nvGraphicFramePr>
        <p:xfrm>
          <a:off x="609600" y="1600200"/>
          <a:ext cx="80772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ate Placeholder 4"/>
          <p:cNvSpPr>
            <a:spLocks noGrp="1"/>
          </p:cNvSpPr>
          <p:nvPr>
            <p:ph type="dt" sz="half" idx="10"/>
          </p:nvPr>
        </p:nvSpPr>
        <p:spPr>
          <a:xfrm>
            <a:off x="7848600" y="6248401"/>
            <a:ext cx="1066800" cy="304799"/>
          </a:xfrm>
        </p:spPr>
        <p:txBody>
          <a:bodyPr/>
          <a:lstStyle/>
          <a:p>
            <a:fld id="{B4697AB8-5AE0-4A0B-86DE-1D674B65AFB8}" type="datetime1">
              <a:rPr lang="en-US" smtClean="0"/>
              <a:pPr/>
              <a:t>9/7/2010</a:t>
            </a:fld>
            <a:endParaRPr lang="en-US" dirty="0"/>
          </a:p>
        </p:txBody>
      </p:sp>
      <p:sp>
        <p:nvSpPr>
          <p:cNvPr id="6" name="Slide Number Placeholder 5"/>
          <p:cNvSpPr>
            <a:spLocks noGrp="1"/>
          </p:cNvSpPr>
          <p:nvPr>
            <p:ph type="sldNum" sz="quarter" idx="11"/>
          </p:nvPr>
        </p:nvSpPr>
        <p:spPr/>
        <p:txBody>
          <a:bodyPr>
            <a:normAutofit fontScale="85000" lnSpcReduction="20000"/>
          </a:bodyPr>
          <a:lstStyle/>
          <a:p>
            <a:fld id="{0EF3ABD5-A329-403A-8227-B7A00F8F304A}" type="slidenum">
              <a:rPr lang="en-US" smtClean="0"/>
              <a:pPr/>
              <a:t>14</a:t>
            </a:fld>
            <a:endParaRPr lang="en-US" dirty="0"/>
          </a:p>
        </p:txBody>
      </p:sp>
      <p:sp>
        <p:nvSpPr>
          <p:cNvPr id="7" name="Footer Placeholder 6"/>
          <p:cNvSpPr>
            <a:spLocks noGrp="1"/>
          </p:cNvSpPr>
          <p:nvPr>
            <p:ph type="ftr" sz="quarter" idx="12"/>
          </p:nvPr>
        </p:nvSpPr>
        <p:spPr>
          <a:xfrm>
            <a:off x="0" y="6248400"/>
            <a:ext cx="7848600" cy="228600"/>
          </a:xfrm>
        </p:spPr>
        <p:txBody>
          <a:bodyPr/>
          <a:lstStyle/>
          <a:p>
            <a:r>
              <a:rPr lang="en-US" dirty="0" smtClean="0"/>
              <a:t>Prepared for NNSSIL by Center on Innovation &amp; Improvement and Council of Chief State School Officers</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09600" y="228600"/>
            <a:ext cx="8382000" cy="990600"/>
          </a:xfrm>
        </p:spPr>
        <p:txBody>
          <a:bodyPr>
            <a:noAutofit/>
          </a:bodyPr>
          <a:lstStyle/>
          <a:p>
            <a:pPr algn="ctr"/>
            <a:r>
              <a:rPr lang="en-US" sz="3600" b="1" dirty="0" smtClean="0"/>
              <a:t>Framework for Successful</a:t>
            </a:r>
            <a:br>
              <a:rPr lang="en-US" sz="3600" b="1" dirty="0" smtClean="0"/>
            </a:br>
            <a:r>
              <a:rPr lang="en-US" sz="3600" b="1" dirty="0" smtClean="0"/>
              <a:t>Management of Turnaround</a:t>
            </a:r>
            <a:endParaRPr lang="en-US" sz="3600" b="1" dirty="0"/>
          </a:p>
        </p:txBody>
      </p:sp>
      <p:graphicFrame>
        <p:nvGraphicFramePr>
          <p:cNvPr id="7" name="Content Placeholder 6"/>
          <p:cNvGraphicFramePr>
            <a:graphicFrameLocks noGrp="1"/>
          </p:cNvGraphicFramePr>
          <p:nvPr>
            <p:ph sz="quarter" idx="1"/>
          </p:nvPr>
        </p:nvGraphicFramePr>
        <p:xfrm>
          <a:off x="152400" y="1676400"/>
          <a:ext cx="48768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Content Placeholder 9"/>
          <p:cNvGraphicFramePr>
            <a:graphicFrameLocks noGrp="1"/>
          </p:cNvGraphicFramePr>
          <p:nvPr>
            <p:ph sz="quarter" idx="2"/>
            <p:extLst>
              <p:ext uri="{D42A27DB-BD31-4B8C-83A1-F6EECF244321}">
                <p14:modId xmlns:p14="http://schemas.microsoft.com/office/powerpoint/2010/main" xmlns="" val="802566574"/>
              </p:ext>
            </p:extLst>
          </p:nvPr>
        </p:nvGraphicFramePr>
        <p:xfrm>
          <a:off x="5257800" y="1818167"/>
          <a:ext cx="3810000" cy="435403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 name="Date Placeholder 3"/>
          <p:cNvSpPr>
            <a:spLocks noGrp="1"/>
          </p:cNvSpPr>
          <p:nvPr>
            <p:ph type="dt" sz="half" idx="10"/>
          </p:nvPr>
        </p:nvSpPr>
        <p:spPr>
          <a:xfrm>
            <a:off x="7848600" y="6248400"/>
            <a:ext cx="1066800" cy="365125"/>
          </a:xfrm>
        </p:spPr>
        <p:txBody>
          <a:bodyPr/>
          <a:lstStyle/>
          <a:p>
            <a:fld id="{491B502F-91DE-40EE-8D0E-4137C4B0C725}" type="datetime1">
              <a:rPr lang="en-US" smtClean="0"/>
              <a:pPr/>
              <a:t>9/7/2010</a:t>
            </a:fld>
            <a:endParaRPr lang="en-US" dirty="0"/>
          </a:p>
        </p:txBody>
      </p:sp>
      <p:sp>
        <p:nvSpPr>
          <p:cNvPr id="6" name="Slide Number Placeholder 5"/>
          <p:cNvSpPr>
            <a:spLocks noGrp="1"/>
          </p:cNvSpPr>
          <p:nvPr>
            <p:ph type="sldNum" sz="quarter" idx="11"/>
          </p:nvPr>
        </p:nvSpPr>
        <p:spPr/>
        <p:txBody>
          <a:bodyPr>
            <a:normAutofit fontScale="85000" lnSpcReduction="20000"/>
          </a:bodyPr>
          <a:lstStyle/>
          <a:p>
            <a:fld id="{0EF3ABD5-A329-403A-8227-B7A00F8F304A}" type="slidenum">
              <a:rPr lang="en-US" smtClean="0"/>
              <a:pPr/>
              <a:t>15</a:t>
            </a:fld>
            <a:endParaRPr lang="en-US" dirty="0"/>
          </a:p>
        </p:txBody>
      </p:sp>
      <p:sp>
        <p:nvSpPr>
          <p:cNvPr id="5" name="Footer Placeholder 4"/>
          <p:cNvSpPr>
            <a:spLocks noGrp="1"/>
          </p:cNvSpPr>
          <p:nvPr>
            <p:ph type="ftr" sz="quarter" idx="12"/>
          </p:nvPr>
        </p:nvSpPr>
        <p:spPr>
          <a:xfrm>
            <a:off x="0" y="6248400"/>
            <a:ext cx="7696200" cy="381000"/>
          </a:xfrm>
        </p:spPr>
        <p:txBody>
          <a:bodyPr/>
          <a:lstStyle/>
          <a:p>
            <a:r>
              <a:rPr lang="en-US" dirty="0" smtClean="0"/>
              <a:t>Prepared for NNSSIL by Center on Innovation &amp; Improvement and Council of Chief State School Officers</a:t>
            </a:r>
          </a:p>
        </p:txBody>
      </p:sp>
      <p:grpSp>
        <p:nvGrpSpPr>
          <p:cNvPr id="2" name="Group 11"/>
          <p:cNvGrpSpPr/>
          <p:nvPr/>
        </p:nvGrpSpPr>
        <p:grpSpPr>
          <a:xfrm>
            <a:off x="4419600" y="2286000"/>
            <a:ext cx="800346" cy="381000"/>
            <a:chOff x="1781238" y="2085291"/>
            <a:chExt cx="343146" cy="401417"/>
          </a:xfrm>
        </p:grpSpPr>
        <p:sp>
          <p:nvSpPr>
            <p:cNvPr id="13" name="Right Arrow 12"/>
            <p:cNvSpPr/>
            <p:nvPr/>
          </p:nvSpPr>
          <p:spPr>
            <a:xfrm>
              <a:off x="1781238" y="2085291"/>
              <a:ext cx="343146" cy="401417"/>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Right Arrow 4"/>
            <p:cNvSpPr/>
            <p:nvPr/>
          </p:nvSpPr>
          <p:spPr>
            <a:xfrm>
              <a:off x="1781238" y="2165574"/>
              <a:ext cx="240202" cy="2408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p:txBody>
        </p:sp>
      </p:gr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1066800"/>
          </a:xfrm>
        </p:spPr>
        <p:txBody>
          <a:bodyPr/>
          <a:lstStyle/>
          <a:p>
            <a:pPr algn="ctr"/>
            <a:r>
              <a:rPr lang="en-US" sz="4000" b="1" dirty="0" smtClean="0"/>
              <a:t>Leaders, Partners, and Specialists</a:t>
            </a:r>
            <a:r>
              <a:rPr lang="en-US" sz="4000" b="1" dirty="0" smtClean="0">
                <a:latin typeface="Arial"/>
                <a:cs typeface="Arial"/>
              </a:rPr>
              <a:t> -  </a:t>
            </a:r>
            <a:r>
              <a:rPr lang="en-US" sz="4000" b="1" dirty="0" smtClean="0"/>
              <a:t> The Change Agents</a:t>
            </a:r>
            <a:endParaRPr lang="en-US" sz="4000"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xmlns="" val="1696257152"/>
              </p:ext>
            </p:extLst>
          </p:nvPr>
        </p:nvGraphicFramePr>
        <p:xfrm>
          <a:off x="457200" y="1600200"/>
          <a:ext cx="76962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ate Placeholder 4"/>
          <p:cNvSpPr>
            <a:spLocks noGrp="1"/>
          </p:cNvSpPr>
          <p:nvPr>
            <p:ph type="dt" sz="half" idx="10"/>
          </p:nvPr>
        </p:nvSpPr>
        <p:spPr>
          <a:xfrm>
            <a:off x="7924800" y="6248400"/>
            <a:ext cx="1066800" cy="365125"/>
          </a:xfrm>
        </p:spPr>
        <p:txBody>
          <a:bodyPr/>
          <a:lstStyle/>
          <a:p>
            <a:fld id="{4DF70598-4F1A-43E5-AF28-49B9499C3058}" type="datetime1">
              <a:rPr lang="en-US" smtClean="0"/>
              <a:pPr/>
              <a:t>9/7/2010</a:t>
            </a:fld>
            <a:endParaRPr lang="en-US" dirty="0"/>
          </a:p>
        </p:txBody>
      </p:sp>
      <p:sp>
        <p:nvSpPr>
          <p:cNvPr id="6" name="Slide Number Placeholder 5"/>
          <p:cNvSpPr>
            <a:spLocks noGrp="1"/>
          </p:cNvSpPr>
          <p:nvPr>
            <p:ph type="sldNum" sz="quarter" idx="11"/>
          </p:nvPr>
        </p:nvSpPr>
        <p:spPr/>
        <p:txBody>
          <a:bodyPr>
            <a:normAutofit fontScale="85000" lnSpcReduction="20000"/>
          </a:bodyPr>
          <a:lstStyle/>
          <a:p>
            <a:fld id="{0EF3ABD5-A329-403A-8227-B7A00F8F304A}" type="slidenum">
              <a:rPr lang="en-US" smtClean="0"/>
              <a:pPr/>
              <a:t>16</a:t>
            </a:fld>
            <a:endParaRPr lang="en-US" dirty="0"/>
          </a:p>
        </p:txBody>
      </p:sp>
      <p:sp>
        <p:nvSpPr>
          <p:cNvPr id="7" name="Footer Placeholder 6"/>
          <p:cNvSpPr>
            <a:spLocks noGrp="1"/>
          </p:cNvSpPr>
          <p:nvPr>
            <p:ph type="ftr" sz="quarter" idx="12"/>
          </p:nvPr>
        </p:nvSpPr>
        <p:spPr>
          <a:xfrm>
            <a:off x="228600" y="6248400"/>
            <a:ext cx="7620000" cy="365125"/>
          </a:xfrm>
        </p:spPr>
        <p:txBody>
          <a:bodyPr/>
          <a:lstStyle/>
          <a:p>
            <a:r>
              <a:rPr lang="en-US" dirty="0" smtClean="0"/>
              <a:t>Prepared for NNSSIL by Center on Innovation &amp; Improvement and Council of Chief State School Officers</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sz="3200" b="1" dirty="0" smtClean="0"/>
              <a:t>Leader, Partner, Specialist Ability: Knowledge &amp; Skills, Background, and Competencies</a:t>
            </a:r>
            <a:endParaRPr lang="en-US" sz="3200" b="1" i="1" dirty="0"/>
          </a:p>
        </p:txBody>
      </p:sp>
      <p:graphicFrame>
        <p:nvGraphicFramePr>
          <p:cNvPr id="10" name="Content Placeholder 9"/>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ate Placeholder 4"/>
          <p:cNvSpPr>
            <a:spLocks noGrp="1"/>
          </p:cNvSpPr>
          <p:nvPr>
            <p:ph type="dt" sz="half" idx="10"/>
          </p:nvPr>
        </p:nvSpPr>
        <p:spPr/>
        <p:txBody>
          <a:bodyPr/>
          <a:lstStyle/>
          <a:p>
            <a:fld id="{82F31FBA-8558-47BD-982A-C15B10F3C0C0}" type="datetime1">
              <a:rPr lang="en-US" smtClean="0"/>
              <a:pPr/>
              <a:t>9/7/2010</a:t>
            </a:fld>
            <a:endParaRPr lang="en-US" dirty="0"/>
          </a:p>
        </p:txBody>
      </p:sp>
      <p:sp>
        <p:nvSpPr>
          <p:cNvPr id="7" name="Footer Placeholder 6"/>
          <p:cNvSpPr>
            <a:spLocks noGrp="1"/>
          </p:cNvSpPr>
          <p:nvPr>
            <p:ph type="ftr" sz="quarter" idx="11"/>
          </p:nvPr>
        </p:nvSpPr>
        <p:spPr/>
        <p:txBody>
          <a:bodyPr/>
          <a:lstStyle/>
          <a:p>
            <a:r>
              <a:rPr lang="en-US" dirty="0" smtClean="0"/>
              <a:t>Prepared for NNSSIL by Center on Innovation &amp; Improvement and Council of Chief State School Officers</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0EF3ABD5-A329-403A-8227-B7A00F8F304A}" type="slidenum">
              <a:rPr lang="en-US" smtClean="0"/>
              <a:pPr/>
              <a:t>17</a:t>
            </a:fld>
            <a:endParaRPr lang="en-US" dirty="0"/>
          </a:p>
        </p:txBody>
      </p:sp>
      <p:sp>
        <p:nvSpPr>
          <p:cNvPr id="9" name="TextBox 8"/>
          <p:cNvSpPr txBox="1"/>
          <p:nvPr/>
        </p:nvSpPr>
        <p:spPr>
          <a:xfrm>
            <a:off x="609600" y="6041136"/>
            <a:ext cx="8153400" cy="338554"/>
          </a:xfrm>
          <a:prstGeom prst="rect">
            <a:avLst/>
          </a:prstGeom>
          <a:noFill/>
        </p:spPr>
        <p:txBody>
          <a:bodyPr wrap="square" rtlCol="0">
            <a:spAutoFit/>
          </a:bodyPr>
          <a:lstStyle/>
          <a:p>
            <a:r>
              <a:rPr lang="en-US" sz="1600" dirty="0" smtClean="0">
                <a:solidFill>
                  <a:schemeClr val="bg2"/>
                </a:solidFill>
              </a:rPr>
              <a:t>Adapted from Public Impact (2007; 2008)</a:t>
            </a:r>
            <a:endParaRPr lang="en-US" sz="1600" dirty="0">
              <a:solidFill>
                <a:schemeClr val="bg2"/>
              </a:solidFill>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sz="3600" b="1" dirty="0" smtClean="0"/>
              <a:t>Leveraging the Predictive Power of Competencies…</a:t>
            </a:r>
            <a:endParaRPr lang="en-US" sz="3600" b="1" i="1" dirty="0"/>
          </a:p>
        </p:txBody>
      </p:sp>
      <p:graphicFrame>
        <p:nvGraphicFramePr>
          <p:cNvPr id="10" name="Content Placeholder 9"/>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ate Placeholder 4"/>
          <p:cNvSpPr>
            <a:spLocks noGrp="1"/>
          </p:cNvSpPr>
          <p:nvPr>
            <p:ph type="dt" sz="half" idx="10"/>
          </p:nvPr>
        </p:nvSpPr>
        <p:spPr/>
        <p:txBody>
          <a:bodyPr/>
          <a:lstStyle/>
          <a:p>
            <a:fld id="{82F31FBA-8558-47BD-982A-C15B10F3C0C0}" type="datetime1">
              <a:rPr lang="en-US" smtClean="0"/>
              <a:pPr/>
              <a:t>9/7/2010</a:t>
            </a:fld>
            <a:endParaRPr lang="en-US" dirty="0"/>
          </a:p>
        </p:txBody>
      </p:sp>
      <p:sp>
        <p:nvSpPr>
          <p:cNvPr id="7" name="Footer Placeholder 6"/>
          <p:cNvSpPr>
            <a:spLocks noGrp="1"/>
          </p:cNvSpPr>
          <p:nvPr>
            <p:ph type="ftr" sz="quarter" idx="11"/>
          </p:nvPr>
        </p:nvSpPr>
        <p:spPr/>
        <p:txBody>
          <a:bodyPr/>
          <a:lstStyle/>
          <a:p>
            <a:r>
              <a:rPr lang="en-US" dirty="0" smtClean="0"/>
              <a:t>Prepared for NNSSIL by Center on Innovation &amp; Improvement and Council of Chief State School Officers</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0EF3ABD5-A329-403A-8227-B7A00F8F304A}" type="slidenum">
              <a:rPr lang="en-US" smtClean="0"/>
              <a:pPr/>
              <a:t>18</a:t>
            </a:fld>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ctrTitle"/>
          </p:nvPr>
        </p:nvSpPr>
        <p:spPr>
          <a:xfrm>
            <a:off x="685800" y="1905000"/>
            <a:ext cx="7696200" cy="1905000"/>
          </a:xfrm>
        </p:spPr>
        <p:txBody>
          <a:bodyPr/>
          <a:lstStyle/>
          <a:p>
            <a:pPr algn="ctr"/>
            <a:r>
              <a:rPr lang="en-US" b="1" dirty="0" smtClean="0"/>
              <a:t>Part 2: select leaders, Partners, and Specialists</a:t>
            </a:r>
          </a:p>
        </p:txBody>
      </p:sp>
      <p:sp>
        <p:nvSpPr>
          <p:cNvPr id="3" name="Date Placeholder 2"/>
          <p:cNvSpPr>
            <a:spLocks noGrp="1"/>
          </p:cNvSpPr>
          <p:nvPr>
            <p:ph type="dt" sz="half" idx="10"/>
          </p:nvPr>
        </p:nvSpPr>
        <p:spPr/>
        <p:txBody>
          <a:bodyPr/>
          <a:lstStyle/>
          <a:p>
            <a:fld id="{126CDD6C-FD6D-46EC-B1FF-8582388376AC}" type="datetime1">
              <a:rPr lang="en-US" smtClean="0"/>
              <a:pPr/>
              <a:t>9/7/2010</a:t>
            </a:fld>
            <a:endParaRPr lang="en-US" dirty="0"/>
          </a:p>
        </p:txBody>
      </p:sp>
      <p:sp>
        <p:nvSpPr>
          <p:cNvPr id="4" name="Slide Number Placeholder 3"/>
          <p:cNvSpPr>
            <a:spLocks noGrp="1"/>
          </p:cNvSpPr>
          <p:nvPr>
            <p:ph type="sldNum" sz="quarter" idx="4294967295"/>
          </p:nvPr>
        </p:nvSpPr>
        <p:spPr>
          <a:xfrm>
            <a:off x="8305800" y="6165574"/>
            <a:ext cx="838200" cy="387626"/>
          </a:xfrm>
        </p:spPr>
        <p:txBody>
          <a:bodyPr>
            <a:normAutofit/>
          </a:bodyPr>
          <a:lstStyle/>
          <a:p>
            <a:fld id="{0EF3ABD5-A329-403A-8227-B7A00F8F304A}" type="slidenum">
              <a:rPr lang="en-US" smtClean="0"/>
              <a:pPr/>
              <a:t>19</a:t>
            </a:fld>
            <a:endParaRPr lang="en-US" dirty="0"/>
          </a:p>
        </p:txBody>
      </p:sp>
      <p:sp>
        <p:nvSpPr>
          <p:cNvPr id="5" name="Footer Placeholder 4"/>
          <p:cNvSpPr>
            <a:spLocks noGrp="1"/>
          </p:cNvSpPr>
          <p:nvPr>
            <p:ph type="ftr" sz="quarter" idx="4294967295"/>
          </p:nvPr>
        </p:nvSpPr>
        <p:spPr>
          <a:xfrm>
            <a:off x="2390775" y="6173788"/>
            <a:ext cx="5867400" cy="371475"/>
          </a:xfrm>
        </p:spPr>
        <p:txBody>
          <a:bodyPr/>
          <a:lstStyle/>
          <a:p>
            <a:r>
              <a:rPr lang="en-US" dirty="0" smtClean="0"/>
              <a:t>Prepared for NNSSIL by Center on Innovation &amp; Improvement and Council of Chief State School Officers</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533400" y="152400"/>
          <a:ext cx="83058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386" name="Rectangle 3"/>
          <p:cNvSpPr>
            <a:spLocks noGrp="1"/>
          </p:cNvSpPr>
          <p:nvPr>
            <p:ph type="subTitle" idx="1"/>
          </p:nvPr>
        </p:nvSpPr>
        <p:spPr>
          <a:xfrm>
            <a:off x="609600" y="1524000"/>
            <a:ext cx="8153400" cy="1524000"/>
          </a:xfrm>
        </p:spPr>
        <p:txBody>
          <a:bodyPr>
            <a:normAutofit/>
          </a:bodyPr>
          <a:lstStyle/>
          <a:p>
            <a:pPr eaLnBrk="1" fontAlgn="t" hangingPunct="1">
              <a:lnSpc>
                <a:spcPct val="90000"/>
              </a:lnSpc>
              <a:defRPr/>
            </a:pPr>
            <a:r>
              <a:rPr lang="en-US" sz="2800" b="1" u="sng" dirty="0" smtClean="0"/>
              <a:t>Mission</a:t>
            </a:r>
          </a:p>
          <a:p>
            <a:pPr eaLnBrk="1" fontAlgn="t" hangingPunct="1">
              <a:lnSpc>
                <a:spcPct val="90000"/>
              </a:lnSpc>
              <a:defRPr/>
            </a:pPr>
            <a:r>
              <a:rPr lang="en-US" sz="2000" b="1" i="1" dirty="0" smtClean="0"/>
              <a:t>To provide collegial support among state leaders of school improvement to build, utilize and disseminate a robust body of knowledge of professional practices leading to systemic educational change.</a:t>
            </a:r>
          </a:p>
          <a:p>
            <a:pPr eaLnBrk="1" fontAlgn="t" hangingPunct="1">
              <a:lnSpc>
                <a:spcPct val="90000"/>
              </a:lnSpc>
              <a:defRPr/>
            </a:pPr>
            <a:endParaRPr lang="en-US" sz="2000" b="1" i="1" dirty="0" smtClean="0"/>
          </a:p>
        </p:txBody>
      </p:sp>
      <p:pic>
        <p:nvPicPr>
          <p:cNvPr id="16387" name="Picture 4" descr="USMap"/>
          <p:cNvPicPr>
            <a:picLocks noChangeAspect="1" noChangeArrowheads="1"/>
          </p:cNvPicPr>
          <p:nvPr/>
        </p:nvPicPr>
        <p:blipFill>
          <a:blip r:embed="rId8" cstate="print"/>
          <a:srcRect/>
          <a:stretch>
            <a:fillRect/>
          </a:stretch>
        </p:blipFill>
        <p:spPr bwMode="auto">
          <a:xfrm>
            <a:off x="5029200" y="3200400"/>
            <a:ext cx="3581400" cy="2044700"/>
          </a:xfrm>
          <a:prstGeom prst="rect">
            <a:avLst/>
          </a:prstGeom>
          <a:noFill/>
          <a:ln w="9525">
            <a:noFill/>
            <a:miter lim="800000"/>
            <a:headEnd/>
            <a:tailEnd/>
          </a:ln>
        </p:spPr>
      </p:pic>
      <p:sp>
        <p:nvSpPr>
          <p:cNvPr id="16388" name="Text Box 5"/>
          <p:cNvSpPr txBox="1">
            <a:spLocks noChangeArrowheads="1"/>
          </p:cNvSpPr>
          <p:nvPr/>
        </p:nvSpPr>
        <p:spPr bwMode="auto">
          <a:xfrm>
            <a:off x="609600" y="2895600"/>
            <a:ext cx="3902075" cy="2370138"/>
          </a:xfrm>
          <a:prstGeom prst="rect">
            <a:avLst/>
          </a:prstGeom>
          <a:noFill/>
          <a:ln w="9525">
            <a:noFill/>
            <a:miter lim="800000"/>
            <a:headEnd/>
            <a:tailEnd/>
          </a:ln>
        </p:spPr>
        <p:txBody>
          <a:bodyPr>
            <a:spAutoFit/>
          </a:bodyPr>
          <a:lstStyle/>
          <a:p>
            <a:r>
              <a:rPr lang="en-US" sz="2800" b="1" u="sng" dirty="0">
                <a:latin typeface="Tw Cen MT" pitchFamily="34" charset="0"/>
              </a:rPr>
              <a:t>Membership</a:t>
            </a:r>
          </a:p>
          <a:p>
            <a:pPr>
              <a:buClr>
                <a:schemeClr val="hlink"/>
              </a:buClr>
              <a:buFont typeface="Wingdings" pitchFamily="2" charset="2"/>
              <a:buChar char="¨"/>
            </a:pPr>
            <a:r>
              <a:rPr lang="en-US" sz="2000" b="1" i="1" dirty="0">
                <a:latin typeface="Tw Cen MT" pitchFamily="34" charset="0"/>
              </a:rPr>
              <a:t>  50+ SEAs and territories</a:t>
            </a:r>
          </a:p>
          <a:p>
            <a:pPr>
              <a:buClr>
                <a:schemeClr val="hlink"/>
              </a:buClr>
              <a:buFont typeface="Wingdings" pitchFamily="2" charset="2"/>
              <a:buChar char="¨"/>
            </a:pPr>
            <a:r>
              <a:rPr lang="en-US" sz="2000" b="1" i="1" dirty="0">
                <a:latin typeface="Tw Cen MT" pitchFamily="34" charset="0"/>
              </a:rPr>
              <a:t>  16 Regional Comprehensive</a:t>
            </a:r>
          </a:p>
          <a:p>
            <a:pPr>
              <a:buClr>
                <a:schemeClr val="hlink"/>
              </a:buClr>
              <a:buFont typeface="Wingdings" pitchFamily="2" charset="2"/>
              <a:buNone/>
            </a:pPr>
            <a:r>
              <a:rPr lang="en-US" sz="2000" b="1" i="1" dirty="0">
                <a:latin typeface="Tw Cen MT" pitchFamily="34" charset="0"/>
              </a:rPr>
              <a:t>       Centers (RCCs)  &amp; 5 Content</a:t>
            </a:r>
          </a:p>
          <a:p>
            <a:pPr>
              <a:buClr>
                <a:schemeClr val="hlink"/>
              </a:buClr>
              <a:buFont typeface="Wingdings" pitchFamily="2" charset="2"/>
              <a:buNone/>
            </a:pPr>
            <a:r>
              <a:rPr lang="en-US" sz="2000" b="1" i="1" dirty="0">
                <a:latin typeface="Tw Cen MT" pitchFamily="34" charset="0"/>
              </a:rPr>
              <a:t>       Centers</a:t>
            </a:r>
          </a:p>
          <a:p>
            <a:pPr>
              <a:buClr>
                <a:schemeClr val="hlink"/>
              </a:buClr>
              <a:buFont typeface="Wingdings" pitchFamily="2" charset="2"/>
              <a:buChar char="¨"/>
            </a:pPr>
            <a:r>
              <a:rPr lang="en-US" sz="2000" b="1" i="1" dirty="0">
                <a:latin typeface="Tw Cen MT" pitchFamily="34" charset="0"/>
              </a:rPr>
              <a:t>  CII &amp; CCSSO as administrative</a:t>
            </a:r>
          </a:p>
          <a:p>
            <a:pPr>
              <a:buClr>
                <a:schemeClr val="hlink"/>
              </a:buClr>
              <a:buFont typeface="Wingdings" pitchFamily="2" charset="2"/>
              <a:buNone/>
            </a:pPr>
            <a:r>
              <a:rPr lang="en-US" sz="2000" b="1" i="1" dirty="0">
                <a:latin typeface="Tw Cen MT" pitchFamily="34" charset="0"/>
              </a:rPr>
              <a:t>       partners</a:t>
            </a:r>
            <a:endParaRPr lang="en-US" sz="2000" i="1" dirty="0">
              <a:latin typeface="Tw Cen MT" pitchFamily="34" charset="0"/>
            </a:endParaRPr>
          </a:p>
        </p:txBody>
      </p:sp>
      <p:sp>
        <p:nvSpPr>
          <p:cNvPr id="16389" name="Text Box 6"/>
          <p:cNvSpPr txBox="1">
            <a:spLocks noChangeArrowheads="1"/>
          </p:cNvSpPr>
          <p:nvPr/>
        </p:nvSpPr>
        <p:spPr bwMode="auto">
          <a:xfrm>
            <a:off x="1066800" y="5486400"/>
            <a:ext cx="7239000" cy="457200"/>
          </a:xfrm>
          <a:prstGeom prst="rect">
            <a:avLst/>
          </a:prstGeom>
          <a:noFill/>
          <a:ln w="9525">
            <a:noFill/>
            <a:miter lim="800000"/>
            <a:headEnd/>
            <a:tailEnd/>
          </a:ln>
        </p:spPr>
        <p:txBody>
          <a:bodyPr>
            <a:spAutoFit/>
          </a:bodyPr>
          <a:lstStyle/>
          <a:p>
            <a:pPr>
              <a:spcBef>
                <a:spcPct val="50000"/>
              </a:spcBef>
            </a:pPr>
            <a:r>
              <a:rPr lang="en-US" sz="2400" b="1" dirty="0">
                <a:latin typeface="Tw Cen MT" pitchFamily="34" charset="0"/>
              </a:rPr>
              <a:t>For more information: http://www.centerii.org/leaders</a:t>
            </a:r>
          </a:p>
        </p:txBody>
      </p:sp>
      <p:pic>
        <p:nvPicPr>
          <p:cNvPr id="8" name="Picture 10" descr="CenterII logo"/>
          <p:cNvPicPr>
            <a:picLocks noChangeAspect="1" noChangeArrowheads="1"/>
          </p:cNvPicPr>
          <p:nvPr/>
        </p:nvPicPr>
        <p:blipFill>
          <a:blip r:embed="rId9" cstate="print"/>
          <a:srcRect/>
          <a:stretch>
            <a:fillRect/>
          </a:stretch>
        </p:blipFill>
        <p:spPr bwMode="auto">
          <a:xfrm>
            <a:off x="5943600" y="6110288"/>
            <a:ext cx="2971800" cy="557212"/>
          </a:xfrm>
          <a:prstGeom prst="rect">
            <a:avLst/>
          </a:prstGeom>
          <a:noFill/>
          <a:ln w="9525">
            <a:noFill/>
            <a:miter lim="800000"/>
            <a:headEnd/>
            <a:tailEnd/>
          </a:ln>
        </p:spPr>
      </p:pic>
      <p:pic>
        <p:nvPicPr>
          <p:cNvPr id="9" name="Picture 11" descr="CCSSO_full_color"/>
          <p:cNvPicPr>
            <a:picLocks noChangeAspect="1" noChangeArrowheads="1"/>
          </p:cNvPicPr>
          <p:nvPr/>
        </p:nvPicPr>
        <p:blipFill>
          <a:blip r:embed="rId10" cstate="print"/>
          <a:srcRect/>
          <a:stretch>
            <a:fillRect/>
          </a:stretch>
        </p:blipFill>
        <p:spPr bwMode="auto">
          <a:xfrm>
            <a:off x="3200400" y="6096000"/>
            <a:ext cx="1066800" cy="568325"/>
          </a:xfrm>
          <a:prstGeom prst="rect">
            <a:avLst/>
          </a:prstGeom>
          <a:noFill/>
          <a:ln w="9525">
            <a:noFill/>
            <a:miter lim="800000"/>
            <a:headEnd/>
            <a:tailEnd/>
          </a:ln>
        </p:spPr>
      </p:pic>
      <p:sp>
        <p:nvSpPr>
          <p:cNvPr id="10" name="Date Placeholder 9"/>
          <p:cNvSpPr>
            <a:spLocks noGrp="1"/>
          </p:cNvSpPr>
          <p:nvPr>
            <p:ph type="dt" sz="half" idx="10"/>
          </p:nvPr>
        </p:nvSpPr>
        <p:spPr/>
        <p:txBody>
          <a:bodyPr/>
          <a:lstStyle/>
          <a:p>
            <a:fld id="{BA2454AA-2206-4328-BCEC-D574CCEB818F}" type="datetime1">
              <a:rPr lang="en-US" smtClean="0"/>
              <a:pPr/>
              <a:t>9/7/2010</a:t>
            </a:fld>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b="1" dirty="0" smtClean="0"/>
              <a:t>Practical Reality…</a:t>
            </a:r>
            <a:endParaRPr lang="en-US" b="1" dirty="0"/>
          </a:p>
        </p:txBody>
      </p:sp>
      <p:graphicFrame>
        <p:nvGraphicFramePr>
          <p:cNvPr id="10" name="Content Placeholder 9"/>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fld id="{4F224897-BD87-4C6C-987C-8566C1DE5455}" type="datetime1">
              <a:rPr lang="en-US" smtClean="0"/>
              <a:pPr/>
              <a:t>9/7/2010</a:t>
            </a:fld>
            <a:endParaRPr lang="en-US" dirty="0"/>
          </a:p>
        </p:txBody>
      </p:sp>
      <p:sp>
        <p:nvSpPr>
          <p:cNvPr id="5" name="Footer Placeholder 4"/>
          <p:cNvSpPr>
            <a:spLocks noGrp="1"/>
          </p:cNvSpPr>
          <p:nvPr>
            <p:ph type="ftr" sz="quarter" idx="11"/>
          </p:nvPr>
        </p:nvSpPr>
        <p:spPr/>
        <p:txBody>
          <a:bodyPr/>
          <a:lstStyle/>
          <a:p>
            <a:r>
              <a:rPr lang="en-US" dirty="0" smtClean="0"/>
              <a:t>Prepared for NNSSIL by Center on Innovation &amp; Improvement and Council of Chief State School Officers</a:t>
            </a:r>
          </a:p>
        </p:txBody>
      </p:sp>
      <p:sp>
        <p:nvSpPr>
          <p:cNvPr id="6" name="Slide Number Placeholder 5"/>
          <p:cNvSpPr>
            <a:spLocks noGrp="1"/>
          </p:cNvSpPr>
          <p:nvPr>
            <p:ph type="sldNum" sz="quarter" idx="12"/>
          </p:nvPr>
        </p:nvSpPr>
        <p:spPr/>
        <p:txBody>
          <a:bodyPr>
            <a:normAutofit fontScale="85000" lnSpcReduction="20000"/>
          </a:bodyPr>
          <a:lstStyle/>
          <a:p>
            <a:fld id="{0EF3ABD5-A329-403A-8227-B7A00F8F304A}" type="slidenum">
              <a:rPr lang="en-US" smtClean="0"/>
              <a:pPr/>
              <a:t>20</a:t>
            </a:fld>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612775" y="228600"/>
            <a:ext cx="8153400" cy="990600"/>
          </a:xfrm>
        </p:spPr>
        <p:txBody>
          <a:bodyPr/>
          <a:lstStyle/>
          <a:p>
            <a:pPr algn="ctr"/>
            <a:r>
              <a:rPr lang="en-US" b="1" dirty="0" smtClean="0">
                <a:ea typeface="Calibri" pitchFamily="34" charset="0"/>
                <a:cs typeface="Times New Roman" pitchFamily="18" charset="0"/>
              </a:rPr>
              <a:t>Identify Need and Market</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xmlns="" val="33526514"/>
              </p:ext>
            </p:extLst>
          </p:nvPr>
        </p:nvGraphicFramePr>
        <p:xfrm>
          <a:off x="609600" y="1600200"/>
          <a:ext cx="83058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ate Placeholder 5"/>
          <p:cNvSpPr>
            <a:spLocks noGrp="1"/>
          </p:cNvSpPr>
          <p:nvPr>
            <p:ph type="dt" sz="half" idx="10"/>
          </p:nvPr>
        </p:nvSpPr>
        <p:spPr>
          <a:xfrm>
            <a:off x="8077200" y="6324600"/>
            <a:ext cx="1066800" cy="365125"/>
          </a:xfrm>
        </p:spPr>
        <p:txBody>
          <a:bodyPr/>
          <a:lstStyle/>
          <a:p>
            <a:fld id="{D99D51F6-1D63-4C11-B455-FE6FD2B28224}" type="datetime1">
              <a:rPr lang="en-US" smtClean="0"/>
              <a:pPr/>
              <a:t>9/7/2010</a:t>
            </a:fld>
            <a:endParaRPr lang="en-US" dirty="0"/>
          </a:p>
        </p:txBody>
      </p:sp>
      <p:sp>
        <p:nvSpPr>
          <p:cNvPr id="7" name="Footer Placeholder 6"/>
          <p:cNvSpPr>
            <a:spLocks noGrp="1"/>
          </p:cNvSpPr>
          <p:nvPr>
            <p:ph type="ftr" sz="quarter" idx="11"/>
          </p:nvPr>
        </p:nvSpPr>
        <p:spPr>
          <a:xfrm>
            <a:off x="304800" y="6324600"/>
            <a:ext cx="7620000" cy="365125"/>
          </a:xfrm>
        </p:spPr>
        <p:txBody>
          <a:bodyPr/>
          <a:lstStyle/>
          <a:p>
            <a:r>
              <a:rPr lang="en-US" dirty="0" smtClean="0"/>
              <a:t>Prepared for NNSSIL by Center on Innovation &amp; Improvement and Council of Chief State School Officers</a:t>
            </a:r>
          </a:p>
        </p:txBody>
      </p:sp>
      <p:sp>
        <p:nvSpPr>
          <p:cNvPr id="8" name="Slide Number Placeholder 5"/>
          <p:cNvSpPr>
            <a:spLocks noGrp="1"/>
          </p:cNvSpPr>
          <p:nvPr>
            <p:ph type="sldNum" sz="quarter" idx="12"/>
          </p:nvPr>
        </p:nvSpPr>
        <p:spPr>
          <a:xfrm>
            <a:off x="0" y="1271588"/>
            <a:ext cx="533400" cy="244475"/>
          </a:xfrm>
        </p:spPr>
        <p:txBody>
          <a:bodyPr>
            <a:normAutofit fontScale="85000" lnSpcReduction="20000"/>
          </a:bodyPr>
          <a:lstStyle/>
          <a:p>
            <a:fld id="{0EF3ABD5-A329-403A-8227-B7A00F8F304A}" type="slidenum">
              <a:rPr lang="en-US" smtClean="0"/>
              <a:pPr/>
              <a:t>21</a:t>
            </a:fld>
            <a:endParaRPr 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990600"/>
          </a:xfrm>
        </p:spPr>
        <p:txBody>
          <a:bodyPr/>
          <a:lstStyle/>
          <a:p>
            <a:pPr algn="ctr"/>
            <a:r>
              <a:rPr lang="en-US" sz="4000" b="1" dirty="0" smtClean="0"/>
              <a:t>Scrutinize Abilities of Potential Leaders, Partners, and Specialists</a:t>
            </a:r>
            <a:endParaRPr lang="en-US" sz="4800" b="1"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fld id="{FD965E2A-51A5-488B-A5AA-C953552F49D1}" type="datetime1">
              <a:rPr lang="en-US" smtClean="0"/>
              <a:pPr/>
              <a:t>9/7/2010</a:t>
            </a:fld>
            <a:endParaRPr lang="en-US" dirty="0"/>
          </a:p>
        </p:txBody>
      </p:sp>
      <p:sp>
        <p:nvSpPr>
          <p:cNvPr id="5" name="Footer Placeholder 4"/>
          <p:cNvSpPr>
            <a:spLocks noGrp="1"/>
          </p:cNvSpPr>
          <p:nvPr>
            <p:ph type="ftr" sz="quarter" idx="11"/>
          </p:nvPr>
        </p:nvSpPr>
        <p:spPr/>
        <p:txBody>
          <a:bodyPr/>
          <a:lstStyle/>
          <a:p>
            <a:r>
              <a:rPr lang="en-US" dirty="0" smtClean="0"/>
              <a:t>Prepared for NNSSIL by Center on Innovation &amp; Improvement and Council of Chief State School Officers</a:t>
            </a:r>
          </a:p>
        </p:txBody>
      </p:sp>
      <p:sp>
        <p:nvSpPr>
          <p:cNvPr id="6" name="Slide Number Placeholder 5"/>
          <p:cNvSpPr>
            <a:spLocks noGrp="1"/>
          </p:cNvSpPr>
          <p:nvPr>
            <p:ph type="sldNum" sz="quarter" idx="12"/>
          </p:nvPr>
        </p:nvSpPr>
        <p:spPr/>
        <p:txBody>
          <a:bodyPr>
            <a:normAutofit fontScale="85000" lnSpcReduction="20000"/>
          </a:bodyPr>
          <a:lstStyle/>
          <a:p>
            <a:fld id="{0EF3ABD5-A329-403A-8227-B7A00F8F304A}" type="slidenum">
              <a:rPr lang="en-US" smtClean="0"/>
              <a:pPr/>
              <a:t>22</a:t>
            </a:fld>
            <a:endParaRPr lang="en-US"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ctrTitle"/>
          </p:nvPr>
        </p:nvSpPr>
        <p:spPr>
          <a:xfrm>
            <a:off x="762000" y="2057400"/>
            <a:ext cx="7696200" cy="1981200"/>
          </a:xfrm>
        </p:spPr>
        <p:txBody>
          <a:bodyPr/>
          <a:lstStyle/>
          <a:p>
            <a:pPr marL="514350" indent="-514350" algn="ctr"/>
            <a:r>
              <a:rPr lang="en-US" b="1" dirty="0" smtClean="0"/>
              <a:t>Part 3: Manage Relationships</a:t>
            </a:r>
          </a:p>
        </p:txBody>
      </p:sp>
      <p:sp>
        <p:nvSpPr>
          <p:cNvPr id="3" name="Date Placeholder 2"/>
          <p:cNvSpPr>
            <a:spLocks noGrp="1"/>
          </p:cNvSpPr>
          <p:nvPr>
            <p:ph type="dt" sz="half" idx="10"/>
          </p:nvPr>
        </p:nvSpPr>
        <p:spPr/>
        <p:txBody>
          <a:bodyPr/>
          <a:lstStyle/>
          <a:p>
            <a:fld id="{84BD6222-B940-4CF2-B7F7-CEA065699B1F}" type="datetime1">
              <a:rPr lang="en-US" smtClean="0"/>
              <a:pPr/>
              <a:t>9/7/2010</a:t>
            </a:fld>
            <a:endParaRPr lang="en-US" dirty="0"/>
          </a:p>
        </p:txBody>
      </p:sp>
      <p:sp>
        <p:nvSpPr>
          <p:cNvPr id="4" name="Slide Number Placeholder 3"/>
          <p:cNvSpPr>
            <a:spLocks noGrp="1"/>
          </p:cNvSpPr>
          <p:nvPr>
            <p:ph type="sldNum" sz="quarter" idx="4294967295"/>
          </p:nvPr>
        </p:nvSpPr>
        <p:spPr>
          <a:xfrm>
            <a:off x="8305800" y="6240462"/>
            <a:ext cx="838200" cy="381000"/>
          </a:xfrm>
        </p:spPr>
        <p:txBody>
          <a:bodyPr/>
          <a:lstStyle/>
          <a:p>
            <a:fld id="{0EF3ABD5-A329-403A-8227-B7A00F8F304A}" type="slidenum">
              <a:rPr lang="en-US" smtClean="0"/>
              <a:pPr/>
              <a:t>23</a:t>
            </a:fld>
            <a:endParaRPr lang="en-US" dirty="0"/>
          </a:p>
        </p:txBody>
      </p:sp>
      <p:sp>
        <p:nvSpPr>
          <p:cNvPr id="5" name="Footer Placeholder 4"/>
          <p:cNvSpPr>
            <a:spLocks noGrp="1"/>
          </p:cNvSpPr>
          <p:nvPr>
            <p:ph type="ftr" sz="quarter" idx="4294967295"/>
          </p:nvPr>
        </p:nvSpPr>
        <p:spPr>
          <a:xfrm>
            <a:off x="2390775" y="6248400"/>
            <a:ext cx="5867400" cy="365125"/>
          </a:xfrm>
        </p:spPr>
        <p:txBody>
          <a:bodyPr/>
          <a:lstStyle/>
          <a:p>
            <a:r>
              <a:rPr lang="en-US" dirty="0" smtClean="0"/>
              <a:t>Prepared for NNSSIL by Center on Innovation &amp; Improvement and Council of Chief State School Officers</a:t>
            </a:r>
            <a:endParaRPr lang="en-US"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990600"/>
          </a:xfrm>
        </p:spPr>
        <p:txBody>
          <a:bodyPr/>
          <a:lstStyle/>
          <a:p>
            <a:pPr algn="ctr"/>
            <a:r>
              <a:rPr lang="en-US" sz="4000" b="1" dirty="0" smtClean="0">
                <a:ea typeface="Calibri" pitchFamily="34" charset="0"/>
                <a:cs typeface="Times New Roman" pitchFamily="18" charset="0"/>
              </a:rPr>
              <a:t>Define Roles/Responsibilities and Develop Contracts/MOUs</a:t>
            </a:r>
            <a:endParaRPr lang="en-US" sz="4000" dirty="0"/>
          </a:p>
        </p:txBody>
      </p:sp>
      <p:graphicFrame>
        <p:nvGraphicFramePr>
          <p:cNvPr id="9" name="Content Placeholder 8"/>
          <p:cNvGraphicFramePr>
            <a:graphicFrameLocks noGrp="1"/>
          </p:cNvGraphicFramePr>
          <p:nvPr>
            <p:ph sz="quarter" idx="1"/>
          </p:nvPr>
        </p:nvGraphicFramePr>
        <p:xfrm>
          <a:off x="533400" y="1447800"/>
          <a:ext cx="3886200" cy="47137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7"/>
          <p:cNvGraphicFramePr>
            <a:graphicFrameLocks noGrp="1"/>
          </p:cNvGraphicFramePr>
          <p:nvPr>
            <p:ph sz="quarter" idx="2"/>
          </p:nvPr>
        </p:nvGraphicFramePr>
        <p:xfrm>
          <a:off x="5029200" y="1589567"/>
          <a:ext cx="3886200" cy="4572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Date Placeholder 4"/>
          <p:cNvSpPr>
            <a:spLocks noGrp="1"/>
          </p:cNvSpPr>
          <p:nvPr>
            <p:ph type="dt" sz="half" idx="10"/>
          </p:nvPr>
        </p:nvSpPr>
        <p:spPr>
          <a:xfrm>
            <a:off x="7924800" y="6248401"/>
            <a:ext cx="990600" cy="304800"/>
          </a:xfrm>
        </p:spPr>
        <p:txBody>
          <a:bodyPr/>
          <a:lstStyle/>
          <a:p>
            <a:fld id="{F49F23A5-38A7-426B-BAD5-82A37011C220}" type="datetime1">
              <a:rPr lang="en-US" smtClean="0"/>
              <a:pPr/>
              <a:t>9/7/2010</a:t>
            </a:fld>
            <a:endParaRPr lang="en-US" dirty="0"/>
          </a:p>
        </p:txBody>
      </p:sp>
      <p:sp>
        <p:nvSpPr>
          <p:cNvPr id="6" name="Slide Number Placeholder 5"/>
          <p:cNvSpPr>
            <a:spLocks noGrp="1"/>
          </p:cNvSpPr>
          <p:nvPr>
            <p:ph type="sldNum" sz="quarter" idx="11"/>
          </p:nvPr>
        </p:nvSpPr>
        <p:spPr/>
        <p:txBody>
          <a:bodyPr>
            <a:normAutofit fontScale="85000" lnSpcReduction="20000"/>
          </a:bodyPr>
          <a:lstStyle/>
          <a:p>
            <a:fld id="{0EF3ABD5-A329-403A-8227-B7A00F8F304A}" type="slidenum">
              <a:rPr lang="en-US" smtClean="0"/>
              <a:pPr/>
              <a:t>24</a:t>
            </a:fld>
            <a:endParaRPr lang="en-US" dirty="0"/>
          </a:p>
        </p:txBody>
      </p:sp>
      <p:sp>
        <p:nvSpPr>
          <p:cNvPr id="7" name="Footer Placeholder 6"/>
          <p:cNvSpPr>
            <a:spLocks noGrp="1"/>
          </p:cNvSpPr>
          <p:nvPr>
            <p:ph type="ftr" sz="quarter" idx="12"/>
          </p:nvPr>
        </p:nvSpPr>
        <p:spPr>
          <a:xfrm>
            <a:off x="0" y="6248400"/>
            <a:ext cx="7772400" cy="304800"/>
          </a:xfrm>
        </p:spPr>
        <p:txBody>
          <a:bodyPr/>
          <a:lstStyle/>
          <a:p>
            <a:r>
              <a:rPr lang="en-US" dirty="0" smtClean="0"/>
              <a:t>Prepared for NNSSIL by Center on Innovation &amp; Improvement and Council of Chief State School Officers</a:t>
            </a:r>
            <a:endParaRPr lang="en-US" dirty="0"/>
          </a:p>
        </p:txBody>
      </p:sp>
      <p:grpSp>
        <p:nvGrpSpPr>
          <p:cNvPr id="10" name="Group 11"/>
          <p:cNvGrpSpPr/>
          <p:nvPr/>
        </p:nvGrpSpPr>
        <p:grpSpPr>
          <a:xfrm>
            <a:off x="4152654" y="2895600"/>
            <a:ext cx="800346" cy="1676400"/>
            <a:chOff x="1781238" y="2085291"/>
            <a:chExt cx="343146" cy="401417"/>
          </a:xfrm>
        </p:grpSpPr>
        <p:sp>
          <p:nvSpPr>
            <p:cNvPr id="11" name="Right Arrow 10"/>
            <p:cNvSpPr/>
            <p:nvPr/>
          </p:nvSpPr>
          <p:spPr>
            <a:xfrm>
              <a:off x="1781238" y="2085291"/>
              <a:ext cx="343146" cy="401417"/>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2" name="Right Arrow 4"/>
            <p:cNvSpPr/>
            <p:nvPr/>
          </p:nvSpPr>
          <p:spPr>
            <a:xfrm>
              <a:off x="1781238" y="2165574"/>
              <a:ext cx="240202" cy="2408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p:txBody>
        </p:sp>
      </p:gr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Cultivate the Relationship</a:t>
            </a:r>
            <a:endParaRPr lang="en-US" b="1" dirty="0"/>
          </a:p>
        </p:txBody>
      </p:sp>
      <p:graphicFrame>
        <p:nvGraphicFramePr>
          <p:cNvPr id="7" name="Content Placeholder 6"/>
          <p:cNvGraphicFramePr>
            <a:graphicFrameLocks noGrp="1"/>
          </p:cNvGraphicFramePr>
          <p:nvPr>
            <p:ph sz="quarter" idx="1"/>
          </p:nvPr>
        </p:nvGraphicFramePr>
        <p:xfrm>
          <a:off x="609600"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fld id="{3DD7B794-9B89-4B96-B79A-7C35A98B82FC}" type="datetime1">
              <a:rPr lang="en-US" smtClean="0"/>
              <a:pPr/>
              <a:t>9/7/2010</a:t>
            </a:fld>
            <a:endParaRPr lang="en-US" dirty="0"/>
          </a:p>
        </p:txBody>
      </p:sp>
      <p:sp>
        <p:nvSpPr>
          <p:cNvPr id="5" name="Footer Placeholder 4"/>
          <p:cNvSpPr>
            <a:spLocks noGrp="1"/>
          </p:cNvSpPr>
          <p:nvPr>
            <p:ph type="ftr" sz="quarter" idx="11"/>
          </p:nvPr>
        </p:nvSpPr>
        <p:spPr/>
        <p:txBody>
          <a:bodyPr/>
          <a:lstStyle/>
          <a:p>
            <a:r>
              <a:rPr lang="en-US" dirty="0" smtClean="0"/>
              <a:t>Prepared for NNSSIL by Center on Innovation &amp; Improvement and Council of Chief State School Officers</a:t>
            </a:r>
          </a:p>
        </p:txBody>
      </p:sp>
      <p:sp>
        <p:nvSpPr>
          <p:cNvPr id="6" name="Slide Number Placeholder 5"/>
          <p:cNvSpPr>
            <a:spLocks noGrp="1"/>
          </p:cNvSpPr>
          <p:nvPr>
            <p:ph type="sldNum" sz="quarter" idx="12"/>
          </p:nvPr>
        </p:nvSpPr>
        <p:spPr/>
        <p:txBody>
          <a:bodyPr>
            <a:normAutofit fontScale="85000" lnSpcReduction="20000"/>
          </a:bodyPr>
          <a:lstStyle/>
          <a:p>
            <a:fld id="{0EF3ABD5-A329-403A-8227-B7A00F8F304A}" type="slidenum">
              <a:rPr lang="en-US" smtClean="0"/>
              <a:pPr/>
              <a:t>25</a:t>
            </a:fld>
            <a:endParaRPr lang="en-US" dirty="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990600"/>
          </a:xfrm>
        </p:spPr>
        <p:txBody>
          <a:bodyPr>
            <a:normAutofit fontScale="90000"/>
          </a:bodyPr>
          <a:lstStyle/>
          <a:p>
            <a:pPr algn="ctr"/>
            <a:r>
              <a:rPr lang="en-US" b="1" dirty="0" smtClean="0"/>
              <a:t>Basic Performance</a:t>
            </a:r>
            <a:br>
              <a:rPr lang="en-US" b="1" dirty="0" smtClean="0"/>
            </a:br>
            <a:r>
              <a:rPr lang="en-US" b="1" dirty="0" smtClean="0"/>
              <a:t>Accountability Checklist</a:t>
            </a:r>
            <a:endParaRPr lang="en-US" b="1" dirty="0"/>
          </a:p>
        </p:txBody>
      </p:sp>
      <p:sp>
        <p:nvSpPr>
          <p:cNvPr id="3" name="Date Placeholder 2"/>
          <p:cNvSpPr>
            <a:spLocks noGrp="1"/>
          </p:cNvSpPr>
          <p:nvPr>
            <p:ph type="dt" sz="half" idx="10"/>
          </p:nvPr>
        </p:nvSpPr>
        <p:spPr>
          <a:xfrm>
            <a:off x="8060267" y="6324600"/>
            <a:ext cx="1066800" cy="365125"/>
          </a:xfrm>
        </p:spPr>
        <p:txBody>
          <a:bodyPr/>
          <a:lstStyle/>
          <a:p>
            <a:fld id="{22E5DC1A-4B80-4BF2-AE5C-E82DDC796992}" type="datetime1">
              <a:rPr lang="en-US" smtClean="0"/>
              <a:pPr/>
              <a:t>9/7/2010</a:t>
            </a:fld>
            <a:endParaRPr lang="en-US" dirty="0"/>
          </a:p>
        </p:txBody>
      </p:sp>
      <p:sp>
        <p:nvSpPr>
          <p:cNvPr id="4" name="Footer Placeholder 3"/>
          <p:cNvSpPr>
            <a:spLocks noGrp="1"/>
          </p:cNvSpPr>
          <p:nvPr>
            <p:ph type="ftr" sz="quarter" idx="11"/>
          </p:nvPr>
        </p:nvSpPr>
        <p:spPr>
          <a:xfrm>
            <a:off x="304800" y="6324600"/>
            <a:ext cx="7620000" cy="365125"/>
          </a:xfrm>
        </p:spPr>
        <p:txBody>
          <a:bodyPr/>
          <a:lstStyle/>
          <a:p>
            <a:r>
              <a:rPr lang="en-US" dirty="0" smtClean="0"/>
              <a:t>Prepared for NNSSIL by Center on Innovation &amp; Improvement and Council of Chief State School Officers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962BEC93-2377-4776-A541-59E5354723A8}" type="slidenum">
              <a:rPr lang="en-US" smtClean="0"/>
              <a:pPr/>
              <a:t>26</a:t>
            </a:fld>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xmlns="" val="80971096"/>
              </p:ext>
            </p:extLst>
          </p:nvPr>
        </p:nvGraphicFramePr>
        <p:xfrm>
          <a:off x="609600" y="1600200"/>
          <a:ext cx="83820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b="1" dirty="0" smtClean="0"/>
              <a:t>Continuous Analysis Of Progress</a:t>
            </a:r>
            <a:endParaRPr lang="en-US" b="1" dirty="0"/>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xmlns="" val="1575976941"/>
              </p:ext>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Date Placeholder 7"/>
          <p:cNvSpPr>
            <a:spLocks noGrp="1"/>
          </p:cNvSpPr>
          <p:nvPr>
            <p:ph type="dt" sz="half" idx="10"/>
          </p:nvPr>
        </p:nvSpPr>
        <p:spPr/>
        <p:txBody>
          <a:bodyPr/>
          <a:lstStyle/>
          <a:p>
            <a:fld id="{CFA9B48F-5D39-4F99-A6BF-E7E830CEBF69}" type="datetime1">
              <a:rPr lang="en-US" smtClean="0"/>
              <a:pPr/>
              <a:t>9/7/2010</a:t>
            </a:fld>
            <a:endParaRPr lang="en-US" dirty="0"/>
          </a:p>
        </p:txBody>
      </p:sp>
      <p:sp>
        <p:nvSpPr>
          <p:cNvPr id="10" name="Slide Number Placeholder 9"/>
          <p:cNvSpPr>
            <a:spLocks noGrp="1"/>
          </p:cNvSpPr>
          <p:nvPr>
            <p:ph type="sldNum" sz="quarter" idx="12"/>
          </p:nvPr>
        </p:nvSpPr>
        <p:spPr/>
        <p:txBody>
          <a:bodyPr>
            <a:normAutofit fontScale="85000" lnSpcReduction="20000"/>
          </a:bodyPr>
          <a:lstStyle/>
          <a:p>
            <a:fld id="{0EF3ABD5-A329-403A-8227-B7A00F8F304A}" type="slidenum">
              <a:rPr lang="en-US" smtClean="0"/>
              <a:pPr/>
              <a:t>27</a:t>
            </a:fld>
            <a:endParaRPr lang="en-US" dirty="0"/>
          </a:p>
        </p:txBody>
      </p:sp>
      <p:sp>
        <p:nvSpPr>
          <p:cNvPr id="11" name="Footer Placeholder 10"/>
          <p:cNvSpPr>
            <a:spLocks noGrp="1"/>
          </p:cNvSpPr>
          <p:nvPr>
            <p:ph type="ftr" sz="quarter" idx="11"/>
          </p:nvPr>
        </p:nvSpPr>
        <p:spPr/>
        <p:txBody>
          <a:bodyPr/>
          <a:lstStyle/>
          <a:p>
            <a:r>
              <a:rPr lang="en-US" dirty="0" smtClean="0"/>
              <a:t>Prepared for NNSSIL by Center on Innovation &amp; Improvement and Council of Chief State School Officers</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32648" cy="914400"/>
          </a:xfrm>
        </p:spPr>
        <p:txBody>
          <a:bodyPr>
            <a:normAutofit fontScale="90000"/>
          </a:bodyPr>
          <a:lstStyle/>
          <a:p>
            <a:pPr algn="ctr"/>
            <a:r>
              <a:rPr lang="en-US" b="1" dirty="0" smtClean="0"/>
              <a:t>Critical Importance of</a:t>
            </a:r>
            <a:br>
              <a:rPr lang="en-US" b="1" dirty="0" smtClean="0"/>
            </a:br>
            <a:r>
              <a:rPr lang="en-US" b="1" dirty="0" smtClean="0"/>
              <a:t>Mid-Course Corrections</a:t>
            </a:r>
            <a:endParaRPr lang="en-US" b="1" dirty="0"/>
          </a:p>
        </p:txBody>
      </p:sp>
      <p:graphicFrame>
        <p:nvGraphicFramePr>
          <p:cNvPr id="9" name="Content Placeholder 8"/>
          <p:cNvGraphicFramePr>
            <a:graphicFrameLocks noGrp="1"/>
          </p:cNvGraphicFramePr>
          <p:nvPr>
            <p:ph sz="quarter" idx="1"/>
          </p:nvPr>
        </p:nvGraphicFramePr>
        <p:xfrm>
          <a:off x="609600" y="1600200"/>
          <a:ext cx="81534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a:xfrm>
            <a:off x="304800" y="6324600"/>
            <a:ext cx="7620000" cy="365125"/>
          </a:xfrm>
        </p:spPr>
        <p:txBody>
          <a:bodyPr/>
          <a:lstStyle/>
          <a:p>
            <a:r>
              <a:rPr lang="en-US" dirty="0" smtClean="0"/>
              <a:t>Prepared for NNSSIL by Center on Innovation &amp; Improvement and Council of Chief State School Officers</a:t>
            </a:r>
            <a:endParaRPr lang="en-US" dirty="0"/>
          </a:p>
        </p:txBody>
      </p:sp>
      <p:sp>
        <p:nvSpPr>
          <p:cNvPr id="7" name="Date Placeholder 6"/>
          <p:cNvSpPr>
            <a:spLocks noGrp="1"/>
          </p:cNvSpPr>
          <p:nvPr>
            <p:ph type="dt" sz="half" idx="10"/>
          </p:nvPr>
        </p:nvSpPr>
        <p:spPr>
          <a:xfrm>
            <a:off x="8077200" y="6324600"/>
            <a:ext cx="1066800" cy="365125"/>
          </a:xfrm>
        </p:spPr>
        <p:txBody>
          <a:bodyPr/>
          <a:lstStyle/>
          <a:p>
            <a:fld id="{6E3466A9-A70A-45F9-BBAF-00CAEB37B8EE}" type="datetime1">
              <a:rPr lang="en-US" smtClean="0"/>
              <a:pPr/>
              <a:t>9/7/2010</a:t>
            </a:fld>
            <a:endParaRPr lang="en-US" dirty="0"/>
          </a:p>
        </p:txBody>
      </p:sp>
      <p:sp>
        <p:nvSpPr>
          <p:cNvPr id="8" name="Slide Number Placeholder 7"/>
          <p:cNvSpPr>
            <a:spLocks noGrp="1"/>
          </p:cNvSpPr>
          <p:nvPr>
            <p:ph type="sldNum" sz="quarter" idx="12"/>
          </p:nvPr>
        </p:nvSpPr>
        <p:spPr/>
        <p:txBody>
          <a:bodyPr>
            <a:normAutofit fontScale="85000" lnSpcReduction="20000"/>
          </a:bodyPr>
          <a:lstStyle/>
          <a:p>
            <a:fld id="{0EF3ABD5-A329-403A-8227-B7A00F8F304A}" type="slidenum">
              <a:rPr lang="en-US" smtClean="0"/>
              <a:pPr/>
              <a:t>28</a:t>
            </a:fld>
            <a:endParaRPr lang="en-US" dirty="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Final thoughts…</a:t>
            </a:r>
            <a:endParaRPr lang="en-US" b="1" dirty="0">
              <a:latin typeface="+mn-lt"/>
            </a:endParaRPr>
          </a:p>
        </p:txBody>
      </p:sp>
      <p:graphicFrame>
        <p:nvGraphicFramePr>
          <p:cNvPr id="7" name="Content Placeholder 6"/>
          <p:cNvGraphicFramePr>
            <a:graphicFrameLocks noGrp="1"/>
          </p:cNvGraphicFramePr>
          <p:nvPr>
            <p:ph sz="quarter" idx="1"/>
          </p:nvPr>
        </p:nvGraphicFramePr>
        <p:xfrm>
          <a:off x="457200" y="1524000"/>
          <a:ext cx="8531352"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fld id="{9DE166AD-C10A-4924-967A-7297B3507E60}" type="datetime1">
              <a:rPr lang="en-US" smtClean="0"/>
              <a:pPr/>
              <a:t>9/7/2010</a:t>
            </a:fld>
            <a:endParaRPr lang="en-US" dirty="0"/>
          </a:p>
        </p:txBody>
      </p:sp>
      <p:sp>
        <p:nvSpPr>
          <p:cNvPr id="5" name="Footer Placeholder 4"/>
          <p:cNvSpPr>
            <a:spLocks noGrp="1"/>
          </p:cNvSpPr>
          <p:nvPr>
            <p:ph type="ftr" sz="quarter" idx="11"/>
          </p:nvPr>
        </p:nvSpPr>
        <p:spPr/>
        <p:txBody>
          <a:bodyPr/>
          <a:lstStyle/>
          <a:p>
            <a:r>
              <a:rPr lang="en-US" dirty="0" smtClean="0"/>
              <a:t>Prepared for NNSSIL by Center on Innovation &amp; Improvement and Council of Chief State School Officers</a:t>
            </a:r>
          </a:p>
        </p:txBody>
      </p:sp>
      <p:sp>
        <p:nvSpPr>
          <p:cNvPr id="6" name="Slide Number Placeholder 5"/>
          <p:cNvSpPr>
            <a:spLocks noGrp="1"/>
          </p:cNvSpPr>
          <p:nvPr>
            <p:ph type="sldNum" sz="quarter" idx="12"/>
          </p:nvPr>
        </p:nvSpPr>
        <p:spPr/>
        <p:txBody>
          <a:bodyPr>
            <a:normAutofit fontScale="85000" lnSpcReduction="20000"/>
          </a:bodyPr>
          <a:lstStyle/>
          <a:p>
            <a:fld id="{0EF3ABD5-A329-403A-8227-B7A00F8F304A}" type="slidenum">
              <a:rPr lang="en-US" smtClean="0"/>
              <a:pPr/>
              <a:t>29</a:t>
            </a:fld>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152400" y="152400"/>
            <a:ext cx="8915400" cy="1295400"/>
          </a:xfrm>
        </p:spPr>
        <p:txBody>
          <a:bodyPr/>
          <a:lstStyle/>
          <a:p>
            <a:pPr eaLnBrk="1" hangingPunct="1">
              <a:defRPr/>
            </a:pPr>
            <a:r>
              <a:rPr lang="en-US" sz="1600" b="1" dirty="0" smtClean="0"/>
              <a:t>COMPREHENSIVE TECHNICAL ASSISTANCE CENTERS</a:t>
            </a:r>
            <a:r>
              <a:rPr lang="en-US" sz="1500" b="1" i="1" dirty="0" smtClean="0"/>
              <a:t/>
            </a:r>
            <a:br>
              <a:rPr lang="en-US" sz="1500" b="1" i="1" dirty="0" smtClean="0"/>
            </a:br>
            <a:r>
              <a:rPr lang="en-US" sz="1500" cap="none" dirty="0" smtClean="0"/>
              <a:t>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a:t>
            </a:r>
            <a:endParaRPr lang="en-US" sz="1500" dirty="0"/>
          </a:p>
        </p:txBody>
      </p:sp>
      <p:sp>
        <p:nvSpPr>
          <p:cNvPr id="18434" name="Content Placeholder 9"/>
          <p:cNvSpPr>
            <a:spLocks noGrp="1"/>
          </p:cNvSpPr>
          <p:nvPr>
            <p:ph type="subTitle" idx="1"/>
          </p:nvPr>
        </p:nvSpPr>
        <p:spPr>
          <a:xfrm>
            <a:off x="228600" y="1905000"/>
            <a:ext cx="4343400" cy="3352800"/>
          </a:xfrm>
        </p:spPr>
        <p:txBody>
          <a:bodyPr/>
          <a:lstStyle/>
          <a:p>
            <a:pPr eaLnBrk="1" hangingPunct="1">
              <a:defRPr/>
            </a:pPr>
            <a:r>
              <a:rPr lang="en-US" sz="1600" b="1" i="1" dirty="0" smtClean="0"/>
              <a:t>NATIONAL CONTENT CENTERS</a:t>
            </a:r>
          </a:p>
          <a:p>
            <a:pPr eaLnBrk="1" hangingPunct="1">
              <a:spcBef>
                <a:spcPct val="0"/>
              </a:spcBef>
              <a:defRPr/>
            </a:pPr>
            <a:endParaRPr lang="en-US" sz="1600" dirty="0" smtClean="0"/>
          </a:p>
          <a:p>
            <a:pPr marL="234950" indent="-234950" eaLnBrk="1" hangingPunct="1">
              <a:spcBef>
                <a:spcPct val="0"/>
              </a:spcBef>
              <a:defRPr/>
            </a:pPr>
            <a:r>
              <a:rPr lang="en-US" sz="1500" dirty="0" smtClean="0"/>
              <a:t>Assessment and Accountability Comprehensive Center</a:t>
            </a:r>
          </a:p>
          <a:p>
            <a:pPr marL="234950" indent="-234950" eaLnBrk="1" hangingPunct="1">
              <a:spcBef>
                <a:spcPct val="0"/>
              </a:spcBef>
              <a:defRPr/>
            </a:pPr>
            <a:r>
              <a:rPr lang="en-US" sz="1500" b="1" dirty="0" smtClean="0"/>
              <a:t>Center on Innovation &amp; Improvement</a:t>
            </a:r>
          </a:p>
          <a:p>
            <a:pPr marL="234950" indent="-234950" eaLnBrk="1" hangingPunct="1">
              <a:spcBef>
                <a:spcPct val="0"/>
              </a:spcBef>
              <a:defRPr/>
            </a:pPr>
            <a:r>
              <a:rPr lang="en-US" sz="1500" dirty="0" smtClean="0"/>
              <a:t>Center on Instruction</a:t>
            </a:r>
          </a:p>
          <a:p>
            <a:pPr marL="234950" indent="-234950" eaLnBrk="1" hangingPunct="1">
              <a:spcBef>
                <a:spcPct val="0"/>
              </a:spcBef>
              <a:defRPr/>
            </a:pPr>
            <a:r>
              <a:rPr lang="en-US" sz="1500" dirty="0" smtClean="0"/>
              <a:t>National Comprehensive Center for Teacher Quality</a:t>
            </a:r>
          </a:p>
          <a:p>
            <a:pPr marL="234950" indent="-234950" eaLnBrk="1" hangingPunct="1">
              <a:spcBef>
                <a:spcPct val="0"/>
              </a:spcBef>
              <a:defRPr/>
            </a:pPr>
            <a:r>
              <a:rPr lang="en-US" sz="1500" dirty="0" smtClean="0"/>
              <a:t>National High School Center</a:t>
            </a:r>
          </a:p>
          <a:p>
            <a:pPr eaLnBrk="1" hangingPunct="1">
              <a:defRPr/>
            </a:pPr>
            <a:endParaRPr lang="en-US" sz="1400" dirty="0" smtClean="0"/>
          </a:p>
          <a:p>
            <a:pPr algn="ctr" eaLnBrk="1" hangingPunct="1">
              <a:defRPr/>
            </a:pPr>
            <a:r>
              <a:rPr lang="en-US" sz="1800" b="1" dirty="0" smtClean="0"/>
              <a:t>For directory of the centers </a:t>
            </a:r>
          </a:p>
          <a:p>
            <a:pPr algn="ctr" eaLnBrk="1" hangingPunct="1">
              <a:defRPr/>
            </a:pPr>
            <a:r>
              <a:rPr lang="en-US" sz="1800" b="1" dirty="0" smtClean="0"/>
              <a:t>see:  </a:t>
            </a:r>
            <a:r>
              <a:rPr lang="en-US" sz="1800" b="1" u="sng" dirty="0" smtClean="0">
                <a:hlinkClick r:id="rId3"/>
              </a:rPr>
              <a:t>www.centerii.org</a:t>
            </a:r>
            <a:endParaRPr lang="en-US" sz="1600" dirty="0" smtClean="0"/>
          </a:p>
          <a:p>
            <a:pPr eaLnBrk="1" hangingPunct="1">
              <a:defRPr/>
            </a:pPr>
            <a:endParaRPr lang="en-US" sz="1200" dirty="0" smtClean="0"/>
          </a:p>
        </p:txBody>
      </p:sp>
      <p:sp>
        <p:nvSpPr>
          <p:cNvPr id="18435" name="Content Placeholder 10"/>
          <p:cNvSpPr>
            <a:spLocks noGrp="1"/>
          </p:cNvSpPr>
          <p:nvPr>
            <p:ph sz="quarter" idx="4294967295"/>
          </p:nvPr>
        </p:nvSpPr>
        <p:spPr>
          <a:xfrm>
            <a:off x="4616450" y="1600200"/>
            <a:ext cx="4146550" cy="4572000"/>
          </a:xfrm>
        </p:spPr>
        <p:txBody>
          <a:bodyPr/>
          <a:lstStyle/>
          <a:p>
            <a:pPr eaLnBrk="1" hangingPunct="1">
              <a:buFont typeface="Wingdings" pitchFamily="2" charset="2"/>
              <a:buNone/>
            </a:pPr>
            <a:r>
              <a:rPr lang="en-US" sz="1600" b="1" i="1" dirty="0" smtClean="0"/>
              <a:t>REGIONAL COMPREHENSIVE CENTERS</a:t>
            </a:r>
          </a:p>
          <a:p>
            <a:pPr eaLnBrk="1" hangingPunct="1">
              <a:spcBef>
                <a:spcPct val="0"/>
              </a:spcBef>
            </a:pPr>
            <a:r>
              <a:rPr lang="en-US" sz="1500" dirty="0" smtClean="0"/>
              <a:t>Alaska Comprehensive Center </a:t>
            </a:r>
          </a:p>
          <a:p>
            <a:pPr eaLnBrk="1" hangingPunct="1">
              <a:spcBef>
                <a:spcPct val="0"/>
              </a:spcBef>
            </a:pPr>
            <a:r>
              <a:rPr lang="en-US" sz="1500" dirty="0" smtClean="0"/>
              <a:t>Appalachia Region Comprehensive Center </a:t>
            </a:r>
          </a:p>
          <a:p>
            <a:pPr eaLnBrk="1" hangingPunct="1">
              <a:spcBef>
                <a:spcPct val="0"/>
              </a:spcBef>
            </a:pPr>
            <a:r>
              <a:rPr lang="en-US" sz="1500" dirty="0" smtClean="0"/>
              <a:t>California Comprehensive Center </a:t>
            </a:r>
          </a:p>
          <a:p>
            <a:pPr eaLnBrk="1" hangingPunct="1">
              <a:spcBef>
                <a:spcPct val="0"/>
              </a:spcBef>
            </a:pPr>
            <a:r>
              <a:rPr lang="en-US" sz="1500" dirty="0" smtClean="0"/>
              <a:t>Florida &amp; Islands Comprehensive Center </a:t>
            </a:r>
          </a:p>
          <a:p>
            <a:pPr eaLnBrk="1" hangingPunct="1">
              <a:spcBef>
                <a:spcPct val="0"/>
              </a:spcBef>
            </a:pPr>
            <a:r>
              <a:rPr lang="en-US" sz="1500" dirty="0" smtClean="0"/>
              <a:t>Great Lakes East Comprehensive Center </a:t>
            </a:r>
          </a:p>
          <a:p>
            <a:pPr eaLnBrk="1" hangingPunct="1">
              <a:spcBef>
                <a:spcPct val="0"/>
              </a:spcBef>
            </a:pPr>
            <a:r>
              <a:rPr lang="en-US" sz="1500" dirty="0" smtClean="0"/>
              <a:t>Great Lakes West Region Comprehensive Center </a:t>
            </a:r>
          </a:p>
          <a:p>
            <a:pPr eaLnBrk="1" hangingPunct="1">
              <a:spcBef>
                <a:spcPct val="0"/>
              </a:spcBef>
            </a:pPr>
            <a:r>
              <a:rPr lang="en-US" sz="1500" dirty="0" smtClean="0"/>
              <a:t>The Mid-Atlantic Comprehensive Center </a:t>
            </a:r>
          </a:p>
          <a:p>
            <a:pPr eaLnBrk="1" hangingPunct="1">
              <a:spcBef>
                <a:spcPct val="0"/>
              </a:spcBef>
            </a:pPr>
            <a:r>
              <a:rPr lang="en-US" sz="1500" dirty="0" smtClean="0"/>
              <a:t>Mid-Continent Comprehensive Center </a:t>
            </a:r>
          </a:p>
          <a:p>
            <a:pPr eaLnBrk="1" hangingPunct="1">
              <a:spcBef>
                <a:spcPct val="0"/>
              </a:spcBef>
            </a:pPr>
            <a:r>
              <a:rPr lang="en-US" sz="1500" dirty="0" smtClean="0"/>
              <a:t>New England Comprehensive </a:t>
            </a:r>
          </a:p>
          <a:p>
            <a:pPr eaLnBrk="1" hangingPunct="1">
              <a:spcBef>
                <a:spcPct val="0"/>
              </a:spcBef>
            </a:pPr>
            <a:r>
              <a:rPr lang="en-US" sz="1500" dirty="0" smtClean="0"/>
              <a:t>New York Comprehensive </a:t>
            </a:r>
          </a:p>
          <a:p>
            <a:pPr eaLnBrk="1" hangingPunct="1">
              <a:spcBef>
                <a:spcPct val="0"/>
              </a:spcBef>
            </a:pPr>
            <a:r>
              <a:rPr lang="en-US" sz="1500" dirty="0" smtClean="0"/>
              <a:t>North Central Comprehensive Center </a:t>
            </a:r>
          </a:p>
          <a:p>
            <a:pPr eaLnBrk="1" hangingPunct="1">
              <a:spcBef>
                <a:spcPct val="0"/>
              </a:spcBef>
            </a:pPr>
            <a:r>
              <a:rPr lang="en-US" sz="1500" dirty="0" smtClean="0"/>
              <a:t>Northwest Regional Comprehensive </a:t>
            </a:r>
          </a:p>
          <a:p>
            <a:pPr eaLnBrk="1" hangingPunct="1">
              <a:spcBef>
                <a:spcPct val="0"/>
              </a:spcBef>
            </a:pPr>
            <a:r>
              <a:rPr lang="en-US" sz="1500" dirty="0" smtClean="0"/>
              <a:t>Pacific Comprehensive Center </a:t>
            </a:r>
          </a:p>
          <a:p>
            <a:pPr eaLnBrk="1" hangingPunct="1">
              <a:spcBef>
                <a:spcPct val="0"/>
              </a:spcBef>
            </a:pPr>
            <a:r>
              <a:rPr lang="en-US" sz="1500" dirty="0" smtClean="0"/>
              <a:t>Southeast Comprehensive </a:t>
            </a:r>
          </a:p>
          <a:p>
            <a:pPr eaLnBrk="1" hangingPunct="1">
              <a:spcBef>
                <a:spcPct val="0"/>
              </a:spcBef>
            </a:pPr>
            <a:r>
              <a:rPr lang="en-US" sz="1500" dirty="0" smtClean="0"/>
              <a:t>Southwest Comprehensive Center </a:t>
            </a:r>
          </a:p>
          <a:p>
            <a:pPr eaLnBrk="1" hangingPunct="1">
              <a:spcBef>
                <a:spcPct val="0"/>
              </a:spcBef>
            </a:pPr>
            <a:r>
              <a:rPr lang="en-US" sz="1500" dirty="0" smtClean="0"/>
              <a:t>Texas Comprehensive Center </a:t>
            </a:r>
          </a:p>
        </p:txBody>
      </p:sp>
      <p:pic>
        <p:nvPicPr>
          <p:cNvPr id="5" name="Picture 10" descr="CenterII logo"/>
          <p:cNvPicPr>
            <a:picLocks noChangeAspect="1" noChangeArrowheads="1"/>
          </p:cNvPicPr>
          <p:nvPr/>
        </p:nvPicPr>
        <p:blipFill>
          <a:blip r:embed="rId4" cstate="print"/>
          <a:srcRect/>
          <a:stretch>
            <a:fillRect/>
          </a:stretch>
        </p:blipFill>
        <p:spPr bwMode="auto">
          <a:xfrm>
            <a:off x="5943600" y="6110288"/>
            <a:ext cx="2971800" cy="557212"/>
          </a:xfrm>
          <a:prstGeom prst="rect">
            <a:avLst/>
          </a:prstGeom>
          <a:noFill/>
          <a:ln w="9525">
            <a:noFill/>
            <a:miter lim="800000"/>
            <a:headEnd/>
            <a:tailEnd/>
          </a:ln>
        </p:spPr>
      </p:pic>
      <p:pic>
        <p:nvPicPr>
          <p:cNvPr id="6" name="Picture 11" descr="CCSSO_full_color"/>
          <p:cNvPicPr>
            <a:picLocks noChangeAspect="1" noChangeArrowheads="1"/>
          </p:cNvPicPr>
          <p:nvPr/>
        </p:nvPicPr>
        <p:blipFill>
          <a:blip r:embed="rId5" cstate="print"/>
          <a:srcRect/>
          <a:stretch>
            <a:fillRect/>
          </a:stretch>
        </p:blipFill>
        <p:spPr bwMode="auto">
          <a:xfrm>
            <a:off x="3200400" y="6096000"/>
            <a:ext cx="1066800" cy="568325"/>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04A3D082-E4B3-425C-A787-2F919A253D95}" type="datetime1">
              <a:rPr lang="en-US" smtClean="0"/>
              <a:pPr/>
              <a:t>9/7/2010</a:t>
            </a:fld>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7"/>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0962" name="Date Placeholder 2"/>
          <p:cNvSpPr>
            <a:spLocks noGrp="1"/>
          </p:cNvSpPr>
          <p:nvPr>
            <p:ph type="dt" sz="half"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09BB8D54-FEF1-4DD6-AAED-3188BFA6CDE8}" type="datetime1">
              <a:rPr lang="en-US" smtClean="0"/>
              <a:pPr fontAlgn="base">
                <a:spcBef>
                  <a:spcPct val="0"/>
                </a:spcBef>
                <a:spcAft>
                  <a:spcPct val="0"/>
                </a:spcAft>
                <a:defRPr/>
              </a:pPr>
              <a:t>9/7/2010</a:t>
            </a:fld>
            <a:endParaRPr lang="en-US" dirty="0" smtClean="0"/>
          </a:p>
        </p:txBody>
      </p:sp>
      <p:sp>
        <p:nvSpPr>
          <p:cNvPr id="4096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4BC0C766-A4DB-4B08-BE3C-C1A859FFFE81}" type="slidenum">
              <a:rPr lang="en-US"/>
              <a:pPr>
                <a:defRPr/>
              </a:pPr>
              <a:t>30</a:t>
            </a:fld>
            <a:endParaRPr lang="en-US"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1205" name="Content Placeholder 5"/>
          <p:cNvSpPr>
            <a:spLocks noGrp="1"/>
          </p:cNvSpPr>
          <p:nvPr>
            <p:ph sz="quarter" idx="1"/>
          </p:nvPr>
        </p:nvSpPr>
        <p:spPr>
          <a:xfrm>
            <a:off x="228600" y="1524000"/>
            <a:ext cx="8686799" cy="4800600"/>
          </a:xfrm>
        </p:spPr>
        <p:txBody>
          <a:bodyPr/>
          <a:lstStyle/>
          <a:p>
            <a:pPr marL="457200" indent="-457200">
              <a:spcBef>
                <a:spcPts val="0"/>
              </a:spcBef>
              <a:spcAft>
                <a:spcPts val="600"/>
              </a:spcAft>
              <a:buNone/>
            </a:pPr>
            <a:r>
              <a:rPr lang="en-US" sz="1600" dirty="0" smtClean="0"/>
              <a:t>Bryk, Anthony S., </a:t>
            </a:r>
            <a:r>
              <a:rPr lang="en-US" sz="1600" dirty="0" err="1" smtClean="0"/>
              <a:t>Shipps</a:t>
            </a:r>
            <a:r>
              <a:rPr lang="en-US" sz="1600" dirty="0" smtClean="0"/>
              <a:t>, D., Hill, P. T., &amp; Lake, R. (1998). </a:t>
            </a:r>
            <a:r>
              <a:rPr lang="en-US" sz="1600" i="1" dirty="0" smtClean="0"/>
              <a:t>Decentralization in practice: Toward a system of schools</a:t>
            </a:r>
            <a:r>
              <a:rPr lang="en-US" sz="1600" dirty="0" smtClean="0"/>
              <a:t>. Chicago, IL: The Chicago Consortium on School Research.</a:t>
            </a:r>
          </a:p>
          <a:p>
            <a:pPr marL="457200" indent="-457200">
              <a:spcBef>
                <a:spcPts val="0"/>
              </a:spcBef>
              <a:spcAft>
                <a:spcPts val="600"/>
              </a:spcAft>
              <a:buNone/>
            </a:pPr>
            <a:r>
              <a:rPr lang="en-US" sz="1600" dirty="0" smtClean="0"/>
              <a:t>Hanes, S., Kerins, T., Perlman, C., Redding, R., &amp; Ross, S. (2009). </a:t>
            </a:r>
            <a:r>
              <a:rPr lang="en-US" sz="1600" i="1" dirty="0" smtClean="0"/>
              <a:t>Evaluating the statewide system of support with rubrics, explanations, and exemplars</a:t>
            </a:r>
            <a:r>
              <a:rPr lang="en-US" sz="1600" dirty="0" smtClean="0"/>
              <a:t>. Lincoln, IL: Center on Innovation &amp; Improvement. Retrieved from </a:t>
            </a:r>
            <a:r>
              <a:rPr lang="en-US" sz="1600" dirty="0" smtClean="0">
                <a:hlinkClick r:id="rId8"/>
              </a:rPr>
              <a:t>http://www.centerii.org</a:t>
            </a:r>
            <a:endParaRPr lang="en-US" sz="1600" dirty="0" smtClean="0"/>
          </a:p>
          <a:p>
            <a:pPr marL="457200" indent="-457200">
              <a:spcBef>
                <a:spcPts val="0"/>
              </a:spcBef>
              <a:spcAft>
                <a:spcPts val="600"/>
              </a:spcAft>
              <a:buNone/>
            </a:pPr>
            <a:r>
              <a:rPr lang="en-US" sz="1600" dirty="0" smtClean="0"/>
              <a:t>Hess, F. M., &amp; Squire, J. P., (2009). </a:t>
            </a:r>
            <a:r>
              <a:rPr lang="en-US" sz="1600" i="1" dirty="0" smtClean="0"/>
              <a:t>Diverse providers in action: school Restructuring in Hawaii</a:t>
            </a:r>
            <a:r>
              <a:rPr lang="en-US" sz="1600" dirty="0" smtClean="0"/>
              <a:t>. Washington, DC: American Enterprise Institute.</a:t>
            </a:r>
          </a:p>
          <a:p>
            <a:pPr marL="457200" indent="-457200">
              <a:spcBef>
                <a:spcPts val="0"/>
              </a:spcBef>
              <a:spcAft>
                <a:spcPts val="600"/>
              </a:spcAft>
              <a:buNone/>
            </a:pPr>
            <a:r>
              <a:rPr lang="en-US" sz="1600" dirty="0" smtClean="0"/>
              <a:t>Hill, P., Celio., M., (1998). </a:t>
            </a:r>
            <a:r>
              <a:rPr lang="en-US" sz="1600" i="1" dirty="0" smtClean="0"/>
              <a:t>Fixing Urban Schools</a:t>
            </a:r>
            <a:r>
              <a:rPr lang="en-US" sz="1600" dirty="0" smtClean="0"/>
              <a:t>. Washington, DC: Brookings Institute Press.</a:t>
            </a:r>
          </a:p>
          <a:p>
            <a:pPr marL="457200" indent="-457200">
              <a:spcBef>
                <a:spcPts val="0"/>
              </a:spcBef>
              <a:spcAft>
                <a:spcPts val="600"/>
              </a:spcAft>
              <a:buNone/>
            </a:pPr>
            <a:r>
              <a:rPr lang="en-US" sz="1600" dirty="0" smtClean="0"/>
              <a:t>Kowal, J., Rosch, J., Hassel, E. A., &amp; Hassel, B. C. (2009). </a:t>
            </a:r>
            <a:r>
              <a:rPr lang="en-US" sz="1600" i="1" dirty="0" smtClean="0"/>
              <a:t>Performance-based dismissals: Cross-sector lessons for school turnarounds</a:t>
            </a:r>
            <a:r>
              <a:rPr lang="en-US" sz="1600" dirty="0" smtClean="0"/>
              <a:t>. </a:t>
            </a:r>
            <a:r>
              <a:rPr lang="en-US" sz="1600" dirty="0"/>
              <a:t>Lincoln, IL: Center on Innovation &amp; Improvement. Retrieved from </a:t>
            </a:r>
            <a:r>
              <a:rPr lang="en-US" sz="1600" dirty="0">
                <a:hlinkClick r:id="rId8"/>
              </a:rPr>
              <a:t>http://www.centerii.org</a:t>
            </a:r>
            <a:endParaRPr lang="en-US" sz="1600" dirty="0" smtClean="0"/>
          </a:p>
          <a:p>
            <a:pPr marL="457200" indent="-457200">
              <a:spcBef>
                <a:spcPts val="0"/>
              </a:spcBef>
              <a:spcAft>
                <a:spcPts val="600"/>
              </a:spcAft>
              <a:buNone/>
            </a:pPr>
            <a:r>
              <a:rPr lang="en-US" sz="1600" dirty="0"/>
              <a:t>Lane, B. (2009). </a:t>
            </a:r>
            <a:r>
              <a:rPr lang="en-US" sz="1600" i="1" dirty="0"/>
              <a:t>Exploring the pathway to rapid district improvement</a:t>
            </a:r>
            <a:r>
              <a:rPr lang="en-US" sz="1600" dirty="0"/>
              <a:t>. Lincoln, IL: Center on Innovation and Improvement.  Retrieved from </a:t>
            </a:r>
            <a:r>
              <a:rPr lang="en-US" sz="1600" dirty="0">
                <a:hlinkClick r:id="rId9"/>
              </a:rPr>
              <a:t>http://</a:t>
            </a:r>
            <a:r>
              <a:rPr lang="en-US" sz="1600" dirty="0" smtClean="0">
                <a:hlinkClick r:id="rId9"/>
              </a:rPr>
              <a:t>www.centerii.org/survey</a:t>
            </a:r>
            <a:endParaRPr lang="en-US" sz="1600" dirty="0"/>
          </a:p>
          <a:p>
            <a:pPr marL="457200" indent="-457200">
              <a:spcBef>
                <a:spcPts val="0"/>
              </a:spcBef>
              <a:spcAft>
                <a:spcPts val="600"/>
              </a:spcAft>
              <a:buNone/>
            </a:pPr>
            <a:r>
              <a:rPr lang="it-IT" sz="1600" dirty="0" smtClean="0"/>
              <a:t>Perlman, C., Chelemer, C., &amp; Redding,  S. (Eds). (2010, April).</a:t>
            </a:r>
            <a:r>
              <a:rPr lang="en-US" sz="1600" b="1" dirty="0" smtClean="0"/>
              <a:t> </a:t>
            </a:r>
            <a:r>
              <a:rPr lang="en-US" sz="1600" i="1" dirty="0" smtClean="0"/>
              <a:t>Toolkit for implementing the School Improvement Grant transformation model</a:t>
            </a:r>
            <a:r>
              <a:rPr lang="en-US" sz="1600" dirty="0" smtClean="0"/>
              <a:t>. Lincoln, IL: Center on Innovation &amp; Improvement. Center on Innovation &amp; Improvement. Retrieved from </a:t>
            </a:r>
            <a:r>
              <a:rPr lang="en-US" sz="1600" dirty="0" smtClean="0">
                <a:hlinkClick r:id="rId8"/>
              </a:rPr>
              <a:t>http://www.centerii.org</a:t>
            </a:r>
            <a:endParaRPr lang="en-US" sz="1600" dirty="0" smtClean="0"/>
          </a:p>
          <a:p>
            <a:pPr marL="457200" indent="-457200">
              <a:spcBef>
                <a:spcPts val="0"/>
              </a:spcBef>
              <a:spcAft>
                <a:spcPts val="300"/>
              </a:spcAft>
              <a:buNone/>
            </a:pPr>
            <a:endParaRPr lang="en-US" sz="1600" dirty="0"/>
          </a:p>
          <a:p>
            <a:pPr marL="457200" indent="-457200">
              <a:spcBef>
                <a:spcPts val="0"/>
              </a:spcBef>
              <a:spcAft>
                <a:spcPts val="0"/>
              </a:spcAft>
              <a:buNone/>
            </a:pPr>
            <a:endParaRPr lang="en-US" sz="1600" dirty="0"/>
          </a:p>
          <a:p>
            <a:pPr>
              <a:spcBef>
                <a:spcPts val="0"/>
              </a:spcBef>
              <a:spcAft>
                <a:spcPts val="600"/>
              </a:spcAft>
            </a:pPr>
            <a:endParaRPr lang="en-US" sz="1600" dirty="0" smtClean="0">
              <a:latin typeface="Cambria" pitchFamily="18" charset="0"/>
            </a:endParaRPr>
          </a:p>
        </p:txBody>
      </p:sp>
      <p:sp>
        <p:nvSpPr>
          <p:cNvPr id="43010" name="Date Placeholder 2"/>
          <p:cNvSpPr>
            <a:spLocks noGrp="1"/>
          </p:cNvSpPr>
          <p:nvPr>
            <p:ph type="dt" sz="half" idx="10"/>
          </p:nvPr>
        </p:nvSpPr>
        <p:spPr bwMode="auto">
          <a:xfrm>
            <a:off x="8077200" y="6324600"/>
            <a:ext cx="10668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3A89BE2C-F845-4071-8035-89D2DBA292AA}" type="datetime1">
              <a:rPr lang="en-US" smtClean="0"/>
              <a:pPr fontAlgn="base">
                <a:spcBef>
                  <a:spcPct val="0"/>
                </a:spcBef>
                <a:spcAft>
                  <a:spcPct val="0"/>
                </a:spcAft>
                <a:defRPr/>
              </a:pPr>
              <a:t>9/7/2010</a:t>
            </a:fld>
            <a:endParaRPr lang="en-US" dirty="0" smtClean="0"/>
          </a:p>
        </p:txBody>
      </p:sp>
      <p:sp>
        <p:nvSpPr>
          <p:cNvPr id="43011" name="Footer Placeholder 3"/>
          <p:cNvSpPr>
            <a:spLocks noGrp="1"/>
          </p:cNvSpPr>
          <p:nvPr>
            <p:ph type="ftr" sz="quarter" idx="11"/>
          </p:nvPr>
        </p:nvSpPr>
        <p:spPr bwMode="auto">
          <a:xfrm>
            <a:off x="304800" y="6324600"/>
            <a:ext cx="7620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1663FDA2-6583-4F8F-8812-E9392BA19FC5}" type="slidenum">
              <a:rPr lang="en-US"/>
              <a:pPr>
                <a:defRPr/>
              </a:pPr>
              <a:t>31</a:t>
            </a:fld>
            <a:endParaRPr lang="en-US" dirty="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1205" name="Content Placeholder 5"/>
          <p:cNvSpPr>
            <a:spLocks noGrp="1"/>
          </p:cNvSpPr>
          <p:nvPr>
            <p:ph sz="quarter" idx="1"/>
          </p:nvPr>
        </p:nvSpPr>
        <p:spPr>
          <a:xfrm>
            <a:off x="228600" y="1524000"/>
            <a:ext cx="8686800" cy="4953000"/>
          </a:xfrm>
        </p:spPr>
        <p:txBody>
          <a:bodyPr/>
          <a:lstStyle/>
          <a:p>
            <a:pPr marL="457200" indent="-457200">
              <a:spcBef>
                <a:spcPts val="0"/>
              </a:spcBef>
              <a:spcAft>
                <a:spcPts val="600"/>
              </a:spcAft>
              <a:buNone/>
            </a:pPr>
            <a:r>
              <a:rPr lang="en-US" sz="1600" dirty="0" smtClean="0"/>
              <a:t>Perlman, C. L., &amp; Redding, S. (Eds). (2010). </a:t>
            </a:r>
            <a:r>
              <a:rPr lang="en-US" sz="1600" i="1" dirty="0" smtClean="0"/>
              <a:t>Handbook on effective implementation of school improvement grants.</a:t>
            </a:r>
            <a:r>
              <a:rPr lang="en-US" sz="1600" dirty="0" smtClean="0"/>
              <a:t> Lincoln, IL: Center on Innovation &amp; Improvement. Retrieved from </a:t>
            </a:r>
            <a:r>
              <a:rPr lang="en-US" sz="1600" dirty="0" smtClean="0">
                <a:hlinkClick r:id="rId8"/>
              </a:rPr>
              <a:t>http://www.centerii.org/survey</a:t>
            </a:r>
            <a:endParaRPr lang="en-US" sz="1600" dirty="0" smtClean="0"/>
          </a:p>
          <a:p>
            <a:pPr marL="457200" indent="-457200">
              <a:spcBef>
                <a:spcPts val="0"/>
              </a:spcBef>
              <a:spcAft>
                <a:spcPts val="600"/>
              </a:spcAft>
              <a:buNone/>
            </a:pPr>
            <a:r>
              <a:rPr lang="en-US" sz="1600" dirty="0" smtClean="0"/>
              <a:t>Public Impact. (2007). </a:t>
            </a:r>
            <a:r>
              <a:rPr lang="en-US" sz="1600" i="1" dirty="0" smtClean="0"/>
              <a:t>School turnarounds: A review of the cross-sector evidence on dramatic organizational improvement</a:t>
            </a:r>
            <a:r>
              <a:rPr lang="en-US" sz="1600" dirty="0" smtClean="0"/>
              <a:t>. Lincoln, IL: Center on Innovation &amp; Improvement. Retrieved from </a:t>
            </a:r>
            <a:r>
              <a:rPr lang="en-US" sz="1600" dirty="0" smtClean="0">
                <a:hlinkClick r:id="rId9"/>
              </a:rPr>
              <a:t>http://www.centerii.org</a:t>
            </a:r>
            <a:endParaRPr lang="en-US" sz="1600" dirty="0" smtClean="0"/>
          </a:p>
          <a:p>
            <a:pPr marL="457200" indent="-457200">
              <a:spcBef>
                <a:spcPts val="0"/>
              </a:spcBef>
              <a:spcAft>
                <a:spcPts val="600"/>
              </a:spcAft>
              <a:buNone/>
              <a:tabLst>
                <a:tab pos="347663" algn="l"/>
              </a:tabLst>
            </a:pPr>
            <a:r>
              <a:rPr lang="en-US" sz="1600" dirty="0" smtClean="0"/>
              <a:t>Public </a:t>
            </a:r>
            <a:r>
              <a:rPr lang="en-US" sz="1600" dirty="0"/>
              <a:t>Impact. (2008). </a:t>
            </a:r>
            <a:r>
              <a:rPr lang="en-US" sz="1600" i="1" dirty="0"/>
              <a:t>School turnaround leaders: Competencies for success.</a:t>
            </a:r>
            <a:r>
              <a:rPr lang="en-US" sz="1600" dirty="0"/>
              <a:t> Chapel Hill, NC: Author. Retrieved from </a:t>
            </a:r>
            <a:r>
              <a:rPr lang="en-US" sz="1600" dirty="0">
                <a:hlinkClick r:id="rId10"/>
              </a:rPr>
              <a:t>http://www.publicimpact.com/act-strategically-when-schools-fail/competencies-for-turnaround-success</a:t>
            </a:r>
            <a:endParaRPr lang="en-US" sz="1600" dirty="0"/>
          </a:p>
          <a:p>
            <a:pPr marL="457200" indent="-457200">
              <a:spcBef>
                <a:spcPts val="0"/>
              </a:spcBef>
              <a:spcAft>
                <a:spcPts val="600"/>
              </a:spcAft>
              <a:buNone/>
            </a:pPr>
            <a:r>
              <a:rPr lang="en-US" sz="1600" dirty="0"/>
              <a:t>Public Impact. (2009, August). </a:t>
            </a:r>
            <a:r>
              <a:rPr lang="en-US" sz="1600" i="1" dirty="0"/>
              <a:t>Try, try, again: How to triple the number of fixed failing schools without getting any better at fixing schools.</a:t>
            </a:r>
            <a:r>
              <a:rPr lang="en-US" sz="1600" dirty="0"/>
              <a:t> [PowerPoint presentation]. Chapel Hill, NC: Author. Retrieved from Retrieved </a:t>
            </a:r>
            <a:r>
              <a:rPr lang="en-US" sz="1600" dirty="0">
                <a:hlinkClick r:id="rId11"/>
              </a:rPr>
              <a:t>http://</a:t>
            </a:r>
            <a:r>
              <a:rPr lang="en-US" sz="1600" dirty="0" smtClean="0">
                <a:hlinkClick r:id="rId11"/>
              </a:rPr>
              <a:t>publicimpact.com/publications/Public_Impact_Try_Try_Again_Slide_August_2009.pdf</a:t>
            </a:r>
            <a:endParaRPr lang="en-US" sz="1600" dirty="0" smtClean="0"/>
          </a:p>
          <a:p>
            <a:pPr marL="457200" indent="-457200">
              <a:spcBef>
                <a:spcPts val="0"/>
              </a:spcBef>
              <a:spcAft>
                <a:spcPts val="600"/>
              </a:spcAft>
              <a:buNone/>
            </a:pPr>
            <a:r>
              <a:rPr lang="en-US" sz="1600" dirty="0" smtClean="0"/>
              <a:t>Redding</a:t>
            </a:r>
            <a:r>
              <a:rPr lang="en-US" sz="1600" dirty="0"/>
              <a:t>, S. (2006). </a:t>
            </a:r>
            <a:r>
              <a:rPr lang="en-US" sz="1600" i="1" dirty="0"/>
              <a:t>The mega system: Deciding. Learning. Connecting.</a:t>
            </a:r>
            <a:r>
              <a:rPr lang="en-US" sz="1600" dirty="0"/>
              <a:t> Lincoln, IL: Academic Development Institute. Retrieved from </a:t>
            </a:r>
            <a:r>
              <a:rPr lang="en-US" sz="1600" dirty="0">
                <a:hlinkClick r:id="rId8"/>
              </a:rPr>
              <a:t>http://</a:t>
            </a:r>
            <a:r>
              <a:rPr lang="en-US" sz="1600" dirty="0" smtClean="0">
                <a:hlinkClick r:id="rId8"/>
              </a:rPr>
              <a:t>www.centerii.org/survey</a:t>
            </a:r>
            <a:endParaRPr lang="en-US" sz="1600" dirty="0" smtClean="0"/>
          </a:p>
          <a:p>
            <a:pPr marL="457200" indent="-457200">
              <a:spcBef>
                <a:spcPts val="0"/>
              </a:spcBef>
              <a:spcAft>
                <a:spcPts val="600"/>
              </a:spcAft>
              <a:buNone/>
            </a:pPr>
            <a:r>
              <a:rPr lang="en-US" sz="1600" dirty="0" smtClean="0"/>
              <a:t>Redding, S. (2010).</a:t>
            </a:r>
            <a:r>
              <a:rPr lang="en-US" sz="1600" i="1" dirty="0" smtClean="0"/>
              <a:t> Selecting the intervention model and partners. </a:t>
            </a:r>
            <a:r>
              <a:rPr lang="en-US" sz="1600" dirty="0" smtClean="0"/>
              <a:t>Lincoln, IL:</a:t>
            </a:r>
            <a:r>
              <a:rPr lang="en-US" sz="1600" i="1" dirty="0" smtClean="0"/>
              <a:t> </a:t>
            </a:r>
            <a:r>
              <a:rPr lang="en-US" sz="1600" dirty="0" smtClean="0"/>
              <a:t>Center on Innovation &amp; Improvement. C Lincoln, IL: Center on Innovation &amp; Improvement. Retrieved from </a:t>
            </a:r>
            <a:r>
              <a:rPr lang="en-US" sz="1600" dirty="0" smtClean="0">
                <a:hlinkClick r:id="rId9"/>
              </a:rPr>
              <a:t>http://www.centerii.org</a:t>
            </a:r>
            <a:endParaRPr lang="en-US" sz="1600" dirty="0" smtClean="0"/>
          </a:p>
          <a:p>
            <a:pPr marL="457200" indent="-457200">
              <a:spcBef>
                <a:spcPts val="0"/>
              </a:spcBef>
              <a:spcAft>
                <a:spcPts val="600"/>
              </a:spcAft>
              <a:buNone/>
            </a:pPr>
            <a:endParaRPr lang="en-US" sz="1600" dirty="0"/>
          </a:p>
          <a:p>
            <a:pPr>
              <a:buNone/>
            </a:pPr>
            <a:endParaRPr lang="en-US" sz="2000" dirty="0" smtClean="0"/>
          </a:p>
        </p:txBody>
      </p:sp>
      <p:sp>
        <p:nvSpPr>
          <p:cNvPr id="43010" name="Date Placeholder 2"/>
          <p:cNvSpPr>
            <a:spLocks noGrp="1"/>
          </p:cNvSpPr>
          <p:nvPr>
            <p:ph type="dt" sz="half" idx="10"/>
          </p:nvPr>
        </p:nvSpPr>
        <p:spPr bwMode="auto">
          <a:xfrm>
            <a:off x="8077200" y="6492875"/>
            <a:ext cx="10668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56C9B36A-75B7-40C0-A9C3-60850AE50EC8}" type="datetime1">
              <a:rPr lang="en-US" smtClean="0"/>
              <a:pPr fontAlgn="base">
                <a:spcBef>
                  <a:spcPct val="0"/>
                </a:spcBef>
                <a:spcAft>
                  <a:spcPct val="0"/>
                </a:spcAft>
                <a:defRPr/>
              </a:pPr>
              <a:t>9/7/2010</a:t>
            </a:fld>
            <a:endParaRPr lang="en-US" dirty="0" smtClean="0"/>
          </a:p>
        </p:txBody>
      </p:sp>
      <p:sp>
        <p:nvSpPr>
          <p:cNvPr id="43011" name="Footer Placeholder 3"/>
          <p:cNvSpPr>
            <a:spLocks noGrp="1"/>
          </p:cNvSpPr>
          <p:nvPr>
            <p:ph type="ftr" sz="quarter" idx="11"/>
          </p:nvPr>
        </p:nvSpPr>
        <p:spPr bwMode="auto">
          <a:xfrm>
            <a:off x="304800" y="6492875"/>
            <a:ext cx="7620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a:t>
            </a:r>
            <a:r>
              <a:rPr lang="en-US" i="1" dirty="0"/>
              <a:t>d for NNSSIL by Center on Innovation </a:t>
            </a:r>
            <a:r>
              <a:rPr lang="en-US" dirty="0"/>
              <a:t>&amp;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1663FDA2-6583-4F8F-8812-E9392BA19FC5}" type="slidenum">
              <a:rPr lang="en-US"/>
              <a:pPr>
                <a:defRPr/>
              </a:pPr>
              <a:t>32</a:t>
            </a:fld>
            <a:endParaRPr lang="en-US" dirty="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1205" name="Content Placeholder 5"/>
          <p:cNvSpPr>
            <a:spLocks noGrp="1"/>
          </p:cNvSpPr>
          <p:nvPr>
            <p:ph sz="quarter" idx="1"/>
          </p:nvPr>
        </p:nvSpPr>
        <p:spPr>
          <a:xfrm>
            <a:off x="228600" y="1524000"/>
            <a:ext cx="8686800" cy="5105400"/>
          </a:xfrm>
        </p:spPr>
        <p:txBody>
          <a:bodyPr/>
          <a:lstStyle/>
          <a:p>
            <a:pPr marL="457200" indent="-457200">
              <a:spcBef>
                <a:spcPts val="0"/>
              </a:spcBef>
              <a:spcAft>
                <a:spcPts val="600"/>
              </a:spcAft>
              <a:buNone/>
            </a:pPr>
            <a:r>
              <a:rPr lang="en-US" sz="1600" dirty="0" smtClean="0"/>
              <a:t>Redding, S. (2010).</a:t>
            </a:r>
            <a:r>
              <a:rPr lang="en-US" sz="1600" i="1" dirty="0" smtClean="0"/>
              <a:t> Selecting the intervention model and partners. </a:t>
            </a:r>
            <a:r>
              <a:rPr lang="en-US" sz="1600" dirty="0" smtClean="0"/>
              <a:t>Lincoln, IL:</a:t>
            </a:r>
            <a:r>
              <a:rPr lang="en-US" sz="1600" i="1" dirty="0" smtClean="0"/>
              <a:t> </a:t>
            </a:r>
            <a:r>
              <a:rPr lang="en-US" sz="1600" dirty="0" smtClean="0"/>
              <a:t>Center on Innovation &amp; Improvement. </a:t>
            </a:r>
            <a:r>
              <a:rPr lang="en-US" sz="1600" dirty="0"/>
              <a:t>C Lincoln, IL: </a:t>
            </a:r>
            <a:r>
              <a:rPr lang="en-US" sz="1600" dirty="0" smtClean="0"/>
              <a:t>Center on Innovation &amp; Improvement. </a:t>
            </a:r>
            <a:r>
              <a:rPr lang="en-US" sz="1600" dirty="0"/>
              <a:t>Retrieved from </a:t>
            </a:r>
            <a:r>
              <a:rPr lang="en-US" sz="1600" dirty="0">
                <a:hlinkClick r:id="rId8"/>
              </a:rPr>
              <a:t>http://</a:t>
            </a:r>
            <a:r>
              <a:rPr lang="en-US" sz="1600" dirty="0" smtClean="0">
                <a:hlinkClick r:id="rId8"/>
              </a:rPr>
              <a:t>www.centerii.org</a:t>
            </a:r>
            <a:endParaRPr lang="en-US" sz="1600" dirty="0" smtClean="0"/>
          </a:p>
          <a:p>
            <a:pPr marL="457200" indent="-457200">
              <a:spcBef>
                <a:spcPts val="0"/>
              </a:spcBef>
              <a:spcAft>
                <a:spcPts val="600"/>
              </a:spcAft>
              <a:buNone/>
            </a:pPr>
            <a:r>
              <a:rPr lang="en-US" sz="1600" dirty="0" smtClean="0"/>
              <a:t>Redding</a:t>
            </a:r>
            <a:r>
              <a:rPr lang="en-US" sz="1600" dirty="0"/>
              <a:t>, S., &amp; Walberg, H. (Eds.). (2008).</a:t>
            </a:r>
            <a:r>
              <a:rPr lang="en-US" sz="1600" i="1" dirty="0"/>
              <a:t> Handbook on statewide systems of support. </a:t>
            </a:r>
            <a:r>
              <a:rPr lang="en-US" sz="1600" dirty="0"/>
              <a:t>Lincoln, IL: Center on Innovation &amp; Improvement. Retrieved from </a:t>
            </a:r>
            <a:r>
              <a:rPr lang="en-US" sz="1600" dirty="0">
                <a:hlinkClick r:id="rId8"/>
              </a:rPr>
              <a:t>http://</a:t>
            </a:r>
            <a:r>
              <a:rPr lang="en-US" sz="1600" dirty="0" smtClean="0">
                <a:hlinkClick r:id="rId8"/>
              </a:rPr>
              <a:t>www.centerii.org</a:t>
            </a:r>
            <a:endParaRPr lang="en-US" sz="1600" dirty="0" smtClean="0"/>
          </a:p>
          <a:p>
            <a:pPr marL="457200" lvl="0" indent="-457200">
              <a:spcBef>
                <a:spcPts val="0"/>
              </a:spcBef>
              <a:spcAft>
                <a:spcPts val="600"/>
              </a:spcAft>
              <a:buNone/>
            </a:pPr>
            <a:r>
              <a:rPr lang="en-US" sz="1600" dirty="0" smtClean="0"/>
              <a:t>Rhim, L. M., Hassel, B., &amp; Redding, S. (2008). </a:t>
            </a:r>
            <a:r>
              <a:rPr lang="en-US" sz="1600" i="1" dirty="0" smtClean="0"/>
              <a:t>State Role In Supporting School Improvement</a:t>
            </a:r>
            <a:r>
              <a:rPr lang="en-US" sz="1600" dirty="0" smtClean="0"/>
              <a:t> in </a:t>
            </a:r>
            <a:r>
              <a:rPr lang="en-US" sz="1600" i="1" dirty="0" smtClean="0"/>
              <a:t>Handbook on Restructuring and Substantial School Improvement</a:t>
            </a:r>
            <a:r>
              <a:rPr lang="en-US" sz="1600" smtClean="0"/>
              <a:t>, Redding</a:t>
            </a:r>
            <a:r>
              <a:rPr lang="en-US" sz="1600" dirty="0" smtClean="0"/>
              <a:t>, S., &amp; Walberg, H. (Eds.).  Lincoln, IL: </a:t>
            </a:r>
            <a:r>
              <a:rPr lang="en-US" sz="1600" i="1" dirty="0" smtClean="0"/>
              <a:t>Center on Innovation &amp; Improvement.</a:t>
            </a:r>
            <a:r>
              <a:rPr lang="en-US" sz="1600" dirty="0" smtClean="0"/>
              <a:t> Retrieved from </a:t>
            </a:r>
            <a:r>
              <a:rPr lang="en-US" sz="1600" dirty="0" smtClean="0">
                <a:hlinkClick r:id="rId8"/>
              </a:rPr>
              <a:t>http://www.centerii.org</a:t>
            </a:r>
            <a:endParaRPr lang="en-US" sz="1600" dirty="0" smtClean="0"/>
          </a:p>
          <a:p>
            <a:pPr marL="457200" indent="-457200">
              <a:spcBef>
                <a:spcPts val="0"/>
              </a:spcBef>
              <a:spcAft>
                <a:spcPts val="600"/>
              </a:spcAft>
              <a:buNone/>
            </a:pPr>
            <a:r>
              <a:rPr lang="en-US" sz="1600" dirty="0" smtClean="0"/>
              <a:t>Spencer, L., &amp; Spencer, S. (1993). </a:t>
            </a:r>
            <a:r>
              <a:rPr lang="en-US" sz="1600" i="1" dirty="0" smtClean="0"/>
              <a:t>Competence at work: Models for superior performance</a:t>
            </a:r>
            <a:r>
              <a:rPr lang="en-US" sz="1600" dirty="0" smtClean="0"/>
              <a:t>. New York: John Wiley and Sons.</a:t>
            </a:r>
          </a:p>
          <a:p>
            <a:pPr marL="457200" indent="-457200">
              <a:spcBef>
                <a:spcPts val="0"/>
              </a:spcBef>
              <a:spcAft>
                <a:spcPts val="600"/>
              </a:spcAft>
              <a:buNone/>
            </a:pPr>
            <a:r>
              <a:rPr lang="en-US" sz="1600" dirty="0"/>
              <a:t>Walberg, H. J. (Ed.). (2007). </a:t>
            </a:r>
            <a:r>
              <a:rPr lang="en-US" sz="1600" i="1" dirty="0"/>
              <a:t>Handbook on restructuring and substantial school improvement</a:t>
            </a:r>
            <a:r>
              <a:rPr lang="en-US" sz="1600" dirty="0"/>
              <a:t>. Lincoln, IL: Center on Innovation and Improvement. Retrieved from </a:t>
            </a:r>
            <a:r>
              <a:rPr lang="en-US" sz="1600" dirty="0">
                <a:hlinkClick r:id="rId9"/>
              </a:rPr>
              <a:t>http://www.centerii.org/survey</a:t>
            </a:r>
            <a:endParaRPr lang="en-US" sz="1600" dirty="0"/>
          </a:p>
          <a:p>
            <a:pPr>
              <a:buNone/>
            </a:pPr>
            <a:endParaRPr lang="en-US" sz="2000" dirty="0" smtClean="0"/>
          </a:p>
        </p:txBody>
      </p:sp>
      <p:sp>
        <p:nvSpPr>
          <p:cNvPr id="43010" name="Date Placeholder 2"/>
          <p:cNvSpPr>
            <a:spLocks noGrp="1"/>
          </p:cNvSpPr>
          <p:nvPr>
            <p:ph type="dt" sz="half" idx="10"/>
          </p:nvPr>
        </p:nvSpPr>
        <p:spPr bwMode="auto">
          <a:xfrm>
            <a:off x="8077200" y="6324600"/>
            <a:ext cx="10668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56C9B36A-75B7-40C0-A9C3-60850AE50EC8}" type="datetime1">
              <a:rPr lang="en-US" smtClean="0"/>
              <a:pPr fontAlgn="base">
                <a:spcBef>
                  <a:spcPct val="0"/>
                </a:spcBef>
                <a:spcAft>
                  <a:spcPct val="0"/>
                </a:spcAft>
                <a:defRPr/>
              </a:pPr>
              <a:t>9/7/2010</a:t>
            </a:fld>
            <a:endParaRPr lang="en-US" dirty="0" smtClean="0"/>
          </a:p>
        </p:txBody>
      </p:sp>
      <p:sp>
        <p:nvSpPr>
          <p:cNvPr id="43011" name="Footer Placeholder 3"/>
          <p:cNvSpPr>
            <a:spLocks noGrp="1"/>
          </p:cNvSpPr>
          <p:nvPr>
            <p:ph type="ftr" sz="quarter" idx="11"/>
          </p:nvPr>
        </p:nvSpPr>
        <p:spPr bwMode="auto">
          <a:xfrm>
            <a:off x="304800" y="6324600"/>
            <a:ext cx="7620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a:t>
            </a:r>
            <a:r>
              <a:rPr lang="en-US" i="1" dirty="0"/>
              <a:t>d for NNSSIL by Center on Innovation </a:t>
            </a:r>
            <a:r>
              <a:rPr lang="en-US" dirty="0"/>
              <a:t>&amp;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1663FDA2-6583-4F8F-8812-E9392BA19FC5}" type="slidenum">
              <a:rPr lang="en-US"/>
              <a:pPr>
                <a:defRPr/>
              </a:pPr>
              <a:t>33</a:t>
            </a:fld>
            <a:endParaRPr lang="en-US" dirty="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609600" y="228600"/>
          <a:ext cx="8305800" cy="91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3250" name="Rectangle 3"/>
          <p:cNvSpPr>
            <a:spLocks noGrp="1" noChangeArrowheads="1"/>
          </p:cNvSpPr>
          <p:nvPr>
            <p:ph sz="quarter" idx="1"/>
          </p:nvPr>
        </p:nvSpPr>
        <p:spPr>
          <a:xfrm>
            <a:off x="762000" y="2057400"/>
            <a:ext cx="7391400" cy="1600200"/>
          </a:xfrm>
        </p:spPr>
        <p:txBody>
          <a:bodyPr/>
          <a:lstStyle/>
          <a:p>
            <a:pPr algn="ctr" eaLnBrk="1" hangingPunct="1">
              <a:spcBef>
                <a:spcPts val="600"/>
              </a:spcBef>
              <a:buFont typeface="Wingdings" pitchFamily="2" charset="2"/>
              <a:buNone/>
              <a:tabLst>
                <a:tab pos="347663" algn="l"/>
              </a:tabLst>
            </a:pPr>
            <a:endParaRPr lang="en-US" sz="3200" dirty="0" smtClean="0">
              <a:solidFill>
                <a:schemeClr val="accent1"/>
              </a:solidFill>
            </a:endParaRPr>
          </a:p>
          <a:p>
            <a:pPr algn="ctr" eaLnBrk="1" hangingPunct="1">
              <a:spcBef>
                <a:spcPts val="600"/>
              </a:spcBef>
              <a:buFont typeface="Wingdings" pitchFamily="2" charset="2"/>
              <a:buNone/>
              <a:tabLst>
                <a:tab pos="347663" algn="l"/>
              </a:tabLst>
            </a:pPr>
            <a:r>
              <a:rPr lang="en-US" sz="5400" b="1" dirty="0" smtClean="0">
                <a:solidFill>
                  <a:schemeClr val="accent1"/>
                </a:solidFill>
              </a:rPr>
              <a:t>www.centerii.org</a:t>
            </a:r>
          </a:p>
          <a:p>
            <a:pPr algn="ctr" eaLnBrk="1" hangingPunct="1">
              <a:lnSpc>
                <a:spcPct val="120000"/>
              </a:lnSpc>
              <a:spcBef>
                <a:spcPts val="600"/>
              </a:spcBef>
              <a:buFont typeface="Wingdings" pitchFamily="2" charset="2"/>
              <a:buNone/>
              <a:tabLst>
                <a:tab pos="347663" algn="l"/>
              </a:tabLst>
            </a:pPr>
            <a:endParaRPr lang="en-US" sz="3200" dirty="0" smtClean="0">
              <a:solidFill>
                <a:schemeClr val="accent1"/>
              </a:solidFill>
            </a:endParaRPr>
          </a:p>
          <a:p>
            <a:pPr algn="ctr" eaLnBrk="1" hangingPunct="1">
              <a:lnSpc>
                <a:spcPct val="120000"/>
              </a:lnSpc>
              <a:spcBef>
                <a:spcPts val="600"/>
              </a:spcBef>
              <a:buFont typeface="Wingdings" pitchFamily="2" charset="2"/>
              <a:buNone/>
              <a:tabLst>
                <a:tab pos="347663" algn="l"/>
              </a:tabLst>
            </a:pPr>
            <a:r>
              <a:rPr lang="en-US" sz="2000" dirty="0" smtClean="0"/>
              <a:t> </a:t>
            </a:r>
          </a:p>
        </p:txBody>
      </p:sp>
      <p:sp>
        <p:nvSpPr>
          <p:cNvPr id="45060" name="Date Placeholder 2"/>
          <p:cNvSpPr>
            <a:spLocks noGrp="1"/>
          </p:cNvSpPr>
          <p:nvPr>
            <p:ph type="dt" sz="half"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038B69F3-F11F-499A-8530-FACC49D562B0}" type="datetime1">
              <a:rPr lang="en-US" smtClean="0"/>
              <a:pPr fontAlgn="base">
                <a:spcBef>
                  <a:spcPct val="0"/>
                </a:spcBef>
                <a:spcAft>
                  <a:spcPct val="0"/>
                </a:spcAft>
                <a:defRPr/>
              </a:pPr>
              <a:t>9/7/2010</a:t>
            </a:fld>
            <a:endParaRPr lang="en-US" dirty="0" smtClean="0"/>
          </a:p>
        </p:txBody>
      </p:sp>
      <p:sp>
        <p:nvSpPr>
          <p:cNvPr id="45061" name="Footer Placeholder 3"/>
          <p:cNvSpPr>
            <a:spLocks noGrp="1"/>
          </p:cNvSpPr>
          <p:nvPr>
            <p:ph type="ftr" sz="quarter" idx="11"/>
          </p:nvPr>
        </p:nvSpPr>
        <p:spPr bwMode="auto">
          <a:xfrm>
            <a:off x="22860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NNSSIL by Center on Innovation &amp; Improvement and Council of Chief State School Officers</a:t>
            </a:r>
          </a:p>
        </p:txBody>
      </p:sp>
      <p:sp>
        <p:nvSpPr>
          <p:cNvPr id="13" name="Slide Number Placeholder 4"/>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normAutofit fontScale="85000" lnSpcReduction="20000"/>
          </a:bodyPr>
          <a:lstStyle/>
          <a:p>
            <a:pPr>
              <a:defRPr/>
            </a:pPr>
            <a:fld id="{9CCF0DEF-7D75-4A9C-92B8-AF785F5C5686}" type="slidenum">
              <a:rPr lang="en-US"/>
              <a:pPr>
                <a:defRPr/>
              </a:pPr>
              <a:t>34</a:t>
            </a:fld>
            <a:endParaRPr lang="en-US" dirty="0"/>
          </a:p>
        </p:txBody>
      </p:sp>
      <p:sp>
        <p:nvSpPr>
          <p:cNvPr id="53251" name="Rectangle 9"/>
          <p:cNvSpPr>
            <a:spLocks noChangeArrowheads="1"/>
          </p:cNvSpPr>
          <p:nvPr/>
        </p:nvSpPr>
        <p:spPr bwMode="auto">
          <a:xfrm>
            <a:off x="609600" y="3962400"/>
            <a:ext cx="8001000" cy="2086725"/>
          </a:xfrm>
          <a:prstGeom prst="rect">
            <a:avLst/>
          </a:prstGeom>
          <a:noFill/>
          <a:ln w="9525">
            <a:noFill/>
            <a:miter lim="800000"/>
            <a:headEnd/>
            <a:tailEnd/>
          </a:ln>
        </p:spPr>
        <p:txBody>
          <a:bodyPr>
            <a:spAutoFit/>
          </a:bodyPr>
          <a:lstStyle/>
          <a:p>
            <a:pPr algn="ctr">
              <a:lnSpc>
                <a:spcPct val="120000"/>
              </a:lnSpc>
              <a:spcBef>
                <a:spcPts val="600"/>
              </a:spcBef>
              <a:tabLst>
                <a:tab pos="347663" algn="l"/>
              </a:tabLst>
            </a:pPr>
            <a:r>
              <a:rPr lang="en-US" dirty="0">
                <a:solidFill>
                  <a:schemeClr val="accent1"/>
                </a:solidFill>
                <a:latin typeface="Tw Cen MT" pitchFamily="34" charset="0"/>
              </a:rPr>
              <a:t>Webinar citation:</a:t>
            </a:r>
          </a:p>
          <a:p>
            <a:pPr>
              <a:tabLst>
                <a:tab pos="347663" algn="l"/>
              </a:tabLst>
            </a:pPr>
            <a:r>
              <a:rPr lang="en-US" b="1" dirty="0">
                <a:latin typeface="Tw Cen MT" pitchFamily="34" charset="0"/>
              </a:rPr>
              <a:t>Center on Innovation &amp; Improvement (Writer, Producer), &amp; Council of Chief State School Officers (Producer). (2010, </a:t>
            </a:r>
            <a:r>
              <a:rPr lang="en-US" b="1" dirty="0" smtClean="0">
                <a:latin typeface="Tw Cen MT" pitchFamily="34" charset="0"/>
              </a:rPr>
              <a:t>September). </a:t>
            </a:r>
            <a:r>
              <a:rPr lang="en-US" b="1" dirty="0" smtClean="0"/>
              <a:t>THE RIGHT PEOPLE FOR THE JOB… Selecting, supporting, and managing turnaround leaders, partners, and specialists. </a:t>
            </a:r>
            <a:r>
              <a:rPr lang="en-US" b="1" dirty="0" smtClean="0">
                <a:latin typeface="Tw Cen MT" pitchFamily="34" charset="0"/>
              </a:rPr>
              <a:t>[</a:t>
            </a:r>
            <a:r>
              <a:rPr lang="en-US" b="1" dirty="0">
                <a:latin typeface="Tw Cen MT" pitchFamily="34" charset="0"/>
              </a:rPr>
              <a:t>audiovisual recording]. Prepared for the National Network of State School Improvement Leaders. Lincoln, IL: Center on Innovation &amp; Improvement. Retrieved from http://www.centerii.org/</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ctrTitle"/>
          </p:nvPr>
        </p:nvSpPr>
        <p:spPr>
          <a:xfrm>
            <a:off x="1676400" y="762000"/>
            <a:ext cx="6019800" cy="762000"/>
          </a:xfrm>
        </p:spPr>
        <p:txBody>
          <a:bodyPr/>
          <a:lstStyle/>
          <a:p>
            <a:pPr algn="ctr" eaLnBrk="1" hangingPunct="1">
              <a:defRPr/>
            </a:pPr>
            <a:r>
              <a:rPr lang="en-US" b="1" dirty="0" smtClean="0"/>
              <a:t>Featured Presenter</a:t>
            </a:r>
          </a:p>
        </p:txBody>
      </p:sp>
      <p:sp>
        <p:nvSpPr>
          <p:cNvPr id="20482" name="Text Box 4"/>
          <p:cNvSpPr txBox="1">
            <a:spLocks noChangeArrowheads="1"/>
          </p:cNvSpPr>
          <p:nvPr/>
        </p:nvSpPr>
        <p:spPr bwMode="auto">
          <a:xfrm>
            <a:off x="914400" y="4546937"/>
            <a:ext cx="7620000" cy="1015663"/>
          </a:xfrm>
          <a:prstGeom prst="rect">
            <a:avLst/>
          </a:prstGeom>
          <a:noFill/>
          <a:ln w="9525">
            <a:noFill/>
            <a:miter lim="800000"/>
            <a:headEnd/>
            <a:tailEnd/>
          </a:ln>
        </p:spPr>
        <p:txBody>
          <a:bodyPr wrap="square">
            <a:spAutoFit/>
          </a:bodyPr>
          <a:lstStyle/>
          <a:p>
            <a:pPr algn="ctr"/>
            <a:r>
              <a:rPr lang="en-US" sz="2000" b="1" dirty="0" smtClean="0"/>
              <a:t>Lauren Morando Rhim, Ph.D.</a:t>
            </a:r>
            <a:endParaRPr lang="en-US" sz="2000" b="1" dirty="0"/>
          </a:p>
          <a:p>
            <a:pPr algn="ctr"/>
            <a:r>
              <a:rPr lang="en-US" sz="2000" b="1" dirty="0" smtClean="0"/>
              <a:t>LMR Consulting</a:t>
            </a:r>
          </a:p>
          <a:p>
            <a:pPr algn="ctr"/>
            <a:r>
              <a:rPr lang="en-US" sz="2000" b="1" dirty="0" smtClean="0"/>
              <a:t>Member</a:t>
            </a:r>
            <a:r>
              <a:rPr lang="en-US" sz="2000" b="1" dirty="0"/>
              <a:t>, Scientific Council, Center on Innovation &amp; </a:t>
            </a:r>
            <a:r>
              <a:rPr lang="en-US" sz="2000" b="1" dirty="0" smtClean="0"/>
              <a:t>Improvement</a:t>
            </a:r>
            <a:endParaRPr lang="en-US" sz="2000" b="1" dirty="0"/>
          </a:p>
        </p:txBody>
      </p:sp>
      <p:pic>
        <p:nvPicPr>
          <p:cNvPr id="6" name="Picture 5" descr="Picture- lauren head shots 386-LMR Passport.jpg"/>
          <p:cNvPicPr>
            <a:picLocks noChangeAspect="1"/>
          </p:cNvPicPr>
          <p:nvPr/>
        </p:nvPicPr>
        <p:blipFill>
          <a:blip r:embed="rId3" cstate="print"/>
          <a:stretch>
            <a:fillRect/>
          </a:stretch>
        </p:blipFill>
        <p:spPr>
          <a:xfrm>
            <a:off x="3657600" y="1676400"/>
            <a:ext cx="2057400" cy="2590800"/>
          </a:xfrm>
          <a:prstGeom prst="rect">
            <a:avLst/>
          </a:prstGeom>
        </p:spPr>
      </p:pic>
      <p:pic>
        <p:nvPicPr>
          <p:cNvPr id="16" name="Picture 10" descr="CenterII logo"/>
          <p:cNvPicPr>
            <a:picLocks noChangeAspect="1" noChangeArrowheads="1"/>
          </p:cNvPicPr>
          <p:nvPr/>
        </p:nvPicPr>
        <p:blipFill>
          <a:blip r:embed="rId4" cstate="print"/>
          <a:srcRect/>
          <a:stretch>
            <a:fillRect/>
          </a:stretch>
        </p:blipFill>
        <p:spPr bwMode="auto">
          <a:xfrm>
            <a:off x="5943600" y="6110288"/>
            <a:ext cx="2971800" cy="557212"/>
          </a:xfrm>
          <a:prstGeom prst="rect">
            <a:avLst/>
          </a:prstGeom>
          <a:noFill/>
          <a:ln w="9525">
            <a:noFill/>
            <a:miter lim="800000"/>
            <a:headEnd/>
            <a:tailEnd/>
          </a:ln>
        </p:spPr>
      </p:pic>
      <p:pic>
        <p:nvPicPr>
          <p:cNvPr id="17" name="Picture 11" descr="CCSSO_full_color"/>
          <p:cNvPicPr>
            <a:picLocks noChangeAspect="1" noChangeArrowheads="1"/>
          </p:cNvPicPr>
          <p:nvPr/>
        </p:nvPicPr>
        <p:blipFill>
          <a:blip r:embed="rId5" cstate="print"/>
          <a:srcRect/>
          <a:stretch>
            <a:fillRect/>
          </a:stretch>
        </p:blipFill>
        <p:spPr bwMode="auto">
          <a:xfrm>
            <a:off x="3200400" y="6096000"/>
            <a:ext cx="1066800" cy="568325"/>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A034C2BD-AE3F-4F65-8F4A-1842538228BD}" type="datetime1">
              <a:rPr lang="en-US" smtClean="0"/>
              <a:pPr/>
              <a:t>9/7/2010</a:t>
            </a:fld>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lstStyle/>
          <a:p>
            <a:pPr algn="ctr"/>
            <a:r>
              <a:rPr lang="en-US" sz="4800" b="1" dirty="0" smtClean="0">
                <a:solidFill>
                  <a:schemeClr val="bg1">
                    <a:lumMod val="50000"/>
                  </a:schemeClr>
                </a:solidFill>
                <a:latin typeface="+mn-lt"/>
                <a:ea typeface="Times New Roman"/>
              </a:rPr>
              <a:t>The Right Person for the Job…</a:t>
            </a:r>
            <a:endParaRPr lang="en-US" sz="4800" b="1" dirty="0">
              <a:solidFill>
                <a:schemeClr val="bg1">
                  <a:lumMod val="50000"/>
                </a:schemeClr>
              </a:solidFill>
              <a:latin typeface="+mn-lt"/>
            </a:endParaRPr>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fld id="{B6A8CF45-F1E9-4F64-9D2F-2159C7D11A22}" type="datetime1">
              <a:rPr lang="en-US" smtClean="0"/>
              <a:pPr/>
              <a:t>9/7/2010</a:t>
            </a:fld>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0EF3ABD5-A329-403A-8227-B7A00F8F304A}" type="slidenum">
              <a:rPr lang="en-US" smtClean="0"/>
              <a:pPr/>
              <a:t>5</a:t>
            </a:fld>
            <a:endParaRPr lang="en-US" dirty="0"/>
          </a:p>
        </p:txBody>
      </p:sp>
      <p:sp>
        <p:nvSpPr>
          <p:cNvPr id="6" name="Footer Placeholder 5"/>
          <p:cNvSpPr>
            <a:spLocks noGrp="1"/>
          </p:cNvSpPr>
          <p:nvPr>
            <p:ph type="ftr" sz="quarter" idx="11"/>
          </p:nvPr>
        </p:nvSpPr>
        <p:spPr/>
        <p:txBody>
          <a:bodyPr/>
          <a:lstStyle/>
          <a:p>
            <a:r>
              <a:rPr lang="en-US" dirty="0" smtClean="0"/>
              <a:t>Prepared for NNSSIL by Center on Innovation &amp; Improvement and Council of Chief State School Officers</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Same Words, Different Meaning</a:t>
            </a:r>
            <a:r>
              <a:rPr lang="en-US" dirty="0" smtClean="0">
                <a:latin typeface="+mn-lt"/>
              </a:rPr>
              <a:t>…</a:t>
            </a:r>
            <a:endParaRPr lang="en-US" dirty="0">
              <a:latin typeface="+mn-lt"/>
            </a:endParaRPr>
          </a:p>
        </p:txBody>
      </p:sp>
      <p:graphicFrame>
        <p:nvGraphicFramePr>
          <p:cNvPr id="7" name="Content Placeholder 6"/>
          <p:cNvGraphicFramePr>
            <a:graphicFrameLocks noGrp="1"/>
          </p:cNvGraphicFramePr>
          <p:nvPr>
            <p:ph sz="quarter" idx="1"/>
          </p:nvPr>
        </p:nvGraphicFramePr>
        <p:xfrm>
          <a:off x="533400" y="1524000"/>
          <a:ext cx="81534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a:xfrm>
            <a:off x="8077200" y="6324600"/>
            <a:ext cx="1066800" cy="365125"/>
          </a:xfrm>
        </p:spPr>
        <p:txBody>
          <a:bodyPr/>
          <a:lstStyle/>
          <a:p>
            <a:fld id="{0AC5F897-BE59-4D8C-9D6A-0480C70B707D}" type="datetime1">
              <a:rPr lang="en-US" smtClean="0"/>
              <a:pPr/>
              <a:t>9/7/2010</a:t>
            </a:fld>
            <a:endParaRPr lang="en-US" dirty="0"/>
          </a:p>
        </p:txBody>
      </p:sp>
      <p:sp>
        <p:nvSpPr>
          <p:cNvPr id="5" name="Footer Placeholder 4"/>
          <p:cNvSpPr>
            <a:spLocks noGrp="1"/>
          </p:cNvSpPr>
          <p:nvPr>
            <p:ph type="ftr" sz="quarter" idx="11"/>
          </p:nvPr>
        </p:nvSpPr>
        <p:spPr>
          <a:xfrm>
            <a:off x="152400" y="6324600"/>
            <a:ext cx="7620000" cy="365125"/>
          </a:xfrm>
        </p:spPr>
        <p:txBody>
          <a:bodyPr/>
          <a:lstStyle/>
          <a:p>
            <a:r>
              <a:rPr lang="en-US" dirty="0" smtClean="0"/>
              <a:t>Prepared for NNSSIL by Center on Innovation &amp; Improvement and Council of Chief State School Officers</a:t>
            </a:r>
          </a:p>
        </p:txBody>
      </p:sp>
      <p:sp>
        <p:nvSpPr>
          <p:cNvPr id="6" name="Slide Number Placeholder 5"/>
          <p:cNvSpPr>
            <a:spLocks noGrp="1"/>
          </p:cNvSpPr>
          <p:nvPr>
            <p:ph type="sldNum" sz="quarter" idx="12"/>
          </p:nvPr>
        </p:nvSpPr>
        <p:spPr/>
        <p:txBody>
          <a:bodyPr>
            <a:normAutofit fontScale="85000" lnSpcReduction="20000"/>
          </a:bodyPr>
          <a:lstStyle/>
          <a:p>
            <a:fld id="{0EF3ABD5-A329-403A-8227-B7A00F8F304A}" type="slidenum">
              <a:rPr lang="en-US" smtClean="0"/>
              <a:pPr/>
              <a:t>6</a:t>
            </a:fld>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ctrTitle"/>
          </p:nvPr>
        </p:nvSpPr>
        <p:spPr>
          <a:xfrm>
            <a:off x="228600" y="1295400"/>
            <a:ext cx="8610600" cy="2971800"/>
          </a:xfrm>
        </p:spPr>
        <p:txBody>
          <a:bodyPr/>
          <a:lstStyle/>
          <a:p>
            <a:pPr algn="ctr"/>
            <a:r>
              <a:rPr lang="en-US" b="1" dirty="0" smtClean="0"/>
              <a:t>Part 1</a:t>
            </a:r>
            <a:r>
              <a:rPr lang="en-US" sz="5400" b="1" dirty="0" smtClean="0"/>
              <a:t>: </a:t>
            </a:r>
            <a:r>
              <a:rPr lang="en-US" b="1" dirty="0" smtClean="0"/>
              <a:t>Framework for Turnaround success</a:t>
            </a:r>
            <a:br>
              <a:rPr lang="en-US" b="1" dirty="0" smtClean="0"/>
            </a:br>
            <a:endParaRPr lang="en-US" b="1" dirty="0" smtClean="0"/>
          </a:p>
        </p:txBody>
      </p:sp>
      <p:sp>
        <p:nvSpPr>
          <p:cNvPr id="3" name="Date Placeholder 2"/>
          <p:cNvSpPr>
            <a:spLocks noGrp="1"/>
          </p:cNvSpPr>
          <p:nvPr>
            <p:ph type="dt" sz="half" idx="10"/>
          </p:nvPr>
        </p:nvSpPr>
        <p:spPr/>
        <p:txBody>
          <a:bodyPr/>
          <a:lstStyle/>
          <a:p>
            <a:fld id="{93D093CA-E255-4279-A7EA-6F1F645879DE}" type="datetime1">
              <a:rPr lang="en-US" smtClean="0"/>
              <a:pPr/>
              <a:t>9/7/2010</a:t>
            </a:fld>
            <a:endParaRPr lang="en-US" dirty="0"/>
          </a:p>
        </p:txBody>
      </p:sp>
      <p:sp>
        <p:nvSpPr>
          <p:cNvPr id="4" name="Slide Number Placeholder 3"/>
          <p:cNvSpPr>
            <a:spLocks noGrp="1"/>
          </p:cNvSpPr>
          <p:nvPr>
            <p:ph type="sldNum" sz="quarter" idx="4294967295"/>
          </p:nvPr>
        </p:nvSpPr>
        <p:spPr>
          <a:xfrm>
            <a:off x="8305800" y="6172200"/>
            <a:ext cx="838200" cy="381000"/>
          </a:xfrm>
        </p:spPr>
        <p:txBody>
          <a:bodyPr/>
          <a:lstStyle/>
          <a:p>
            <a:fld id="{0EF3ABD5-A329-403A-8227-B7A00F8F304A}" type="slidenum">
              <a:rPr lang="en-US" smtClean="0"/>
              <a:pPr/>
              <a:t>7</a:t>
            </a:fld>
            <a:endParaRPr lang="en-US" dirty="0"/>
          </a:p>
        </p:txBody>
      </p:sp>
      <p:sp>
        <p:nvSpPr>
          <p:cNvPr id="5" name="Footer Placeholder 4"/>
          <p:cNvSpPr>
            <a:spLocks noGrp="1"/>
          </p:cNvSpPr>
          <p:nvPr>
            <p:ph type="ftr" sz="quarter" idx="4294967295"/>
          </p:nvPr>
        </p:nvSpPr>
        <p:spPr>
          <a:xfrm>
            <a:off x="2514600" y="6172200"/>
            <a:ext cx="5867400" cy="365125"/>
          </a:xfrm>
        </p:spPr>
        <p:txBody>
          <a:bodyPr/>
          <a:lstStyle/>
          <a:p>
            <a:r>
              <a:rPr lang="en-US" dirty="0" smtClean="0"/>
              <a:t>Prepared for NNSSIL by Center on Innovation &amp; Improvement and Council of Chief State School Officers</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6552" cy="1143000"/>
          </a:xfrm>
        </p:spPr>
        <p:txBody>
          <a:bodyPr anchor="ctr"/>
          <a:lstStyle/>
          <a:p>
            <a:pPr algn="ctr"/>
            <a:r>
              <a:rPr lang="en-US" sz="4000" b="1" dirty="0" smtClean="0"/>
              <a:t>Key Turnaround Change Agents: Leaders, Partners, and Specialists </a:t>
            </a:r>
            <a:endParaRPr lang="en-US" sz="4000"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xmlns="" val="2529839556"/>
              </p:ext>
            </p:extLst>
          </p:nvPr>
        </p:nvGraphicFramePr>
        <p:xfrm>
          <a:off x="533400" y="1600200"/>
          <a:ext cx="83820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ate Placeholder 4"/>
          <p:cNvSpPr>
            <a:spLocks noGrp="1"/>
          </p:cNvSpPr>
          <p:nvPr>
            <p:ph type="dt" sz="half" idx="10"/>
          </p:nvPr>
        </p:nvSpPr>
        <p:spPr/>
        <p:txBody>
          <a:bodyPr/>
          <a:lstStyle/>
          <a:p>
            <a:fld id="{9FD35A24-CE1A-4F47-9648-012CE9343327}" type="datetime1">
              <a:rPr lang="en-US" smtClean="0"/>
              <a:pPr/>
              <a:t>9/7/2010</a:t>
            </a:fld>
            <a:endParaRPr lang="en-US" dirty="0"/>
          </a:p>
        </p:txBody>
      </p:sp>
      <p:sp>
        <p:nvSpPr>
          <p:cNvPr id="7" name="Footer Placeholder 6"/>
          <p:cNvSpPr>
            <a:spLocks noGrp="1"/>
          </p:cNvSpPr>
          <p:nvPr>
            <p:ph type="ftr" sz="quarter" idx="11"/>
          </p:nvPr>
        </p:nvSpPr>
        <p:spPr/>
        <p:txBody>
          <a:bodyPr/>
          <a:lstStyle/>
          <a:p>
            <a:r>
              <a:rPr lang="en-US" dirty="0" smtClean="0"/>
              <a:t>Prepared for NNSSIL by Center on Innovation &amp; Improvement and Council of Chief State School Officers</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0EF3ABD5-A329-403A-8227-B7A00F8F304A}" type="slidenum">
              <a:rPr lang="en-US" smtClean="0"/>
              <a:pPr/>
              <a:t>8</a:t>
            </a:fld>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09600" y="228600"/>
            <a:ext cx="8382000" cy="990600"/>
          </a:xfrm>
        </p:spPr>
        <p:txBody>
          <a:bodyPr>
            <a:noAutofit/>
          </a:bodyPr>
          <a:lstStyle/>
          <a:p>
            <a:pPr algn="ctr"/>
            <a:r>
              <a:rPr lang="en-US" sz="3600" b="1" dirty="0" smtClean="0"/>
              <a:t>Framework for Successful</a:t>
            </a:r>
            <a:br>
              <a:rPr lang="en-US" sz="3600" b="1" dirty="0" smtClean="0"/>
            </a:br>
            <a:r>
              <a:rPr lang="en-US" sz="3600" b="1" dirty="0" smtClean="0"/>
              <a:t>Management of Turnaround</a:t>
            </a:r>
            <a:endParaRPr lang="en-US" sz="3600" b="1" dirty="0"/>
          </a:p>
        </p:txBody>
      </p:sp>
      <p:graphicFrame>
        <p:nvGraphicFramePr>
          <p:cNvPr id="7" name="Content Placeholder 6"/>
          <p:cNvGraphicFramePr>
            <a:graphicFrameLocks noGrp="1"/>
          </p:cNvGraphicFramePr>
          <p:nvPr>
            <p:ph sz="quarter" idx="1"/>
          </p:nvPr>
        </p:nvGraphicFramePr>
        <p:xfrm>
          <a:off x="152400" y="1676400"/>
          <a:ext cx="48768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Content Placeholder 9"/>
          <p:cNvGraphicFramePr>
            <a:graphicFrameLocks noGrp="1"/>
          </p:cNvGraphicFramePr>
          <p:nvPr>
            <p:ph sz="quarter" idx="2"/>
            <p:extLst>
              <p:ext uri="{D42A27DB-BD31-4B8C-83A1-F6EECF244321}">
                <p14:modId xmlns:p14="http://schemas.microsoft.com/office/powerpoint/2010/main" xmlns="" val="581537965"/>
              </p:ext>
            </p:extLst>
          </p:nvPr>
        </p:nvGraphicFramePr>
        <p:xfrm>
          <a:off x="5257800" y="1818167"/>
          <a:ext cx="3810000" cy="435403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 name="Date Placeholder 3"/>
          <p:cNvSpPr>
            <a:spLocks noGrp="1"/>
          </p:cNvSpPr>
          <p:nvPr>
            <p:ph type="dt" sz="half" idx="10"/>
          </p:nvPr>
        </p:nvSpPr>
        <p:spPr>
          <a:xfrm>
            <a:off x="8077200" y="6492875"/>
            <a:ext cx="1066800" cy="365125"/>
          </a:xfrm>
        </p:spPr>
        <p:txBody>
          <a:bodyPr/>
          <a:lstStyle/>
          <a:p>
            <a:fld id="{491B502F-91DE-40EE-8D0E-4137C4B0C725}" type="datetime1">
              <a:rPr lang="en-US" smtClean="0"/>
              <a:pPr/>
              <a:t>9/7/2010</a:t>
            </a:fld>
            <a:endParaRPr lang="en-US" dirty="0"/>
          </a:p>
        </p:txBody>
      </p:sp>
      <p:sp>
        <p:nvSpPr>
          <p:cNvPr id="6" name="Slide Number Placeholder 5"/>
          <p:cNvSpPr>
            <a:spLocks noGrp="1"/>
          </p:cNvSpPr>
          <p:nvPr>
            <p:ph type="sldNum" sz="quarter" idx="11"/>
          </p:nvPr>
        </p:nvSpPr>
        <p:spPr/>
        <p:txBody>
          <a:bodyPr>
            <a:normAutofit fontScale="85000" lnSpcReduction="20000"/>
          </a:bodyPr>
          <a:lstStyle/>
          <a:p>
            <a:fld id="{0EF3ABD5-A329-403A-8227-B7A00F8F304A}" type="slidenum">
              <a:rPr lang="en-US" smtClean="0"/>
              <a:pPr/>
              <a:t>9</a:t>
            </a:fld>
            <a:endParaRPr lang="en-US" dirty="0"/>
          </a:p>
        </p:txBody>
      </p:sp>
      <p:sp>
        <p:nvSpPr>
          <p:cNvPr id="5" name="Footer Placeholder 4"/>
          <p:cNvSpPr>
            <a:spLocks noGrp="1"/>
          </p:cNvSpPr>
          <p:nvPr>
            <p:ph type="ftr" sz="quarter" idx="12"/>
          </p:nvPr>
        </p:nvSpPr>
        <p:spPr>
          <a:xfrm>
            <a:off x="0" y="6477000"/>
            <a:ext cx="7696200" cy="381000"/>
          </a:xfrm>
        </p:spPr>
        <p:txBody>
          <a:bodyPr/>
          <a:lstStyle/>
          <a:p>
            <a:r>
              <a:rPr lang="en-US" dirty="0" smtClean="0"/>
              <a:t>Prepared for NNSSIL by Center on Innovation &amp; Improvement and Council of Chief State School Officers</a:t>
            </a:r>
          </a:p>
        </p:txBody>
      </p:sp>
      <p:grpSp>
        <p:nvGrpSpPr>
          <p:cNvPr id="2" name="Group 11"/>
          <p:cNvGrpSpPr/>
          <p:nvPr/>
        </p:nvGrpSpPr>
        <p:grpSpPr>
          <a:xfrm>
            <a:off x="4419600" y="2286000"/>
            <a:ext cx="800346" cy="381000"/>
            <a:chOff x="1781238" y="2085291"/>
            <a:chExt cx="343146" cy="401417"/>
          </a:xfrm>
        </p:grpSpPr>
        <p:sp>
          <p:nvSpPr>
            <p:cNvPr id="13" name="Right Arrow 12"/>
            <p:cNvSpPr/>
            <p:nvPr/>
          </p:nvSpPr>
          <p:spPr>
            <a:xfrm>
              <a:off x="1781238" y="2085291"/>
              <a:ext cx="343146" cy="401417"/>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Right Arrow 4"/>
            <p:cNvSpPr/>
            <p:nvPr/>
          </p:nvSpPr>
          <p:spPr>
            <a:xfrm>
              <a:off x="1781238" y="2165574"/>
              <a:ext cx="240202" cy="2408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p:txBody>
        </p:sp>
      </p:gr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6">
      <a:dk1>
        <a:srgbClr val="002060"/>
      </a:dk1>
      <a:lt1>
        <a:sysClr val="window" lastClr="FFFFFF"/>
      </a:lt1>
      <a:dk2>
        <a:srgbClr val="7B7B7B"/>
      </a:dk2>
      <a:lt2>
        <a:srgbClr val="213B53"/>
      </a:lt2>
      <a:accent1>
        <a:srgbClr val="376C79"/>
      </a:accent1>
      <a:accent2>
        <a:srgbClr val="233B49"/>
      </a:accent2>
      <a:accent3>
        <a:srgbClr val="A04DA3"/>
      </a:accent3>
      <a:accent4>
        <a:srgbClr val="D98A59"/>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3579</TotalTime>
  <Words>5028</Words>
  <Application>Microsoft Office PowerPoint</Application>
  <PresentationFormat>On-screen Show (4:3)</PresentationFormat>
  <Paragraphs>610</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Median</vt:lpstr>
      <vt:lpstr>The Right People for the Job… Selecting and working with Turnaround Leaders, partners, and specialists</vt:lpstr>
      <vt:lpstr>Slide 2</vt:lpstr>
      <vt:lpstr>COMPREHENSIVE TECHNICAL ASSISTANCE CENTERS 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vt:lpstr>
      <vt:lpstr>Featured Presenter</vt:lpstr>
      <vt:lpstr>The Right Person for the Job…</vt:lpstr>
      <vt:lpstr>Same Words, Different Meaning…</vt:lpstr>
      <vt:lpstr>Part 1: Framework for Turnaround success </vt:lpstr>
      <vt:lpstr>Key Turnaround Change Agents: Leaders, Partners, and Specialists </vt:lpstr>
      <vt:lpstr>Framework for Successful Management of Turnaround</vt:lpstr>
      <vt:lpstr>Framework for Successful Management of Turnaround</vt:lpstr>
      <vt:lpstr>The Conditions for Change</vt:lpstr>
      <vt:lpstr>Actions and Interactions</vt:lpstr>
      <vt:lpstr>  Substantial Organizational Improvement </vt:lpstr>
      <vt:lpstr>Dramatic and Sustainable Results</vt:lpstr>
      <vt:lpstr>Framework for Successful Management of Turnaround</vt:lpstr>
      <vt:lpstr>Leaders, Partners, and Specialists -   The Change Agents</vt:lpstr>
      <vt:lpstr>Leader, Partner, Specialist Ability: Knowledge &amp; Skills, Background, and Competencies</vt:lpstr>
      <vt:lpstr>Leveraging the Predictive Power of Competencies…</vt:lpstr>
      <vt:lpstr>Part 2: select leaders, Partners, and Specialists</vt:lpstr>
      <vt:lpstr>Practical Reality…</vt:lpstr>
      <vt:lpstr>Identify Need and Market</vt:lpstr>
      <vt:lpstr>Scrutinize Abilities of Potential Leaders, Partners, and Specialists</vt:lpstr>
      <vt:lpstr>Part 3: Manage Relationships</vt:lpstr>
      <vt:lpstr>Define Roles/Responsibilities and Develop Contracts/MOUs</vt:lpstr>
      <vt:lpstr>Cultivate the Relationship</vt:lpstr>
      <vt:lpstr>Basic Performance Accountability Checklist</vt:lpstr>
      <vt:lpstr>Continuous Analysis Of Progress</vt:lpstr>
      <vt:lpstr>Critical Importance of Mid-Course Corrections</vt:lpstr>
      <vt:lpstr>Final thoughts…</vt:lpstr>
      <vt:lpstr>Slide 30</vt:lpstr>
      <vt:lpstr>Slide 31</vt:lpstr>
      <vt:lpstr>Slide 32</vt:lpstr>
      <vt:lpstr>Slide 33</vt:lpstr>
      <vt:lpstr>Slide 34</vt:lpstr>
    </vt:vector>
  </TitlesOfParts>
  <Company>Academic Development Inst.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Communicating about  school reform:  The Lea’s communication with stakeholders</dc:title>
  <dc:creator>Sam Redding</dc:creator>
  <cp:lastModifiedBy>jlangdon</cp:lastModifiedBy>
  <cp:revision>364</cp:revision>
  <cp:lastPrinted>2010-09-02T17:26:36Z</cp:lastPrinted>
  <dcterms:created xsi:type="dcterms:W3CDTF">2010-03-16T23:30:23Z</dcterms:created>
  <dcterms:modified xsi:type="dcterms:W3CDTF">2010-09-07T18:23:40Z</dcterms:modified>
</cp:coreProperties>
</file>