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ata17.xml" ContentType="application/vnd.openxmlformats-officedocument.drawingml.diagramData+xml"/>
  <Override PartName="/ppt/diagrams/colors22.xml" ContentType="application/vnd.openxmlformats-officedocument.drawingml.diagramColor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diagrams/quickStyle17.xml" ContentType="application/vnd.openxmlformats-officedocument.drawingml.diagramStyle+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notesSlides/notesSlide23.xml" ContentType="application/vnd.openxmlformats-officedocument.presentationml.notesSlide+xml"/>
  <Override PartName="/ppt/diagrams/quickStyle24.xml" ContentType="application/vnd.openxmlformats-officedocument.drawingml.diagramStyle+xml"/>
  <Override PartName="/ppt/notesSlides/notesSlide12.xml" ContentType="application/vnd.openxmlformats-officedocument.presentationml.notesSlide+xml"/>
  <Override PartName="/ppt/diagrams/colors8.xml" ContentType="application/vnd.openxmlformats-officedocument.drawingml.diagramColors+xml"/>
  <Override PartName="/ppt/diagrams/quickStyle13.xml" ContentType="application/vnd.openxmlformats-officedocument.drawingml.diagramStyl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diagrams/layout13.xml" ContentType="application/vnd.openxmlformats-officedocument.drawingml.diagramLayout+xml"/>
  <Override PartName="/ppt/diagrams/quickStyle20.xml" ContentType="application/vnd.openxmlformats-officedocument.drawingml.diagramStyle+xml"/>
  <Override PartName="/ppt/diagrams/layout24.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colors12.xml" ContentType="application/vnd.openxmlformats-officedocument.drawingml.diagramColors+xml"/>
  <Override PartName="/ppt/diagrams/layout20.xml" ContentType="application/vnd.openxmlformats-officedocument.drawingml.diagramLayout+xml"/>
  <Override PartName="/ppt/diagrams/colors23.xml" ContentType="application/vnd.openxmlformats-officedocument.drawingml.diagramColors+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diagrams/data21.xml" ContentType="application/vnd.openxmlformats-officedocument.drawingml.diagramData+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notesSlides/notesSlide13.xml" ContentType="application/vnd.openxmlformats-officedocument.presentationml.notesSlide+xml"/>
  <Override PartName="/ppt/diagrams/colors9.xml" ContentType="application/vnd.openxmlformats-officedocument.drawingml.diagramColors+xml"/>
  <Override PartName="/ppt/diagrams/quickStyle14.xml" ContentType="application/vnd.openxmlformats-officedocument.drawingml.diagramStyle+xml"/>
  <Override PartName="/ppt/diagrams/layout18.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diagrams/colors20.xml" ContentType="application/vnd.openxmlformats-officedocument.drawingml.diagramColors+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notesSlides/notesSlide18.xml" ContentType="application/vnd.openxmlformats-officedocument.presentationml.notesSlide+xml"/>
  <Override PartName="/ppt/diagrams/quickStyle19.xml" ContentType="application/vnd.openxmlformats-officedocument.drawingml.diagramStyle+xml"/>
  <Override PartName="/ppt/diagrams/data22.xml" ContentType="application/vnd.openxmlformats-officedocument.drawingml.diagramData+xml"/>
  <Default Extension="wmf" ContentType="image/x-wmf"/>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quickStyle15.xml" ContentType="application/vnd.openxmlformats-officedocument.drawingml.diagramStyle+xml"/>
  <Override PartName="/ppt/diagrams/layout19.xml" ContentType="application/vnd.openxmlformats-officedocument.drawingml.diagramLayout+xml"/>
  <Override PartName="/ppt/notesSlides/notesSlide32.xml" ContentType="application/vnd.openxmlformats-officedocument.presentationml.notesSlide+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diagrams/layout15.xml" ContentType="application/vnd.openxmlformats-officedocument.drawingml.diagramLayout+xml"/>
  <Override PartName="/ppt/notesSlides/notesSlide21.xml" ContentType="application/vnd.openxmlformats-officedocument.presentationml.notesSlide+xml"/>
  <Override PartName="/ppt/diagrams/quickStyle22.xml" ContentType="application/vnd.openxmlformats-officedocument.drawingml.diagramStyle+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slides/slide28.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notesSlides/notesSlide19.xml" ContentType="application/vnd.openxmlformats-officedocument.presentationml.notesSlide+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notesSlides/notesSlide15.xml" ContentType="application/vnd.openxmlformats-officedocument.presentationml.notesSlide+xml"/>
  <Override PartName="/ppt/diagrams/quickStyle16.xml" ContentType="application/vnd.openxmlformats-officedocument.drawingml.diagramStyle+xml"/>
  <Override PartName="/ppt/notesSlides/notesSlide26.xml" ContentType="application/vnd.openxmlformats-officedocument.presentationml.notesSlide+xml"/>
  <Override PartName="/ppt/slides/slide20.xml" ContentType="application/vnd.openxmlformats-officedocument.presentationml.slide+xml"/>
  <Override PartName="/ppt/diagrams/layout4.xml" ContentType="application/vnd.openxmlformats-officedocument.drawingml.diagramLayout+xml"/>
  <Override PartName="/ppt/notesSlides/notesSlide22.xml" ContentType="application/vnd.openxmlformats-officedocument.presentationml.notesSlide+xml"/>
  <Override PartName="/ppt/diagrams/data5.xml" ContentType="application/vnd.openxmlformats-officedocument.drawingml.diagramData+xml"/>
  <Override PartName="/ppt/notesSlides/notesSlide11.xml" ContentType="application/vnd.openxmlformats-officedocument.presentationml.notesSlide+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notesSlides/notesSlide6.xml" ContentType="application/vnd.openxmlformats-officedocument.presentationml.notesSlide+xml"/>
  <Override PartName="/ppt/diagrams/layout23.xml" ContentType="application/vnd.openxmlformats-officedocument.drawingml.diagramLayout+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34"/>
  </p:notesMasterIdLst>
  <p:handoutMasterIdLst>
    <p:handoutMasterId r:id="rId35"/>
  </p:handoutMasterIdLst>
  <p:sldIdLst>
    <p:sldId id="300" r:id="rId2"/>
    <p:sldId id="301" r:id="rId3"/>
    <p:sldId id="302" r:id="rId4"/>
    <p:sldId id="303" r:id="rId5"/>
    <p:sldId id="256" r:id="rId6"/>
    <p:sldId id="257" r:id="rId7"/>
    <p:sldId id="269" r:id="rId8"/>
    <p:sldId id="270" r:id="rId9"/>
    <p:sldId id="271" r:id="rId10"/>
    <p:sldId id="258" r:id="rId11"/>
    <p:sldId id="290" r:id="rId12"/>
    <p:sldId id="268" r:id="rId13"/>
    <p:sldId id="272" r:id="rId14"/>
    <p:sldId id="297" r:id="rId15"/>
    <p:sldId id="298" r:id="rId16"/>
    <p:sldId id="291" r:id="rId17"/>
    <p:sldId id="299" r:id="rId18"/>
    <p:sldId id="260" r:id="rId19"/>
    <p:sldId id="261" r:id="rId20"/>
    <p:sldId id="292" r:id="rId21"/>
    <p:sldId id="293" r:id="rId22"/>
    <p:sldId id="294" r:id="rId23"/>
    <p:sldId id="263" r:id="rId24"/>
    <p:sldId id="295" r:id="rId25"/>
    <p:sldId id="296" r:id="rId26"/>
    <p:sldId id="287" r:id="rId27"/>
    <p:sldId id="288" r:id="rId28"/>
    <p:sldId id="264" r:id="rId29"/>
    <p:sldId id="266" r:id="rId30"/>
    <p:sldId id="282" r:id="rId31"/>
    <p:sldId id="289" r:id="rId32"/>
    <p:sldId id="281"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55" autoAdjust="0"/>
    <p:restoredTop sz="86466" autoAdjust="0"/>
  </p:normalViewPr>
  <p:slideViewPr>
    <p:cSldViewPr>
      <p:cViewPr>
        <p:scale>
          <a:sx n="66" d="100"/>
          <a:sy n="66" d="100"/>
        </p:scale>
        <p:origin x="-485" y="6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974" y="-5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iagrams/_rels/data24.xml.rels><?xml version="1.0" encoding="UTF-8" standalone="yes"?>
<Relationships xmlns="http://schemas.openxmlformats.org/package/2006/relationships"><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1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1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1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1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1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1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1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1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1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1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2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F21238-549A-436D-93D7-E6EAE22F9C66}"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FE23F1D6-2734-46E9-BC86-C22792A692A3}">
      <dgm:prSet/>
      <dgm:spPr/>
      <dgm:t>
        <a:bodyPr/>
        <a:lstStyle/>
        <a:p>
          <a:pPr rtl="0"/>
          <a:r>
            <a:rPr lang="en-US" dirty="0" smtClean="0"/>
            <a:t>Dramatic school improvement models</a:t>
          </a:r>
          <a:endParaRPr lang="en-US" dirty="0"/>
        </a:p>
      </dgm:t>
    </dgm:pt>
    <dgm:pt modelId="{E3514D72-659F-4279-AF5D-0FB27478A6A1}" type="parTrans" cxnId="{E374EB9B-8267-4CBA-A1D2-85752669A81E}">
      <dgm:prSet/>
      <dgm:spPr/>
      <dgm:t>
        <a:bodyPr/>
        <a:lstStyle/>
        <a:p>
          <a:endParaRPr lang="en-US"/>
        </a:p>
      </dgm:t>
    </dgm:pt>
    <dgm:pt modelId="{886B3655-85D9-406A-933C-1F0EA8A8E3CF}" type="sibTrans" cxnId="{E374EB9B-8267-4CBA-A1D2-85752669A81E}">
      <dgm:prSet/>
      <dgm:spPr/>
      <dgm:t>
        <a:bodyPr/>
        <a:lstStyle/>
        <a:p>
          <a:endParaRPr lang="en-US"/>
        </a:p>
      </dgm:t>
    </dgm:pt>
    <dgm:pt modelId="{BF273E77-43A8-4A48-B6FD-566014C23DC1}">
      <dgm:prSet/>
      <dgm:spPr/>
      <dgm:t>
        <a:bodyPr/>
        <a:lstStyle/>
        <a:p>
          <a:pPr rtl="0"/>
          <a:r>
            <a:rPr lang="en-US" dirty="0" smtClean="0"/>
            <a:t>Theory of action</a:t>
          </a:r>
          <a:endParaRPr lang="en-US" dirty="0"/>
        </a:p>
      </dgm:t>
    </dgm:pt>
    <dgm:pt modelId="{51BD7B14-7600-4B35-A7FA-3836C8374B21}" type="parTrans" cxnId="{8E949BD2-A421-4197-9B4D-5AA805FC896B}">
      <dgm:prSet/>
      <dgm:spPr/>
      <dgm:t>
        <a:bodyPr/>
        <a:lstStyle/>
        <a:p>
          <a:endParaRPr lang="en-US"/>
        </a:p>
      </dgm:t>
    </dgm:pt>
    <dgm:pt modelId="{106B39BC-0F00-4C9B-9F28-879598CBF54D}" type="sibTrans" cxnId="{8E949BD2-A421-4197-9B4D-5AA805FC896B}">
      <dgm:prSet/>
      <dgm:spPr/>
      <dgm:t>
        <a:bodyPr/>
        <a:lstStyle/>
        <a:p>
          <a:endParaRPr lang="en-US"/>
        </a:p>
      </dgm:t>
    </dgm:pt>
    <dgm:pt modelId="{42E1D4BE-2123-4296-8AEB-464A31F39730}">
      <dgm:prSet/>
      <dgm:spPr/>
      <dgm:t>
        <a:bodyPr/>
        <a:lstStyle/>
        <a:p>
          <a:pPr rtl="0"/>
          <a:r>
            <a:rPr lang="en-US" dirty="0" smtClean="0"/>
            <a:t>Assessing school, district, community capacity</a:t>
          </a:r>
          <a:endParaRPr lang="en-US" dirty="0"/>
        </a:p>
      </dgm:t>
    </dgm:pt>
    <dgm:pt modelId="{EF262FD7-7E7D-473D-A35C-514C75B376E1}" type="parTrans" cxnId="{7665A597-5F80-4281-B8A7-11558EAD8EF7}">
      <dgm:prSet/>
      <dgm:spPr/>
      <dgm:t>
        <a:bodyPr/>
        <a:lstStyle/>
        <a:p>
          <a:endParaRPr lang="en-US"/>
        </a:p>
      </dgm:t>
    </dgm:pt>
    <dgm:pt modelId="{84001E76-B27B-4E9E-A840-A35B2DBF9524}" type="sibTrans" cxnId="{7665A597-5F80-4281-B8A7-11558EAD8EF7}">
      <dgm:prSet/>
      <dgm:spPr/>
      <dgm:t>
        <a:bodyPr/>
        <a:lstStyle/>
        <a:p>
          <a:endParaRPr lang="en-US"/>
        </a:p>
      </dgm:t>
    </dgm:pt>
    <dgm:pt modelId="{81062854-17C3-4EBE-A8E1-F617F4F86039}">
      <dgm:prSet/>
      <dgm:spPr/>
      <dgm:t>
        <a:bodyPr/>
        <a:lstStyle/>
        <a:p>
          <a:pPr rtl="0"/>
          <a:r>
            <a:rPr lang="en-US" dirty="0" smtClean="0"/>
            <a:t>Timeline</a:t>
          </a:r>
          <a:endParaRPr lang="en-US" dirty="0"/>
        </a:p>
      </dgm:t>
    </dgm:pt>
    <dgm:pt modelId="{C98B6BEC-5473-4E6E-B1D3-865D95A372CE}" type="parTrans" cxnId="{D9A9BA78-AB45-4D29-975D-146ACDAFA9A9}">
      <dgm:prSet/>
      <dgm:spPr/>
      <dgm:t>
        <a:bodyPr/>
        <a:lstStyle/>
        <a:p>
          <a:endParaRPr lang="en-US"/>
        </a:p>
      </dgm:t>
    </dgm:pt>
    <dgm:pt modelId="{BE176371-C32A-46E3-84E1-5E3857B46372}" type="sibTrans" cxnId="{D9A9BA78-AB45-4D29-975D-146ACDAFA9A9}">
      <dgm:prSet/>
      <dgm:spPr/>
      <dgm:t>
        <a:bodyPr/>
        <a:lstStyle/>
        <a:p>
          <a:endParaRPr lang="en-US"/>
        </a:p>
      </dgm:t>
    </dgm:pt>
    <dgm:pt modelId="{C387B799-B8A9-4271-8F36-A38CBB9EAC4B}">
      <dgm:prSet/>
      <dgm:spPr/>
      <dgm:t>
        <a:bodyPr/>
        <a:lstStyle/>
        <a:p>
          <a:pPr rtl="0"/>
          <a:r>
            <a:rPr lang="en-US" dirty="0" smtClean="0"/>
            <a:t>Pitfalls to avoid</a:t>
          </a:r>
          <a:endParaRPr lang="en-US" dirty="0"/>
        </a:p>
      </dgm:t>
    </dgm:pt>
    <dgm:pt modelId="{4A50EA36-A7B3-4492-86E0-9DE8C8366451}" type="parTrans" cxnId="{BC091737-26EA-4D83-86E6-489AA99A8784}">
      <dgm:prSet/>
      <dgm:spPr/>
      <dgm:t>
        <a:bodyPr/>
        <a:lstStyle/>
        <a:p>
          <a:endParaRPr lang="en-US"/>
        </a:p>
      </dgm:t>
    </dgm:pt>
    <dgm:pt modelId="{E21E73A4-64C2-4A36-AB15-3934229330A7}" type="sibTrans" cxnId="{BC091737-26EA-4D83-86E6-489AA99A8784}">
      <dgm:prSet/>
      <dgm:spPr/>
      <dgm:t>
        <a:bodyPr/>
        <a:lstStyle/>
        <a:p>
          <a:endParaRPr lang="en-US"/>
        </a:p>
      </dgm:t>
    </dgm:pt>
    <dgm:pt modelId="{3EBB330B-6EA8-40C5-8992-FE49F39DC4AD}">
      <dgm:prSet/>
      <dgm:spPr/>
      <dgm:t>
        <a:bodyPr/>
        <a:lstStyle/>
        <a:p>
          <a:pPr rtl="0"/>
          <a:r>
            <a:rPr lang="en-US" dirty="0" smtClean="0"/>
            <a:t>Guiding questions</a:t>
          </a:r>
          <a:endParaRPr lang="en-US" dirty="0"/>
        </a:p>
      </dgm:t>
    </dgm:pt>
    <dgm:pt modelId="{01AFE1F3-E958-4D2E-9506-E827EE7475B8}" type="parTrans" cxnId="{714498E0-EA95-4B2B-9CA2-B079E3536CA6}">
      <dgm:prSet/>
      <dgm:spPr/>
      <dgm:t>
        <a:bodyPr/>
        <a:lstStyle/>
        <a:p>
          <a:endParaRPr lang="en-US"/>
        </a:p>
      </dgm:t>
    </dgm:pt>
    <dgm:pt modelId="{75D249B8-10E2-4547-86FB-696FFBBD013F}" type="sibTrans" cxnId="{714498E0-EA95-4B2B-9CA2-B079E3536CA6}">
      <dgm:prSet/>
      <dgm:spPr/>
      <dgm:t>
        <a:bodyPr/>
        <a:lstStyle/>
        <a:p>
          <a:endParaRPr lang="en-US"/>
        </a:p>
      </dgm:t>
    </dgm:pt>
    <dgm:pt modelId="{EA2F1D02-FE44-4883-801A-BA5165D5F355}">
      <dgm:prSet/>
      <dgm:spPr/>
      <dgm:t>
        <a:bodyPr/>
        <a:lstStyle/>
        <a:p>
          <a:pPr rtl="0"/>
          <a:r>
            <a:rPr lang="en-US" dirty="0" smtClean="0"/>
            <a:t>Resources</a:t>
          </a:r>
          <a:endParaRPr lang="en-US" dirty="0"/>
        </a:p>
      </dgm:t>
    </dgm:pt>
    <dgm:pt modelId="{E4373503-A0AB-4679-950E-BC13626FC703}" type="parTrans" cxnId="{293D0650-F372-4FB1-955A-D9054105003A}">
      <dgm:prSet/>
      <dgm:spPr/>
      <dgm:t>
        <a:bodyPr/>
        <a:lstStyle/>
        <a:p>
          <a:endParaRPr lang="en-US"/>
        </a:p>
      </dgm:t>
    </dgm:pt>
    <dgm:pt modelId="{C1C40A6A-BC5E-4E6B-95B1-0CE13910E9BB}" type="sibTrans" cxnId="{293D0650-F372-4FB1-955A-D9054105003A}">
      <dgm:prSet/>
      <dgm:spPr/>
      <dgm:t>
        <a:bodyPr/>
        <a:lstStyle/>
        <a:p>
          <a:endParaRPr lang="en-US"/>
        </a:p>
      </dgm:t>
    </dgm:pt>
    <dgm:pt modelId="{479C3A3B-D57E-4295-9C12-2361BD74374C}">
      <dgm:prSet/>
      <dgm:spPr/>
      <dgm:t>
        <a:bodyPr/>
        <a:lstStyle/>
        <a:p>
          <a:pPr rtl="0"/>
          <a:r>
            <a:rPr lang="en-US" dirty="0" smtClean="0"/>
            <a:t>“Brutal facts”</a:t>
          </a:r>
          <a:endParaRPr lang="en-US" dirty="0"/>
        </a:p>
      </dgm:t>
    </dgm:pt>
    <dgm:pt modelId="{A37F968D-4022-462F-9BAC-0D78C74E6293}" type="parTrans" cxnId="{57C2F20C-A715-405F-970C-61BCF5027373}">
      <dgm:prSet/>
      <dgm:spPr/>
      <dgm:t>
        <a:bodyPr/>
        <a:lstStyle/>
        <a:p>
          <a:endParaRPr lang="en-US"/>
        </a:p>
      </dgm:t>
    </dgm:pt>
    <dgm:pt modelId="{E7AB1F96-49A9-44C0-9BC4-6D666F3F3395}" type="sibTrans" cxnId="{57C2F20C-A715-405F-970C-61BCF5027373}">
      <dgm:prSet/>
      <dgm:spPr/>
      <dgm:t>
        <a:bodyPr/>
        <a:lstStyle/>
        <a:p>
          <a:endParaRPr lang="en-US"/>
        </a:p>
      </dgm:t>
    </dgm:pt>
    <dgm:pt modelId="{FB9D9B90-5E89-43A5-B724-AF86ACD7ACF9}" type="pres">
      <dgm:prSet presAssocID="{5FF21238-549A-436D-93D7-E6EAE22F9C66}" presName="linear" presStyleCnt="0">
        <dgm:presLayoutVars>
          <dgm:animLvl val="lvl"/>
          <dgm:resizeHandles val="exact"/>
        </dgm:presLayoutVars>
      </dgm:prSet>
      <dgm:spPr/>
      <dgm:t>
        <a:bodyPr/>
        <a:lstStyle/>
        <a:p>
          <a:endParaRPr lang="en-US"/>
        </a:p>
      </dgm:t>
    </dgm:pt>
    <dgm:pt modelId="{5BF47CCD-612F-42DD-9C10-A7DDEDF30B55}" type="pres">
      <dgm:prSet presAssocID="{479C3A3B-D57E-4295-9C12-2361BD74374C}" presName="parentText" presStyleLbl="node1" presStyleIdx="0" presStyleCnt="8">
        <dgm:presLayoutVars>
          <dgm:chMax val="0"/>
          <dgm:bulletEnabled val="1"/>
        </dgm:presLayoutVars>
      </dgm:prSet>
      <dgm:spPr/>
      <dgm:t>
        <a:bodyPr/>
        <a:lstStyle/>
        <a:p>
          <a:endParaRPr lang="en-US"/>
        </a:p>
      </dgm:t>
    </dgm:pt>
    <dgm:pt modelId="{D908F053-CFA8-4400-AF9B-7A3135181D24}" type="pres">
      <dgm:prSet presAssocID="{E7AB1F96-49A9-44C0-9BC4-6D666F3F3395}" presName="spacer" presStyleCnt="0"/>
      <dgm:spPr/>
    </dgm:pt>
    <dgm:pt modelId="{87EBF642-6D89-477C-A4CB-15B3EC809C77}" type="pres">
      <dgm:prSet presAssocID="{FE23F1D6-2734-46E9-BC86-C22792A692A3}" presName="parentText" presStyleLbl="node1" presStyleIdx="1" presStyleCnt="8">
        <dgm:presLayoutVars>
          <dgm:chMax val="0"/>
          <dgm:bulletEnabled val="1"/>
        </dgm:presLayoutVars>
      </dgm:prSet>
      <dgm:spPr/>
      <dgm:t>
        <a:bodyPr/>
        <a:lstStyle/>
        <a:p>
          <a:endParaRPr lang="en-US"/>
        </a:p>
      </dgm:t>
    </dgm:pt>
    <dgm:pt modelId="{C8A0824F-F993-4A47-9E17-A1F2D8CD7AB9}" type="pres">
      <dgm:prSet presAssocID="{886B3655-85D9-406A-933C-1F0EA8A8E3CF}" presName="spacer" presStyleCnt="0"/>
      <dgm:spPr/>
    </dgm:pt>
    <dgm:pt modelId="{A9754A61-18EE-4937-A3A9-0B72245A19E5}" type="pres">
      <dgm:prSet presAssocID="{BF273E77-43A8-4A48-B6FD-566014C23DC1}" presName="parentText" presStyleLbl="node1" presStyleIdx="2" presStyleCnt="8">
        <dgm:presLayoutVars>
          <dgm:chMax val="0"/>
          <dgm:bulletEnabled val="1"/>
        </dgm:presLayoutVars>
      </dgm:prSet>
      <dgm:spPr/>
      <dgm:t>
        <a:bodyPr/>
        <a:lstStyle/>
        <a:p>
          <a:endParaRPr lang="en-US"/>
        </a:p>
      </dgm:t>
    </dgm:pt>
    <dgm:pt modelId="{F94614B8-D4CD-4133-A233-781262A8EDDA}" type="pres">
      <dgm:prSet presAssocID="{106B39BC-0F00-4C9B-9F28-879598CBF54D}" presName="spacer" presStyleCnt="0"/>
      <dgm:spPr/>
    </dgm:pt>
    <dgm:pt modelId="{85F4A30A-2859-40D3-8B19-448BACF67F63}" type="pres">
      <dgm:prSet presAssocID="{42E1D4BE-2123-4296-8AEB-464A31F39730}" presName="parentText" presStyleLbl="node1" presStyleIdx="3" presStyleCnt="8">
        <dgm:presLayoutVars>
          <dgm:chMax val="0"/>
          <dgm:bulletEnabled val="1"/>
        </dgm:presLayoutVars>
      </dgm:prSet>
      <dgm:spPr/>
      <dgm:t>
        <a:bodyPr/>
        <a:lstStyle/>
        <a:p>
          <a:endParaRPr lang="en-US"/>
        </a:p>
      </dgm:t>
    </dgm:pt>
    <dgm:pt modelId="{4E478B25-9D06-428F-9A28-3F5CA3FB6538}" type="pres">
      <dgm:prSet presAssocID="{84001E76-B27B-4E9E-A840-A35B2DBF9524}" presName="spacer" presStyleCnt="0"/>
      <dgm:spPr/>
    </dgm:pt>
    <dgm:pt modelId="{DCC9E11C-E5E2-4A06-91DB-DDE29E1B6C36}" type="pres">
      <dgm:prSet presAssocID="{81062854-17C3-4EBE-A8E1-F617F4F86039}" presName="parentText" presStyleLbl="node1" presStyleIdx="4" presStyleCnt="8">
        <dgm:presLayoutVars>
          <dgm:chMax val="0"/>
          <dgm:bulletEnabled val="1"/>
        </dgm:presLayoutVars>
      </dgm:prSet>
      <dgm:spPr/>
      <dgm:t>
        <a:bodyPr/>
        <a:lstStyle/>
        <a:p>
          <a:endParaRPr lang="en-US"/>
        </a:p>
      </dgm:t>
    </dgm:pt>
    <dgm:pt modelId="{2FE31F63-A06B-445D-BB6C-B9B0A69ECEE0}" type="pres">
      <dgm:prSet presAssocID="{BE176371-C32A-46E3-84E1-5E3857B46372}" presName="spacer" presStyleCnt="0"/>
      <dgm:spPr/>
    </dgm:pt>
    <dgm:pt modelId="{D49B8CED-BCCA-4174-A34C-1DDD14CFFD47}" type="pres">
      <dgm:prSet presAssocID="{C387B799-B8A9-4271-8F36-A38CBB9EAC4B}" presName="parentText" presStyleLbl="node1" presStyleIdx="5" presStyleCnt="8">
        <dgm:presLayoutVars>
          <dgm:chMax val="0"/>
          <dgm:bulletEnabled val="1"/>
        </dgm:presLayoutVars>
      </dgm:prSet>
      <dgm:spPr/>
      <dgm:t>
        <a:bodyPr/>
        <a:lstStyle/>
        <a:p>
          <a:endParaRPr lang="en-US"/>
        </a:p>
      </dgm:t>
    </dgm:pt>
    <dgm:pt modelId="{24DD240B-B231-4B6E-9A81-D19C0F6F155A}" type="pres">
      <dgm:prSet presAssocID="{E21E73A4-64C2-4A36-AB15-3934229330A7}" presName="spacer" presStyleCnt="0"/>
      <dgm:spPr/>
    </dgm:pt>
    <dgm:pt modelId="{A298587B-5DDE-4924-8D1C-C4550AA32A8F}" type="pres">
      <dgm:prSet presAssocID="{3EBB330B-6EA8-40C5-8992-FE49F39DC4AD}" presName="parentText" presStyleLbl="node1" presStyleIdx="6" presStyleCnt="8">
        <dgm:presLayoutVars>
          <dgm:chMax val="0"/>
          <dgm:bulletEnabled val="1"/>
        </dgm:presLayoutVars>
      </dgm:prSet>
      <dgm:spPr/>
      <dgm:t>
        <a:bodyPr/>
        <a:lstStyle/>
        <a:p>
          <a:endParaRPr lang="en-US"/>
        </a:p>
      </dgm:t>
    </dgm:pt>
    <dgm:pt modelId="{F174811D-20B7-4E53-A0F5-A79C1A054DB4}" type="pres">
      <dgm:prSet presAssocID="{75D249B8-10E2-4547-86FB-696FFBBD013F}" presName="spacer" presStyleCnt="0"/>
      <dgm:spPr/>
    </dgm:pt>
    <dgm:pt modelId="{EC148CFD-0EDC-4361-BCA7-A169C00806F9}" type="pres">
      <dgm:prSet presAssocID="{EA2F1D02-FE44-4883-801A-BA5165D5F355}" presName="parentText" presStyleLbl="node1" presStyleIdx="7" presStyleCnt="8">
        <dgm:presLayoutVars>
          <dgm:chMax val="0"/>
          <dgm:bulletEnabled val="1"/>
        </dgm:presLayoutVars>
      </dgm:prSet>
      <dgm:spPr/>
      <dgm:t>
        <a:bodyPr/>
        <a:lstStyle/>
        <a:p>
          <a:endParaRPr lang="en-US"/>
        </a:p>
      </dgm:t>
    </dgm:pt>
  </dgm:ptLst>
  <dgm:cxnLst>
    <dgm:cxn modelId="{912C5605-AE7F-45D8-BF4B-FF9A407E24AD}" type="presOf" srcId="{C387B799-B8A9-4271-8F36-A38CBB9EAC4B}" destId="{D49B8CED-BCCA-4174-A34C-1DDD14CFFD47}" srcOrd="0" destOrd="0" presId="urn:microsoft.com/office/officeart/2005/8/layout/vList2"/>
    <dgm:cxn modelId="{D9A9BA78-AB45-4D29-975D-146ACDAFA9A9}" srcId="{5FF21238-549A-436D-93D7-E6EAE22F9C66}" destId="{81062854-17C3-4EBE-A8E1-F617F4F86039}" srcOrd="4" destOrd="0" parTransId="{C98B6BEC-5473-4E6E-B1D3-865D95A372CE}" sibTransId="{BE176371-C32A-46E3-84E1-5E3857B46372}"/>
    <dgm:cxn modelId="{293D0650-F372-4FB1-955A-D9054105003A}" srcId="{5FF21238-549A-436D-93D7-E6EAE22F9C66}" destId="{EA2F1D02-FE44-4883-801A-BA5165D5F355}" srcOrd="7" destOrd="0" parTransId="{E4373503-A0AB-4679-950E-BC13626FC703}" sibTransId="{C1C40A6A-BC5E-4E6B-95B1-0CE13910E9BB}"/>
    <dgm:cxn modelId="{EC95EBB3-D7BF-4103-BAEA-049DAB9A4C96}" type="presOf" srcId="{FE23F1D6-2734-46E9-BC86-C22792A692A3}" destId="{87EBF642-6D89-477C-A4CB-15B3EC809C77}" srcOrd="0" destOrd="0" presId="urn:microsoft.com/office/officeart/2005/8/layout/vList2"/>
    <dgm:cxn modelId="{D7464EE6-4592-4F1F-9990-636EC6603248}" type="presOf" srcId="{5FF21238-549A-436D-93D7-E6EAE22F9C66}" destId="{FB9D9B90-5E89-43A5-B724-AF86ACD7ACF9}" srcOrd="0" destOrd="0" presId="urn:microsoft.com/office/officeart/2005/8/layout/vList2"/>
    <dgm:cxn modelId="{7EC6D4E0-566B-447F-9224-D7B88F498C76}" type="presOf" srcId="{3EBB330B-6EA8-40C5-8992-FE49F39DC4AD}" destId="{A298587B-5DDE-4924-8D1C-C4550AA32A8F}" srcOrd="0" destOrd="0" presId="urn:microsoft.com/office/officeart/2005/8/layout/vList2"/>
    <dgm:cxn modelId="{BC091737-26EA-4D83-86E6-489AA99A8784}" srcId="{5FF21238-549A-436D-93D7-E6EAE22F9C66}" destId="{C387B799-B8A9-4271-8F36-A38CBB9EAC4B}" srcOrd="5" destOrd="0" parTransId="{4A50EA36-A7B3-4492-86E0-9DE8C8366451}" sibTransId="{E21E73A4-64C2-4A36-AB15-3934229330A7}"/>
    <dgm:cxn modelId="{7665A597-5F80-4281-B8A7-11558EAD8EF7}" srcId="{5FF21238-549A-436D-93D7-E6EAE22F9C66}" destId="{42E1D4BE-2123-4296-8AEB-464A31F39730}" srcOrd="3" destOrd="0" parTransId="{EF262FD7-7E7D-473D-A35C-514C75B376E1}" sibTransId="{84001E76-B27B-4E9E-A840-A35B2DBF9524}"/>
    <dgm:cxn modelId="{8E949BD2-A421-4197-9B4D-5AA805FC896B}" srcId="{5FF21238-549A-436D-93D7-E6EAE22F9C66}" destId="{BF273E77-43A8-4A48-B6FD-566014C23DC1}" srcOrd="2" destOrd="0" parTransId="{51BD7B14-7600-4B35-A7FA-3836C8374B21}" sibTransId="{106B39BC-0F00-4C9B-9F28-879598CBF54D}"/>
    <dgm:cxn modelId="{2AD28043-3FCF-4714-9DF1-E67DACC7DB40}" type="presOf" srcId="{81062854-17C3-4EBE-A8E1-F617F4F86039}" destId="{DCC9E11C-E5E2-4A06-91DB-DDE29E1B6C36}" srcOrd="0" destOrd="0" presId="urn:microsoft.com/office/officeart/2005/8/layout/vList2"/>
    <dgm:cxn modelId="{57C2F20C-A715-405F-970C-61BCF5027373}" srcId="{5FF21238-549A-436D-93D7-E6EAE22F9C66}" destId="{479C3A3B-D57E-4295-9C12-2361BD74374C}" srcOrd="0" destOrd="0" parTransId="{A37F968D-4022-462F-9BAC-0D78C74E6293}" sibTransId="{E7AB1F96-49A9-44C0-9BC4-6D666F3F3395}"/>
    <dgm:cxn modelId="{714498E0-EA95-4B2B-9CA2-B079E3536CA6}" srcId="{5FF21238-549A-436D-93D7-E6EAE22F9C66}" destId="{3EBB330B-6EA8-40C5-8992-FE49F39DC4AD}" srcOrd="6" destOrd="0" parTransId="{01AFE1F3-E958-4D2E-9506-E827EE7475B8}" sibTransId="{75D249B8-10E2-4547-86FB-696FFBBD013F}"/>
    <dgm:cxn modelId="{E374EB9B-8267-4CBA-A1D2-85752669A81E}" srcId="{5FF21238-549A-436D-93D7-E6EAE22F9C66}" destId="{FE23F1D6-2734-46E9-BC86-C22792A692A3}" srcOrd="1" destOrd="0" parTransId="{E3514D72-659F-4279-AF5D-0FB27478A6A1}" sibTransId="{886B3655-85D9-406A-933C-1F0EA8A8E3CF}"/>
    <dgm:cxn modelId="{F64DFFBE-636F-4D9B-A049-00DEA7FE8E52}" type="presOf" srcId="{BF273E77-43A8-4A48-B6FD-566014C23DC1}" destId="{A9754A61-18EE-4937-A3A9-0B72245A19E5}" srcOrd="0" destOrd="0" presId="urn:microsoft.com/office/officeart/2005/8/layout/vList2"/>
    <dgm:cxn modelId="{70CA2587-AC2F-48E6-832A-6BDD020C5067}" type="presOf" srcId="{479C3A3B-D57E-4295-9C12-2361BD74374C}" destId="{5BF47CCD-612F-42DD-9C10-A7DDEDF30B55}" srcOrd="0" destOrd="0" presId="urn:microsoft.com/office/officeart/2005/8/layout/vList2"/>
    <dgm:cxn modelId="{E26E1C91-CDDE-4AB5-94F8-7781D23CDD36}" type="presOf" srcId="{42E1D4BE-2123-4296-8AEB-464A31F39730}" destId="{85F4A30A-2859-40D3-8B19-448BACF67F63}" srcOrd="0" destOrd="0" presId="urn:microsoft.com/office/officeart/2005/8/layout/vList2"/>
    <dgm:cxn modelId="{6B0D27F6-D1EE-4C4B-9403-1045A78EDCD8}" type="presOf" srcId="{EA2F1D02-FE44-4883-801A-BA5165D5F355}" destId="{EC148CFD-0EDC-4361-BCA7-A169C00806F9}" srcOrd="0" destOrd="0" presId="urn:microsoft.com/office/officeart/2005/8/layout/vList2"/>
    <dgm:cxn modelId="{A652655B-B15D-4BA6-ABAE-6D8E04BB5C84}" type="presParOf" srcId="{FB9D9B90-5E89-43A5-B724-AF86ACD7ACF9}" destId="{5BF47CCD-612F-42DD-9C10-A7DDEDF30B55}" srcOrd="0" destOrd="0" presId="urn:microsoft.com/office/officeart/2005/8/layout/vList2"/>
    <dgm:cxn modelId="{5B4D9A7D-6DCC-480D-AE3C-8AB800844E10}" type="presParOf" srcId="{FB9D9B90-5E89-43A5-B724-AF86ACD7ACF9}" destId="{D908F053-CFA8-4400-AF9B-7A3135181D24}" srcOrd="1" destOrd="0" presId="urn:microsoft.com/office/officeart/2005/8/layout/vList2"/>
    <dgm:cxn modelId="{23826EFA-76D6-43B0-9A59-DC789E749A1D}" type="presParOf" srcId="{FB9D9B90-5E89-43A5-B724-AF86ACD7ACF9}" destId="{87EBF642-6D89-477C-A4CB-15B3EC809C77}" srcOrd="2" destOrd="0" presId="urn:microsoft.com/office/officeart/2005/8/layout/vList2"/>
    <dgm:cxn modelId="{49222877-CFDE-4A91-B7E0-4442BF82E82F}" type="presParOf" srcId="{FB9D9B90-5E89-43A5-B724-AF86ACD7ACF9}" destId="{C8A0824F-F993-4A47-9E17-A1F2D8CD7AB9}" srcOrd="3" destOrd="0" presId="urn:microsoft.com/office/officeart/2005/8/layout/vList2"/>
    <dgm:cxn modelId="{558592A6-F693-4857-8517-FAF3CAFC49FA}" type="presParOf" srcId="{FB9D9B90-5E89-43A5-B724-AF86ACD7ACF9}" destId="{A9754A61-18EE-4937-A3A9-0B72245A19E5}" srcOrd="4" destOrd="0" presId="urn:microsoft.com/office/officeart/2005/8/layout/vList2"/>
    <dgm:cxn modelId="{F0BA81A0-7E9E-4B61-8DDA-2E552CC1272C}" type="presParOf" srcId="{FB9D9B90-5E89-43A5-B724-AF86ACD7ACF9}" destId="{F94614B8-D4CD-4133-A233-781262A8EDDA}" srcOrd="5" destOrd="0" presId="urn:microsoft.com/office/officeart/2005/8/layout/vList2"/>
    <dgm:cxn modelId="{69E815DA-4E2E-46E1-B2F4-F4F5241F12E9}" type="presParOf" srcId="{FB9D9B90-5E89-43A5-B724-AF86ACD7ACF9}" destId="{85F4A30A-2859-40D3-8B19-448BACF67F63}" srcOrd="6" destOrd="0" presId="urn:microsoft.com/office/officeart/2005/8/layout/vList2"/>
    <dgm:cxn modelId="{E40205F0-5B70-4387-B81F-BD24414A6EA4}" type="presParOf" srcId="{FB9D9B90-5E89-43A5-B724-AF86ACD7ACF9}" destId="{4E478B25-9D06-428F-9A28-3F5CA3FB6538}" srcOrd="7" destOrd="0" presId="urn:microsoft.com/office/officeart/2005/8/layout/vList2"/>
    <dgm:cxn modelId="{71E4B113-8188-4489-A423-DD2CB9E39457}" type="presParOf" srcId="{FB9D9B90-5E89-43A5-B724-AF86ACD7ACF9}" destId="{DCC9E11C-E5E2-4A06-91DB-DDE29E1B6C36}" srcOrd="8" destOrd="0" presId="urn:microsoft.com/office/officeart/2005/8/layout/vList2"/>
    <dgm:cxn modelId="{A4D1E2AD-20BF-4E6C-BCC9-6CC057D0D72C}" type="presParOf" srcId="{FB9D9B90-5E89-43A5-B724-AF86ACD7ACF9}" destId="{2FE31F63-A06B-445D-BB6C-B9B0A69ECEE0}" srcOrd="9" destOrd="0" presId="urn:microsoft.com/office/officeart/2005/8/layout/vList2"/>
    <dgm:cxn modelId="{06D61AE7-EF3E-444F-A10F-19766AAAB500}" type="presParOf" srcId="{FB9D9B90-5E89-43A5-B724-AF86ACD7ACF9}" destId="{D49B8CED-BCCA-4174-A34C-1DDD14CFFD47}" srcOrd="10" destOrd="0" presId="urn:microsoft.com/office/officeart/2005/8/layout/vList2"/>
    <dgm:cxn modelId="{3E65D6C3-693C-4EC2-BE5D-9AFC1625FB8C}" type="presParOf" srcId="{FB9D9B90-5E89-43A5-B724-AF86ACD7ACF9}" destId="{24DD240B-B231-4B6E-9A81-D19C0F6F155A}" srcOrd="11" destOrd="0" presId="urn:microsoft.com/office/officeart/2005/8/layout/vList2"/>
    <dgm:cxn modelId="{C3E7BE53-684C-44AE-942B-D7FC6E5A2837}" type="presParOf" srcId="{FB9D9B90-5E89-43A5-B724-AF86ACD7ACF9}" destId="{A298587B-5DDE-4924-8D1C-C4550AA32A8F}" srcOrd="12" destOrd="0" presId="urn:microsoft.com/office/officeart/2005/8/layout/vList2"/>
    <dgm:cxn modelId="{E17DF63C-AF45-4A17-8C1A-5851BB4DA410}" type="presParOf" srcId="{FB9D9B90-5E89-43A5-B724-AF86ACD7ACF9}" destId="{F174811D-20B7-4E53-A0F5-A79C1A054DB4}" srcOrd="13" destOrd="0" presId="urn:microsoft.com/office/officeart/2005/8/layout/vList2"/>
    <dgm:cxn modelId="{0CCCAE82-76C5-4D86-9B39-2FC8FA9CE527}" type="presParOf" srcId="{FB9D9B90-5E89-43A5-B724-AF86ACD7ACF9}" destId="{EC148CFD-0EDC-4361-BCA7-A169C00806F9}" srcOrd="14" destOrd="0" presId="urn:microsoft.com/office/officeart/2005/8/layout/vList2"/>
  </dgm:cxnLst>
  <dgm:bg/>
  <dgm:whole/>
  <dgm:extLst>
    <a:ext uri="http://schemas.microsoft.com/office/drawing/2008/diagram"/>
  </dgm:extLst>
</dgm:dataModel>
</file>

<file path=ppt/diagrams/data10.xml><?xml version="1.0" encoding="utf-8"?>
<dgm:dataModel xmlns:dgm="http://schemas.openxmlformats.org/drawingml/2006/diagram" xmlns:a="http://schemas.openxmlformats.org/drawingml/2006/main">
  <dgm:ptLst>
    <dgm:pt modelId="{BA1B97C9-FBA7-454B-93BA-81914B161318}" type="doc">
      <dgm:prSet loTypeId="urn:microsoft.com/office/officeart/2005/8/layout/default" loCatId="list" qsTypeId="urn:microsoft.com/office/officeart/2005/8/quickstyle/simple1#10" qsCatId="simple" csTypeId="urn:microsoft.com/office/officeart/2005/8/colors/accent1_2#10" csCatId="accent1" phldr="1"/>
      <dgm:spPr/>
      <dgm:t>
        <a:bodyPr/>
        <a:lstStyle/>
        <a:p>
          <a:endParaRPr lang="en-US"/>
        </a:p>
      </dgm:t>
    </dgm:pt>
    <dgm:pt modelId="{D849E645-1CE1-4659-8CE7-DA0008473D03}">
      <dgm:prSet custT="1"/>
      <dgm:spPr/>
      <dgm:t>
        <a:bodyPr/>
        <a:lstStyle/>
        <a:p>
          <a:pPr rtl="0"/>
          <a:r>
            <a:rPr lang="en-US" sz="2800" dirty="0" smtClean="0"/>
            <a:t>Identify schools for targeted intervention</a:t>
          </a:r>
          <a:endParaRPr lang="en-US" sz="2800" dirty="0"/>
        </a:p>
      </dgm:t>
    </dgm:pt>
    <dgm:pt modelId="{3C8F47F3-ACE5-4113-B654-7FED7CAB8C80}" type="parTrans" cxnId="{540AF1CD-3A1F-4FCB-8F3A-0C7B71EA8E8F}">
      <dgm:prSet/>
      <dgm:spPr/>
      <dgm:t>
        <a:bodyPr/>
        <a:lstStyle/>
        <a:p>
          <a:endParaRPr lang="en-US"/>
        </a:p>
      </dgm:t>
    </dgm:pt>
    <dgm:pt modelId="{F6C11C71-65CC-4C3B-B18A-9ADFA93D097E}" type="sibTrans" cxnId="{540AF1CD-3A1F-4FCB-8F3A-0C7B71EA8E8F}">
      <dgm:prSet/>
      <dgm:spPr/>
      <dgm:t>
        <a:bodyPr/>
        <a:lstStyle/>
        <a:p>
          <a:endParaRPr lang="en-US"/>
        </a:p>
      </dgm:t>
    </dgm:pt>
    <dgm:pt modelId="{A07A3B36-59A0-42FD-889C-1199EFC60415}">
      <dgm:prSet custT="1"/>
      <dgm:spPr/>
      <dgm:t>
        <a:bodyPr/>
        <a:lstStyle/>
        <a:p>
          <a:pPr rtl="0"/>
          <a:r>
            <a:rPr lang="en-US" sz="2800" dirty="0" smtClean="0"/>
            <a:t>Assess capacity in order to determine “best” intervention strategy</a:t>
          </a:r>
          <a:endParaRPr lang="en-US" sz="2800" dirty="0"/>
        </a:p>
      </dgm:t>
    </dgm:pt>
    <dgm:pt modelId="{BAAA4E94-D049-4E7E-8457-C38BDF462C7B}" type="parTrans" cxnId="{1E204362-A25F-4506-9AD7-F0E73BECE2DB}">
      <dgm:prSet/>
      <dgm:spPr/>
      <dgm:t>
        <a:bodyPr/>
        <a:lstStyle/>
        <a:p>
          <a:endParaRPr lang="en-US"/>
        </a:p>
      </dgm:t>
    </dgm:pt>
    <dgm:pt modelId="{5F48D451-B1ED-41A2-BC6E-2DCD3918D9E9}" type="sibTrans" cxnId="{1E204362-A25F-4506-9AD7-F0E73BECE2DB}">
      <dgm:prSet/>
      <dgm:spPr/>
      <dgm:t>
        <a:bodyPr/>
        <a:lstStyle/>
        <a:p>
          <a:endParaRPr lang="en-US"/>
        </a:p>
      </dgm:t>
    </dgm:pt>
    <dgm:pt modelId="{A2DC0CD5-817F-4B3A-81DF-F8D45081E305}">
      <dgm:prSet custT="1"/>
      <dgm:spPr/>
      <dgm:t>
        <a:bodyPr/>
        <a:lstStyle/>
        <a:p>
          <a:pPr rtl="0"/>
          <a:r>
            <a:rPr lang="en-US" sz="2800" dirty="0" smtClean="0"/>
            <a:t>Cultivate pipeline of highly capable leaders</a:t>
          </a:r>
          <a:endParaRPr lang="en-US" sz="2800" dirty="0"/>
        </a:p>
      </dgm:t>
    </dgm:pt>
    <dgm:pt modelId="{391D9ED0-E94B-4976-83F5-469E51BF748F}" type="parTrans" cxnId="{532A7A3B-D357-4D87-A1FA-3133EB7E180D}">
      <dgm:prSet/>
      <dgm:spPr/>
      <dgm:t>
        <a:bodyPr/>
        <a:lstStyle/>
        <a:p>
          <a:endParaRPr lang="en-US"/>
        </a:p>
      </dgm:t>
    </dgm:pt>
    <dgm:pt modelId="{AE4FEF17-E1FD-4D5F-B27C-A58BF6C9BD12}" type="sibTrans" cxnId="{532A7A3B-D357-4D87-A1FA-3133EB7E180D}">
      <dgm:prSet/>
      <dgm:spPr/>
      <dgm:t>
        <a:bodyPr/>
        <a:lstStyle/>
        <a:p>
          <a:endParaRPr lang="en-US"/>
        </a:p>
      </dgm:t>
    </dgm:pt>
    <dgm:pt modelId="{C751F033-D4E6-4A17-8BCB-A30558A5769B}">
      <dgm:prSet custT="1"/>
      <dgm:spPr/>
      <dgm:t>
        <a:bodyPr/>
        <a:lstStyle/>
        <a:p>
          <a:pPr rtl="0"/>
          <a:r>
            <a:rPr lang="en-US" sz="2800" dirty="0" smtClean="0"/>
            <a:t>Commit to success</a:t>
          </a:r>
          <a:endParaRPr lang="en-US" sz="2800" dirty="0"/>
        </a:p>
      </dgm:t>
    </dgm:pt>
    <dgm:pt modelId="{893A0D90-F933-4E2B-9B98-136194F55142}" type="parTrans" cxnId="{8E361AE7-B922-4940-BBE4-F9DB2E8B4D65}">
      <dgm:prSet/>
      <dgm:spPr/>
      <dgm:t>
        <a:bodyPr/>
        <a:lstStyle/>
        <a:p>
          <a:endParaRPr lang="en-US"/>
        </a:p>
      </dgm:t>
    </dgm:pt>
    <dgm:pt modelId="{E5729E5C-E7CB-45B0-9CE8-2165AAFC6B3A}" type="sibTrans" cxnId="{8E361AE7-B922-4940-BBE4-F9DB2E8B4D65}">
      <dgm:prSet/>
      <dgm:spPr/>
      <dgm:t>
        <a:bodyPr/>
        <a:lstStyle/>
        <a:p>
          <a:endParaRPr lang="en-US"/>
        </a:p>
      </dgm:t>
    </dgm:pt>
    <dgm:pt modelId="{6C902AEC-8FE6-4527-B02B-6E245A98F10A}">
      <dgm:prSet custT="1"/>
      <dgm:spPr/>
      <dgm:t>
        <a:bodyPr/>
        <a:lstStyle/>
        <a:p>
          <a:pPr rtl="0"/>
          <a:r>
            <a:rPr lang="en-US" sz="2800" dirty="0" smtClean="0"/>
            <a:t>Create conditions for success</a:t>
          </a:r>
          <a:endParaRPr lang="en-US" sz="2800" dirty="0"/>
        </a:p>
      </dgm:t>
    </dgm:pt>
    <dgm:pt modelId="{CB77F01E-E503-49AA-B973-294798EFA450}" type="parTrans" cxnId="{C32A6FCE-79B0-4AB8-A234-40DBE7FD8411}">
      <dgm:prSet/>
      <dgm:spPr/>
      <dgm:t>
        <a:bodyPr/>
        <a:lstStyle/>
        <a:p>
          <a:endParaRPr lang="en-US"/>
        </a:p>
      </dgm:t>
    </dgm:pt>
    <dgm:pt modelId="{3DDB2E23-26BC-434C-BA72-37811C6035DA}" type="sibTrans" cxnId="{C32A6FCE-79B0-4AB8-A234-40DBE7FD8411}">
      <dgm:prSet/>
      <dgm:spPr/>
      <dgm:t>
        <a:bodyPr/>
        <a:lstStyle/>
        <a:p>
          <a:endParaRPr lang="en-US"/>
        </a:p>
      </dgm:t>
    </dgm:pt>
    <dgm:pt modelId="{9ADDBB67-14C7-45E3-ACCA-A221A1F8D172}" type="pres">
      <dgm:prSet presAssocID="{BA1B97C9-FBA7-454B-93BA-81914B161318}" presName="diagram" presStyleCnt="0">
        <dgm:presLayoutVars>
          <dgm:dir/>
          <dgm:resizeHandles val="exact"/>
        </dgm:presLayoutVars>
      </dgm:prSet>
      <dgm:spPr/>
      <dgm:t>
        <a:bodyPr/>
        <a:lstStyle/>
        <a:p>
          <a:endParaRPr lang="en-US"/>
        </a:p>
      </dgm:t>
    </dgm:pt>
    <dgm:pt modelId="{BDD03734-CEA0-45DE-912B-ECAE3A1FCB47}" type="pres">
      <dgm:prSet presAssocID="{C751F033-D4E6-4A17-8BCB-A30558A5769B}" presName="node" presStyleLbl="node1" presStyleIdx="0" presStyleCnt="5" custScaleY="137539">
        <dgm:presLayoutVars>
          <dgm:bulletEnabled val="1"/>
        </dgm:presLayoutVars>
      </dgm:prSet>
      <dgm:spPr/>
      <dgm:t>
        <a:bodyPr/>
        <a:lstStyle/>
        <a:p>
          <a:endParaRPr lang="en-US"/>
        </a:p>
      </dgm:t>
    </dgm:pt>
    <dgm:pt modelId="{3B26B1E3-515E-43AF-8E70-34C244BCCD96}" type="pres">
      <dgm:prSet presAssocID="{E5729E5C-E7CB-45B0-9CE8-2165AAFC6B3A}" presName="sibTrans" presStyleCnt="0"/>
      <dgm:spPr/>
    </dgm:pt>
    <dgm:pt modelId="{DB2635D3-E646-4CEE-AAE1-3FA39F80D8F1}" type="pres">
      <dgm:prSet presAssocID="{D849E645-1CE1-4659-8CE7-DA0008473D03}" presName="node" presStyleLbl="node1" presStyleIdx="1" presStyleCnt="5" custScaleY="137539">
        <dgm:presLayoutVars>
          <dgm:bulletEnabled val="1"/>
        </dgm:presLayoutVars>
      </dgm:prSet>
      <dgm:spPr/>
      <dgm:t>
        <a:bodyPr/>
        <a:lstStyle/>
        <a:p>
          <a:endParaRPr lang="en-US"/>
        </a:p>
      </dgm:t>
    </dgm:pt>
    <dgm:pt modelId="{E6449C4E-55CA-48FF-BC7B-5A507E40FEC9}" type="pres">
      <dgm:prSet presAssocID="{F6C11C71-65CC-4C3B-B18A-9ADFA93D097E}" presName="sibTrans" presStyleCnt="0"/>
      <dgm:spPr/>
    </dgm:pt>
    <dgm:pt modelId="{B4A3FC9D-5273-4982-B4BF-AD72B08CC83A}" type="pres">
      <dgm:prSet presAssocID="{A07A3B36-59A0-42FD-889C-1199EFC60415}" presName="node" presStyleLbl="node1" presStyleIdx="2" presStyleCnt="5" custScaleY="137539">
        <dgm:presLayoutVars>
          <dgm:bulletEnabled val="1"/>
        </dgm:presLayoutVars>
      </dgm:prSet>
      <dgm:spPr/>
      <dgm:t>
        <a:bodyPr/>
        <a:lstStyle/>
        <a:p>
          <a:endParaRPr lang="en-US"/>
        </a:p>
      </dgm:t>
    </dgm:pt>
    <dgm:pt modelId="{00E50E50-F024-45C5-BEEF-FE4065035F1F}" type="pres">
      <dgm:prSet presAssocID="{5F48D451-B1ED-41A2-BC6E-2DCD3918D9E9}" presName="sibTrans" presStyleCnt="0"/>
      <dgm:spPr/>
    </dgm:pt>
    <dgm:pt modelId="{0457F68D-EE78-40F0-84DB-EB407E71BCB4}" type="pres">
      <dgm:prSet presAssocID="{A2DC0CD5-817F-4B3A-81DF-F8D45081E305}" presName="node" presStyleLbl="node1" presStyleIdx="3" presStyleCnt="5" custScaleY="137539">
        <dgm:presLayoutVars>
          <dgm:bulletEnabled val="1"/>
        </dgm:presLayoutVars>
      </dgm:prSet>
      <dgm:spPr/>
      <dgm:t>
        <a:bodyPr/>
        <a:lstStyle/>
        <a:p>
          <a:endParaRPr lang="en-US"/>
        </a:p>
      </dgm:t>
    </dgm:pt>
    <dgm:pt modelId="{E6C393E7-839D-47A1-AF94-D1A2FA1D9CB7}" type="pres">
      <dgm:prSet presAssocID="{AE4FEF17-E1FD-4D5F-B27C-A58BF6C9BD12}" presName="sibTrans" presStyleCnt="0"/>
      <dgm:spPr/>
    </dgm:pt>
    <dgm:pt modelId="{9D15848A-6222-4FE6-ABBA-54E1757CD4DA}" type="pres">
      <dgm:prSet presAssocID="{6C902AEC-8FE6-4527-B02B-6E245A98F10A}" presName="node" presStyleLbl="node1" presStyleIdx="4" presStyleCnt="5" custScaleY="137539">
        <dgm:presLayoutVars>
          <dgm:bulletEnabled val="1"/>
        </dgm:presLayoutVars>
      </dgm:prSet>
      <dgm:spPr/>
      <dgm:t>
        <a:bodyPr/>
        <a:lstStyle/>
        <a:p>
          <a:endParaRPr lang="en-US"/>
        </a:p>
      </dgm:t>
    </dgm:pt>
  </dgm:ptLst>
  <dgm:cxnLst>
    <dgm:cxn modelId="{2B6870A6-AB57-47CB-ACF6-3E53CB625404}" type="presOf" srcId="{A2DC0CD5-817F-4B3A-81DF-F8D45081E305}" destId="{0457F68D-EE78-40F0-84DB-EB407E71BCB4}" srcOrd="0" destOrd="0" presId="urn:microsoft.com/office/officeart/2005/8/layout/default"/>
    <dgm:cxn modelId="{8E361AE7-B922-4940-BBE4-F9DB2E8B4D65}" srcId="{BA1B97C9-FBA7-454B-93BA-81914B161318}" destId="{C751F033-D4E6-4A17-8BCB-A30558A5769B}" srcOrd="0" destOrd="0" parTransId="{893A0D90-F933-4E2B-9B98-136194F55142}" sibTransId="{E5729E5C-E7CB-45B0-9CE8-2165AAFC6B3A}"/>
    <dgm:cxn modelId="{7322012A-AE00-40DB-BD1F-9165B747B1E7}" type="presOf" srcId="{6C902AEC-8FE6-4527-B02B-6E245A98F10A}" destId="{9D15848A-6222-4FE6-ABBA-54E1757CD4DA}" srcOrd="0" destOrd="0" presId="urn:microsoft.com/office/officeart/2005/8/layout/default"/>
    <dgm:cxn modelId="{532A7A3B-D357-4D87-A1FA-3133EB7E180D}" srcId="{BA1B97C9-FBA7-454B-93BA-81914B161318}" destId="{A2DC0CD5-817F-4B3A-81DF-F8D45081E305}" srcOrd="3" destOrd="0" parTransId="{391D9ED0-E94B-4976-83F5-469E51BF748F}" sibTransId="{AE4FEF17-E1FD-4D5F-B27C-A58BF6C9BD12}"/>
    <dgm:cxn modelId="{54B820C6-6F98-46AB-82B9-6637F21B0F96}" type="presOf" srcId="{C751F033-D4E6-4A17-8BCB-A30558A5769B}" destId="{BDD03734-CEA0-45DE-912B-ECAE3A1FCB47}" srcOrd="0" destOrd="0" presId="urn:microsoft.com/office/officeart/2005/8/layout/default"/>
    <dgm:cxn modelId="{E6FD49CD-2793-436E-8B98-20574FA7AD2D}" type="presOf" srcId="{D849E645-1CE1-4659-8CE7-DA0008473D03}" destId="{DB2635D3-E646-4CEE-AAE1-3FA39F80D8F1}" srcOrd="0" destOrd="0" presId="urn:microsoft.com/office/officeart/2005/8/layout/default"/>
    <dgm:cxn modelId="{0A8CF34C-B7E2-4C78-84FC-BCDC0CE606AB}" type="presOf" srcId="{A07A3B36-59A0-42FD-889C-1199EFC60415}" destId="{B4A3FC9D-5273-4982-B4BF-AD72B08CC83A}" srcOrd="0" destOrd="0" presId="urn:microsoft.com/office/officeart/2005/8/layout/default"/>
    <dgm:cxn modelId="{1E204362-A25F-4506-9AD7-F0E73BECE2DB}" srcId="{BA1B97C9-FBA7-454B-93BA-81914B161318}" destId="{A07A3B36-59A0-42FD-889C-1199EFC60415}" srcOrd="2" destOrd="0" parTransId="{BAAA4E94-D049-4E7E-8457-C38BDF462C7B}" sibTransId="{5F48D451-B1ED-41A2-BC6E-2DCD3918D9E9}"/>
    <dgm:cxn modelId="{C32A6FCE-79B0-4AB8-A234-40DBE7FD8411}" srcId="{BA1B97C9-FBA7-454B-93BA-81914B161318}" destId="{6C902AEC-8FE6-4527-B02B-6E245A98F10A}" srcOrd="4" destOrd="0" parTransId="{CB77F01E-E503-49AA-B973-294798EFA450}" sibTransId="{3DDB2E23-26BC-434C-BA72-37811C6035DA}"/>
    <dgm:cxn modelId="{7220AB1A-9816-497E-8F55-4D70232A61DB}" type="presOf" srcId="{BA1B97C9-FBA7-454B-93BA-81914B161318}" destId="{9ADDBB67-14C7-45E3-ACCA-A221A1F8D172}" srcOrd="0" destOrd="0" presId="urn:microsoft.com/office/officeart/2005/8/layout/default"/>
    <dgm:cxn modelId="{540AF1CD-3A1F-4FCB-8F3A-0C7B71EA8E8F}" srcId="{BA1B97C9-FBA7-454B-93BA-81914B161318}" destId="{D849E645-1CE1-4659-8CE7-DA0008473D03}" srcOrd="1" destOrd="0" parTransId="{3C8F47F3-ACE5-4113-B654-7FED7CAB8C80}" sibTransId="{F6C11C71-65CC-4C3B-B18A-9ADFA93D097E}"/>
    <dgm:cxn modelId="{4F5E41B7-E3FB-4BD4-A90B-FB7B9483486D}" type="presParOf" srcId="{9ADDBB67-14C7-45E3-ACCA-A221A1F8D172}" destId="{BDD03734-CEA0-45DE-912B-ECAE3A1FCB47}" srcOrd="0" destOrd="0" presId="urn:microsoft.com/office/officeart/2005/8/layout/default"/>
    <dgm:cxn modelId="{F4322651-2002-47B4-856E-5A3B3742225A}" type="presParOf" srcId="{9ADDBB67-14C7-45E3-ACCA-A221A1F8D172}" destId="{3B26B1E3-515E-43AF-8E70-34C244BCCD96}" srcOrd="1" destOrd="0" presId="urn:microsoft.com/office/officeart/2005/8/layout/default"/>
    <dgm:cxn modelId="{B70982FB-88B4-4B08-8F01-D73C39AE6861}" type="presParOf" srcId="{9ADDBB67-14C7-45E3-ACCA-A221A1F8D172}" destId="{DB2635D3-E646-4CEE-AAE1-3FA39F80D8F1}" srcOrd="2" destOrd="0" presId="urn:microsoft.com/office/officeart/2005/8/layout/default"/>
    <dgm:cxn modelId="{BA00F04E-D4CD-4534-BD48-10F88FB8B684}" type="presParOf" srcId="{9ADDBB67-14C7-45E3-ACCA-A221A1F8D172}" destId="{E6449C4E-55CA-48FF-BC7B-5A507E40FEC9}" srcOrd="3" destOrd="0" presId="urn:microsoft.com/office/officeart/2005/8/layout/default"/>
    <dgm:cxn modelId="{00680BD5-DB49-45E0-B9CF-8F7D976B5CBB}" type="presParOf" srcId="{9ADDBB67-14C7-45E3-ACCA-A221A1F8D172}" destId="{B4A3FC9D-5273-4982-B4BF-AD72B08CC83A}" srcOrd="4" destOrd="0" presId="urn:microsoft.com/office/officeart/2005/8/layout/default"/>
    <dgm:cxn modelId="{65E10C11-4E28-4299-8330-4E1F6A5B6E21}" type="presParOf" srcId="{9ADDBB67-14C7-45E3-ACCA-A221A1F8D172}" destId="{00E50E50-F024-45C5-BEEF-FE4065035F1F}" srcOrd="5" destOrd="0" presId="urn:microsoft.com/office/officeart/2005/8/layout/default"/>
    <dgm:cxn modelId="{43D689E8-88C4-46D6-894A-9AA0CFB51621}" type="presParOf" srcId="{9ADDBB67-14C7-45E3-ACCA-A221A1F8D172}" destId="{0457F68D-EE78-40F0-84DB-EB407E71BCB4}" srcOrd="6" destOrd="0" presId="urn:microsoft.com/office/officeart/2005/8/layout/default"/>
    <dgm:cxn modelId="{953CB08B-3D0D-43D5-9E07-152949241E7B}" type="presParOf" srcId="{9ADDBB67-14C7-45E3-ACCA-A221A1F8D172}" destId="{E6C393E7-839D-47A1-AF94-D1A2FA1D9CB7}" srcOrd="7" destOrd="0" presId="urn:microsoft.com/office/officeart/2005/8/layout/default"/>
    <dgm:cxn modelId="{E40CD8BA-B157-40CA-B1AB-77285CC3BB19}" type="presParOf" srcId="{9ADDBB67-14C7-45E3-ACCA-A221A1F8D172}" destId="{9D15848A-6222-4FE6-ABBA-54E1757CD4DA}" srcOrd="8" destOrd="0" presId="urn:microsoft.com/office/officeart/2005/8/layout/default"/>
  </dgm:cxnLst>
  <dgm:bg/>
  <dgm:whole/>
  <dgm:extLst>
    <a:ext uri="http://schemas.microsoft.com/office/drawing/2008/diagram"/>
  </dgm:extLst>
</dgm:dataModel>
</file>

<file path=ppt/diagrams/data11.xml><?xml version="1.0" encoding="utf-8"?>
<dgm:dataModel xmlns:dgm="http://schemas.openxmlformats.org/drawingml/2006/diagram" xmlns:a="http://schemas.openxmlformats.org/drawingml/2006/main">
  <dgm:ptLst>
    <dgm:pt modelId="{BA1B97C9-FBA7-454B-93BA-81914B161318}" type="doc">
      <dgm:prSet loTypeId="urn:microsoft.com/office/officeart/2005/8/layout/default" loCatId="list" qsTypeId="urn:microsoft.com/office/officeart/2005/8/quickstyle/simple1#11" qsCatId="simple" csTypeId="urn:microsoft.com/office/officeart/2005/8/colors/accent1_2#11" csCatId="accent1" phldr="1"/>
      <dgm:spPr/>
      <dgm:t>
        <a:bodyPr/>
        <a:lstStyle/>
        <a:p>
          <a:endParaRPr lang="en-US"/>
        </a:p>
      </dgm:t>
    </dgm:pt>
    <dgm:pt modelId="{74B51E76-FCE3-4EEE-96FA-5DD8A95F9093}">
      <dgm:prSet custT="1"/>
      <dgm:spPr/>
      <dgm:t>
        <a:bodyPr/>
        <a:lstStyle/>
        <a:p>
          <a:pPr rtl="0"/>
          <a:r>
            <a:rPr lang="en-US" sz="2400" dirty="0" smtClean="0"/>
            <a:t>Develop credible “or else” to drive meaningful change</a:t>
          </a:r>
          <a:endParaRPr lang="en-US" sz="2400" dirty="0"/>
        </a:p>
      </dgm:t>
    </dgm:pt>
    <dgm:pt modelId="{C12986CE-B9F4-4167-BDC2-72CDEB087B3F}" type="parTrans" cxnId="{F14031C1-6753-414E-9F8F-4400BED697D9}">
      <dgm:prSet/>
      <dgm:spPr/>
      <dgm:t>
        <a:bodyPr/>
        <a:lstStyle/>
        <a:p>
          <a:endParaRPr lang="en-US"/>
        </a:p>
      </dgm:t>
    </dgm:pt>
    <dgm:pt modelId="{5F7F8784-6055-4E3C-8EE4-D499B9270D97}" type="sibTrans" cxnId="{F14031C1-6753-414E-9F8F-4400BED697D9}">
      <dgm:prSet/>
      <dgm:spPr/>
      <dgm:t>
        <a:bodyPr/>
        <a:lstStyle/>
        <a:p>
          <a:endParaRPr lang="en-US"/>
        </a:p>
      </dgm:t>
    </dgm:pt>
    <dgm:pt modelId="{EC4FF52E-D147-4D3B-B088-8DD0A70518F3}">
      <dgm:prSet custT="1"/>
      <dgm:spPr/>
      <dgm:t>
        <a:bodyPr/>
        <a:lstStyle/>
        <a:p>
          <a:pPr rtl="0"/>
          <a:r>
            <a:rPr lang="en-US" sz="2400" dirty="0" smtClean="0"/>
            <a:t>Proactively engage the community</a:t>
          </a:r>
          <a:endParaRPr lang="en-US" sz="2400" dirty="0"/>
        </a:p>
      </dgm:t>
    </dgm:pt>
    <dgm:pt modelId="{DE368909-15D2-4FBB-AA5D-02C165E8BA68}" type="parTrans" cxnId="{C022C4EB-DA60-4FFC-8211-8F5D7C8F32EC}">
      <dgm:prSet/>
      <dgm:spPr/>
      <dgm:t>
        <a:bodyPr/>
        <a:lstStyle/>
        <a:p>
          <a:endParaRPr lang="en-US"/>
        </a:p>
      </dgm:t>
    </dgm:pt>
    <dgm:pt modelId="{E75938E1-923D-4FC3-B57D-5344E864B094}" type="sibTrans" cxnId="{C022C4EB-DA60-4FFC-8211-8F5D7C8F32EC}">
      <dgm:prSet/>
      <dgm:spPr/>
      <dgm:t>
        <a:bodyPr/>
        <a:lstStyle/>
        <a:p>
          <a:endParaRPr lang="en-US"/>
        </a:p>
      </dgm:t>
    </dgm:pt>
    <dgm:pt modelId="{84D388BD-B494-4F2C-95BC-04ADA52C31DC}">
      <dgm:prSet custT="1"/>
      <dgm:spPr/>
      <dgm:t>
        <a:bodyPr/>
        <a:lstStyle/>
        <a:p>
          <a:pPr rtl="0"/>
          <a:r>
            <a:rPr lang="en-US" sz="2400" dirty="0" smtClean="0"/>
            <a:t>Maintain laser sharp focus on tracking performance and when necessary,  rapid “retry”</a:t>
          </a:r>
          <a:endParaRPr lang="en-US" sz="2400" dirty="0"/>
        </a:p>
      </dgm:t>
    </dgm:pt>
    <dgm:pt modelId="{86325E88-9814-4666-A57D-977907AAC5B4}" type="parTrans" cxnId="{BAD9AF48-0420-445C-B297-39135519FF72}">
      <dgm:prSet/>
      <dgm:spPr/>
      <dgm:t>
        <a:bodyPr/>
        <a:lstStyle/>
        <a:p>
          <a:endParaRPr lang="en-US"/>
        </a:p>
      </dgm:t>
    </dgm:pt>
    <dgm:pt modelId="{5A979181-A151-47F1-B98E-25AFBE425E86}" type="sibTrans" cxnId="{BAD9AF48-0420-445C-B297-39135519FF72}">
      <dgm:prSet/>
      <dgm:spPr/>
      <dgm:t>
        <a:bodyPr/>
        <a:lstStyle/>
        <a:p>
          <a:endParaRPr lang="en-US"/>
        </a:p>
      </dgm:t>
    </dgm:pt>
    <dgm:pt modelId="{A7C6DB76-0FDC-4C74-9A0F-154CE00B4EFE}">
      <dgm:prSet custT="1"/>
      <dgm:spPr/>
      <dgm:t>
        <a:bodyPr/>
        <a:lstStyle/>
        <a:p>
          <a:r>
            <a:rPr lang="en-US" sz="2400" dirty="0" smtClean="0"/>
            <a:t>Highlight schools that dramatically improve performance</a:t>
          </a:r>
          <a:endParaRPr lang="en-US" sz="2400" dirty="0"/>
        </a:p>
      </dgm:t>
    </dgm:pt>
    <dgm:pt modelId="{04D4E065-7637-4974-B47F-670C66DCD5DC}" type="parTrans" cxnId="{1ABFCA5B-BACB-4A23-A1AC-A8EFFE89E1EA}">
      <dgm:prSet/>
      <dgm:spPr/>
      <dgm:t>
        <a:bodyPr/>
        <a:lstStyle/>
        <a:p>
          <a:endParaRPr lang="en-US"/>
        </a:p>
      </dgm:t>
    </dgm:pt>
    <dgm:pt modelId="{58521099-83F5-48BE-88D2-69DCFE851CA3}" type="sibTrans" cxnId="{1ABFCA5B-BACB-4A23-A1AC-A8EFFE89E1EA}">
      <dgm:prSet/>
      <dgm:spPr/>
      <dgm:t>
        <a:bodyPr/>
        <a:lstStyle/>
        <a:p>
          <a:endParaRPr lang="en-US"/>
        </a:p>
      </dgm:t>
    </dgm:pt>
    <dgm:pt modelId="{918FE649-4EFA-4FB0-9FD0-5E40FE8CED99}">
      <dgm:prSet custT="1"/>
      <dgm:spPr/>
      <dgm:t>
        <a:bodyPr/>
        <a:lstStyle/>
        <a:p>
          <a:pPr rtl="0"/>
          <a:r>
            <a:rPr lang="en-US" sz="2400" dirty="0" smtClean="0"/>
            <a:t>Set clear, fast timelines for results; expect strong gains in Year One</a:t>
          </a:r>
          <a:endParaRPr lang="en-US" sz="2400" dirty="0"/>
        </a:p>
      </dgm:t>
    </dgm:pt>
    <dgm:pt modelId="{A4DAC402-8352-4F95-ADE4-872BB059DCCD}" type="parTrans" cxnId="{82500E5D-AEB9-4489-B98B-BB7803C5DD58}">
      <dgm:prSet/>
      <dgm:spPr/>
      <dgm:t>
        <a:bodyPr/>
        <a:lstStyle/>
        <a:p>
          <a:endParaRPr lang="en-US"/>
        </a:p>
      </dgm:t>
    </dgm:pt>
    <dgm:pt modelId="{F4B53E8C-3074-4236-AB80-1DA178C03F67}" type="sibTrans" cxnId="{82500E5D-AEB9-4489-B98B-BB7803C5DD58}">
      <dgm:prSet/>
      <dgm:spPr/>
      <dgm:t>
        <a:bodyPr/>
        <a:lstStyle/>
        <a:p>
          <a:endParaRPr lang="en-US"/>
        </a:p>
      </dgm:t>
    </dgm:pt>
    <dgm:pt modelId="{9ADDBB67-14C7-45E3-ACCA-A221A1F8D172}" type="pres">
      <dgm:prSet presAssocID="{BA1B97C9-FBA7-454B-93BA-81914B161318}" presName="diagram" presStyleCnt="0">
        <dgm:presLayoutVars>
          <dgm:dir/>
          <dgm:resizeHandles val="exact"/>
        </dgm:presLayoutVars>
      </dgm:prSet>
      <dgm:spPr/>
      <dgm:t>
        <a:bodyPr/>
        <a:lstStyle/>
        <a:p>
          <a:endParaRPr lang="en-US"/>
        </a:p>
      </dgm:t>
    </dgm:pt>
    <dgm:pt modelId="{24B60C96-E825-4C1F-923D-E13DAAF519D1}" type="pres">
      <dgm:prSet presAssocID="{918FE649-4EFA-4FB0-9FD0-5E40FE8CED99}" presName="node" presStyleLbl="node1" presStyleIdx="0" presStyleCnt="5" custScaleY="139875">
        <dgm:presLayoutVars>
          <dgm:bulletEnabled val="1"/>
        </dgm:presLayoutVars>
      </dgm:prSet>
      <dgm:spPr/>
      <dgm:t>
        <a:bodyPr/>
        <a:lstStyle/>
        <a:p>
          <a:endParaRPr lang="en-US"/>
        </a:p>
      </dgm:t>
    </dgm:pt>
    <dgm:pt modelId="{C1CEDC3E-D7FB-450B-9CF7-ABC1A9915D2F}" type="pres">
      <dgm:prSet presAssocID="{F4B53E8C-3074-4236-AB80-1DA178C03F67}" presName="sibTrans" presStyleCnt="0"/>
      <dgm:spPr/>
    </dgm:pt>
    <dgm:pt modelId="{E0B8AEB1-F842-4248-81F3-6372452CCAE6}" type="pres">
      <dgm:prSet presAssocID="{74B51E76-FCE3-4EEE-96FA-5DD8A95F9093}" presName="node" presStyleLbl="node1" presStyleIdx="1" presStyleCnt="5" custScaleY="139875">
        <dgm:presLayoutVars>
          <dgm:bulletEnabled val="1"/>
        </dgm:presLayoutVars>
      </dgm:prSet>
      <dgm:spPr/>
      <dgm:t>
        <a:bodyPr/>
        <a:lstStyle/>
        <a:p>
          <a:endParaRPr lang="en-US"/>
        </a:p>
      </dgm:t>
    </dgm:pt>
    <dgm:pt modelId="{2F6BC734-A577-4DF4-BEDA-F2D549CABA7D}" type="pres">
      <dgm:prSet presAssocID="{5F7F8784-6055-4E3C-8EE4-D499B9270D97}" presName="sibTrans" presStyleCnt="0"/>
      <dgm:spPr/>
    </dgm:pt>
    <dgm:pt modelId="{1EEDA98F-C182-4817-9B70-F2505D22F102}" type="pres">
      <dgm:prSet presAssocID="{EC4FF52E-D147-4D3B-B088-8DD0A70518F3}" presName="node" presStyleLbl="node1" presStyleIdx="2" presStyleCnt="5" custScaleY="139875">
        <dgm:presLayoutVars>
          <dgm:bulletEnabled val="1"/>
        </dgm:presLayoutVars>
      </dgm:prSet>
      <dgm:spPr/>
      <dgm:t>
        <a:bodyPr/>
        <a:lstStyle/>
        <a:p>
          <a:endParaRPr lang="en-US"/>
        </a:p>
      </dgm:t>
    </dgm:pt>
    <dgm:pt modelId="{AEEA6BE4-6240-487A-96BD-B3E130C52010}" type="pres">
      <dgm:prSet presAssocID="{E75938E1-923D-4FC3-B57D-5344E864B094}" presName="sibTrans" presStyleCnt="0"/>
      <dgm:spPr/>
    </dgm:pt>
    <dgm:pt modelId="{560F6E42-6410-4F8D-AF51-1B19CEC251C8}" type="pres">
      <dgm:prSet presAssocID="{84D388BD-B494-4F2C-95BC-04ADA52C31DC}" presName="node" presStyleLbl="node1" presStyleIdx="3" presStyleCnt="5" custScaleY="139875">
        <dgm:presLayoutVars>
          <dgm:bulletEnabled val="1"/>
        </dgm:presLayoutVars>
      </dgm:prSet>
      <dgm:spPr/>
      <dgm:t>
        <a:bodyPr/>
        <a:lstStyle/>
        <a:p>
          <a:endParaRPr lang="en-US"/>
        </a:p>
      </dgm:t>
    </dgm:pt>
    <dgm:pt modelId="{8320BDEA-1729-4966-9F42-564A4C0EAF78}" type="pres">
      <dgm:prSet presAssocID="{5A979181-A151-47F1-B98E-25AFBE425E86}" presName="sibTrans" presStyleCnt="0"/>
      <dgm:spPr/>
    </dgm:pt>
    <dgm:pt modelId="{E59BC21D-E8FF-45DD-8F69-B1636F5994F5}" type="pres">
      <dgm:prSet presAssocID="{A7C6DB76-0FDC-4C74-9A0F-154CE00B4EFE}" presName="node" presStyleLbl="node1" presStyleIdx="4" presStyleCnt="5" custScaleY="139875">
        <dgm:presLayoutVars>
          <dgm:bulletEnabled val="1"/>
        </dgm:presLayoutVars>
      </dgm:prSet>
      <dgm:spPr/>
      <dgm:t>
        <a:bodyPr/>
        <a:lstStyle/>
        <a:p>
          <a:endParaRPr lang="en-US"/>
        </a:p>
      </dgm:t>
    </dgm:pt>
  </dgm:ptLst>
  <dgm:cxnLst>
    <dgm:cxn modelId="{87367AAD-8B1D-4366-A3E4-6CE2F3E2173F}" type="presOf" srcId="{918FE649-4EFA-4FB0-9FD0-5E40FE8CED99}" destId="{24B60C96-E825-4C1F-923D-E13DAAF519D1}" srcOrd="0" destOrd="0" presId="urn:microsoft.com/office/officeart/2005/8/layout/default"/>
    <dgm:cxn modelId="{BAD9AF48-0420-445C-B297-39135519FF72}" srcId="{BA1B97C9-FBA7-454B-93BA-81914B161318}" destId="{84D388BD-B494-4F2C-95BC-04ADA52C31DC}" srcOrd="3" destOrd="0" parTransId="{86325E88-9814-4666-A57D-977907AAC5B4}" sibTransId="{5A979181-A151-47F1-B98E-25AFBE425E86}"/>
    <dgm:cxn modelId="{3AC2E9E6-872A-406F-A6E8-23C4EDE515C6}" type="presOf" srcId="{BA1B97C9-FBA7-454B-93BA-81914B161318}" destId="{9ADDBB67-14C7-45E3-ACCA-A221A1F8D172}" srcOrd="0" destOrd="0" presId="urn:microsoft.com/office/officeart/2005/8/layout/default"/>
    <dgm:cxn modelId="{C022C4EB-DA60-4FFC-8211-8F5D7C8F32EC}" srcId="{BA1B97C9-FBA7-454B-93BA-81914B161318}" destId="{EC4FF52E-D147-4D3B-B088-8DD0A70518F3}" srcOrd="2" destOrd="0" parTransId="{DE368909-15D2-4FBB-AA5D-02C165E8BA68}" sibTransId="{E75938E1-923D-4FC3-B57D-5344E864B094}"/>
    <dgm:cxn modelId="{366D8280-7519-4969-A6B4-7BF10CBA0A49}" type="presOf" srcId="{EC4FF52E-D147-4D3B-B088-8DD0A70518F3}" destId="{1EEDA98F-C182-4817-9B70-F2505D22F102}" srcOrd="0" destOrd="0" presId="urn:microsoft.com/office/officeart/2005/8/layout/default"/>
    <dgm:cxn modelId="{1ABFCA5B-BACB-4A23-A1AC-A8EFFE89E1EA}" srcId="{BA1B97C9-FBA7-454B-93BA-81914B161318}" destId="{A7C6DB76-0FDC-4C74-9A0F-154CE00B4EFE}" srcOrd="4" destOrd="0" parTransId="{04D4E065-7637-4974-B47F-670C66DCD5DC}" sibTransId="{58521099-83F5-48BE-88D2-69DCFE851CA3}"/>
    <dgm:cxn modelId="{6235EF3F-1089-4EC0-A011-0CE394C29452}" type="presOf" srcId="{74B51E76-FCE3-4EEE-96FA-5DD8A95F9093}" destId="{E0B8AEB1-F842-4248-81F3-6372452CCAE6}" srcOrd="0" destOrd="0" presId="urn:microsoft.com/office/officeart/2005/8/layout/default"/>
    <dgm:cxn modelId="{F14031C1-6753-414E-9F8F-4400BED697D9}" srcId="{BA1B97C9-FBA7-454B-93BA-81914B161318}" destId="{74B51E76-FCE3-4EEE-96FA-5DD8A95F9093}" srcOrd="1" destOrd="0" parTransId="{C12986CE-B9F4-4167-BDC2-72CDEB087B3F}" sibTransId="{5F7F8784-6055-4E3C-8EE4-D499B9270D97}"/>
    <dgm:cxn modelId="{82500E5D-AEB9-4489-B98B-BB7803C5DD58}" srcId="{BA1B97C9-FBA7-454B-93BA-81914B161318}" destId="{918FE649-4EFA-4FB0-9FD0-5E40FE8CED99}" srcOrd="0" destOrd="0" parTransId="{A4DAC402-8352-4F95-ADE4-872BB059DCCD}" sibTransId="{F4B53E8C-3074-4236-AB80-1DA178C03F67}"/>
    <dgm:cxn modelId="{9496A418-5C14-487B-80E2-4D85710BDA7A}" type="presOf" srcId="{84D388BD-B494-4F2C-95BC-04ADA52C31DC}" destId="{560F6E42-6410-4F8D-AF51-1B19CEC251C8}" srcOrd="0" destOrd="0" presId="urn:microsoft.com/office/officeart/2005/8/layout/default"/>
    <dgm:cxn modelId="{7A7B7ADD-0140-4AE2-8DB0-F05F8E5984A8}" type="presOf" srcId="{A7C6DB76-0FDC-4C74-9A0F-154CE00B4EFE}" destId="{E59BC21D-E8FF-45DD-8F69-B1636F5994F5}" srcOrd="0" destOrd="0" presId="urn:microsoft.com/office/officeart/2005/8/layout/default"/>
    <dgm:cxn modelId="{6D187245-FFDD-4104-8ECA-BD77EE167729}" type="presParOf" srcId="{9ADDBB67-14C7-45E3-ACCA-A221A1F8D172}" destId="{24B60C96-E825-4C1F-923D-E13DAAF519D1}" srcOrd="0" destOrd="0" presId="urn:microsoft.com/office/officeart/2005/8/layout/default"/>
    <dgm:cxn modelId="{C31C1DA5-AEE3-4160-8182-4C6A5EEC9FC2}" type="presParOf" srcId="{9ADDBB67-14C7-45E3-ACCA-A221A1F8D172}" destId="{C1CEDC3E-D7FB-450B-9CF7-ABC1A9915D2F}" srcOrd="1" destOrd="0" presId="urn:microsoft.com/office/officeart/2005/8/layout/default"/>
    <dgm:cxn modelId="{BDA049B4-E004-49B2-9531-794AC06EF7BE}" type="presParOf" srcId="{9ADDBB67-14C7-45E3-ACCA-A221A1F8D172}" destId="{E0B8AEB1-F842-4248-81F3-6372452CCAE6}" srcOrd="2" destOrd="0" presId="urn:microsoft.com/office/officeart/2005/8/layout/default"/>
    <dgm:cxn modelId="{01865B4D-D441-4B85-8BCA-81349C863F1A}" type="presParOf" srcId="{9ADDBB67-14C7-45E3-ACCA-A221A1F8D172}" destId="{2F6BC734-A577-4DF4-BEDA-F2D549CABA7D}" srcOrd="3" destOrd="0" presId="urn:microsoft.com/office/officeart/2005/8/layout/default"/>
    <dgm:cxn modelId="{28BAEE12-9B83-48D8-B02F-0D6D89B273F9}" type="presParOf" srcId="{9ADDBB67-14C7-45E3-ACCA-A221A1F8D172}" destId="{1EEDA98F-C182-4817-9B70-F2505D22F102}" srcOrd="4" destOrd="0" presId="urn:microsoft.com/office/officeart/2005/8/layout/default"/>
    <dgm:cxn modelId="{EDECD905-A58A-418B-A86E-CD063F822BAB}" type="presParOf" srcId="{9ADDBB67-14C7-45E3-ACCA-A221A1F8D172}" destId="{AEEA6BE4-6240-487A-96BD-B3E130C52010}" srcOrd="5" destOrd="0" presId="urn:microsoft.com/office/officeart/2005/8/layout/default"/>
    <dgm:cxn modelId="{7B1FD8EF-F064-4E96-9AD4-9A2C4BB98C5A}" type="presParOf" srcId="{9ADDBB67-14C7-45E3-ACCA-A221A1F8D172}" destId="{560F6E42-6410-4F8D-AF51-1B19CEC251C8}" srcOrd="6" destOrd="0" presId="urn:microsoft.com/office/officeart/2005/8/layout/default"/>
    <dgm:cxn modelId="{AE5051CC-098B-4BC5-883B-416427451FE1}" type="presParOf" srcId="{9ADDBB67-14C7-45E3-ACCA-A221A1F8D172}" destId="{8320BDEA-1729-4966-9F42-564A4C0EAF78}" srcOrd="7" destOrd="0" presId="urn:microsoft.com/office/officeart/2005/8/layout/default"/>
    <dgm:cxn modelId="{D98EA8CB-F6A4-41D1-92BD-57C0AE5BD560}" type="presParOf" srcId="{9ADDBB67-14C7-45E3-ACCA-A221A1F8D172}" destId="{E59BC21D-E8FF-45DD-8F69-B1636F5994F5}" srcOrd="8" destOrd="0" presId="urn:microsoft.com/office/officeart/2005/8/layout/default"/>
  </dgm:cxnLst>
  <dgm:bg/>
  <dgm:whole/>
  <dgm:extLst>
    <a:ext uri="http://schemas.microsoft.com/office/drawing/2008/diagram"/>
  </dgm:extLst>
</dgm:dataModel>
</file>

<file path=ppt/diagrams/data12.xml><?xml version="1.0" encoding="utf-8"?>
<dgm:dataModel xmlns:dgm="http://schemas.openxmlformats.org/drawingml/2006/diagram" xmlns:a="http://schemas.openxmlformats.org/drawingml/2006/main">
  <dgm:ptLst>
    <dgm:pt modelId="{56A0B48D-3776-421C-8306-E7FBB88DE7DE}" type="doc">
      <dgm:prSet loTypeId="urn:microsoft.com/office/officeart/2005/8/layout/vList2" loCatId="list" qsTypeId="urn:microsoft.com/office/officeart/2005/8/quickstyle/simple1#12" qsCatId="simple" csTypeId="urn:microsoft.com/office/officeart/2005/8/colors/accent1_2#12" csCatId="accent1" phldr="1"/>
      <dgm:spPr/>
      <dgm:t>
        <a:bodyPr/>
        <a:lstStyle/>
        <a:p>
          <a:endParaRPr lang="en-US"/>
        </a:p>
      </dgm:t>
    </dgm:pt>
    <dgm:pt modelId="{21C169F4-4C5A-4943-B7F9-3930F4BB678E}">
      <dgm:prSet/>
      <dgm:spPr/>
      <dgm:t>
        <a:bodyPr/>
        <a:lstStyle/>
        <a:p>
          <a:pPr rtl="0"/>
          <a:r>
            <a:rPr lang="en-US" dirty="0" smtClean="0"/>
            <a:t>…Select the best intervention model given the particular school/district/community context and then provide the highly capable leader with the flexibility required to make the changes necessary to drive dramatic improvement for the children currently enrolled in the school.</a:t>
          </a:r>
          <a:endParaRPr lang="en-US" dirty="0"/>
        </a:p>
      </dgm:t>
    </dgm:pt>
    <dgm:pt modelId="{BD915C95-DC2D-44B7-87AC-8D0EB6BBE0C5}" type="parTrans" cxnId="{3D47239C-5C0B-45D7-A1B5-E9FA9334FD52}">
      <dgm:prSet/>
      <dgm:spPr/>
      <dgm:t>
        <a:bodyPr/>
        <a:lstStyle/>
        <a:p>
          <a:endParaRPr lang="en-US"/>
        </a:p>
      </dgm:t>
    </dgm:pt>
    <dgm:pt modelId="{9D9BCB03-DA24-48AD-91AB-7B24972A8B5E}" type="sibTrans" cxnId="{3D47239C-5C0B-45D7-A1B5-E9FA9334FD52}">
      <dgm:prSet/>
      <dgm:spPr/>
      <dgm:t>
        <a:bodyPr/>
        <a:lstStyle/>
        <a:p>
          <a:endParaRPr lang="en-US"/>
        </a:p>
      </dgm:t>
    </dgm:pt>
    <dgm:pt modelId="{CCBBD35E-0D57-453C-BC09-CF3E7E754D9E}">
      <dgm:prSet/>
      <dgm:spPr/>
      <dgm:t>
        <a:bodyPr/>
        <a:lstStyle/>
        <a:p>
          <a:pPr rtl="0"/>
          <a:r>
            <a:rPr lang="en-US" dirty="0" smtClean="0"/>
            <a:t>There is no ONE right answer or blue print</a:t>
          </a:r>
          <a:endParaRPr lang="en-US" dirty="0"/>
        </a:p>
      </dgm:t>
    </dgm:pt>
    <dgm:pt modelId="{00942DCC-65D7-42C4-96FB-A8201027FE74}" type="parTrans" cxnId="{67E30DF7-6E13-4DDC-B62B-8B62F20A1CD1}">
      <dgm:prSet/>
      <dgm:spPr/>
    </dgm:pt>
    <dgm:pt modelId="{DDA727E2-8A97-4DA0-810B-FC35E2E7A039}" type="sibTrans" cxnId="{67E30DF7-6E13-4DDC-B62B-8B62F20A1CD1}">
      <dgm:prSet/>
      <dgm:spPr/>
    </dgm:pt>
    <dgm:pt modelId="{BEAB6146-82F3-4DF8-BED0-926969A97D2D}" type="pres">
      <dgm:prSet presAssocID="{56A0B48D-3776-421C-8306-E7FBB88DE7DE}" presName="linear" presStyleCnt="0">
        <dgm:presLayoutVars>
          <dgm:animLvl val="lvl"/>
          <dgm:resizeHandles val="exact"/>
        </dgm:presLayoutVars>
      </dgm:prSet>
      <dgm:spPr/>
      <dgm:t>
        <a:bodyPr/>
        <a:lstStyle/>
        <a:p>
          <a:endParaRPr lang="en-US"/>
        </a:p>
      </dgm:t>
    </dgm:pt>
    <dgm:pt modelId="{8F00D9B7-88AD-466B-B102-7609B81369D8}" type="pres">
      <dgm:prSet presAssocID="{21C169F4-4C5A-4943-B7F9-3930F4BB678E}" presName="parentText" presStyleLbl="node1" presStyleIdx="0" presStyleCnt="2">
        <dgm:presLayoutVars>
          <dgm:chMax val="0"/>
          <dgm:bulletEnabled val="1"/>
        </dgm:presLayoutVars>
      </dgm:prSet>
      <dgm:spPr/>
      <dgm:t>
        <a:bodyPr/>
        <a:lstStyle/>
        <a:p>
          <a:endParaRPr lang="en-US"/>
        </a:p>
      </dgm:t>
    </dgm:pt>
    <dgm:pt modelId="{49B69036-3384-4087-8DBD-6F62B02BC3E2}" type="pres">
      <dgm:prSet presAssocID="{9D9BCB03-DA24-48AD-91AB-7B24972A8B5E}" presName="spacer" presStyleCnt="0"/>
      <dgm:spPr/>
    </dgm:pt>
    <dgm:pt modelId="{33484F7E-37E1-4E6D-AA87-BFAE19D8227A}" type="pres">
      <dgm:prSet presAssocID="{CCBBD35E-0D57-453C-BC09-CF3E7E754D9E}" presName="parentText" presStyleLbl="node1" presStyleIdx="1" presStyleCnt="2">
        <dgm:presLayoutVars>
          <dgm:chMax val="0"/>
          <dgm:bulletEnabled val="1"/>
        </dgm:presLayoutVars>
      </dgm:prSet>
      <dgm:spPr/>
      <dgm:t>
        <a:bodyPr/>
        <a:lstStyle/>
        <a:p>
          <a:endParaRPr lang="en-US"/>
        </a:p>
      </dgm:t>
    </dgm:pt>
  </dgm:ptLst>
  <dgm:cxnLst>
    <dgm:cxn modelId="{3D47239C-5C0B-45D7-A1B5-E9FA9334FD52}" srcId="{56A0B48D-3776-421C-8306-E7FBB88DE7DE}" destId="{21C169F4-4C5A-4943-B7F9-3930F4BB678E}" srcOrd="0" destOrd="0" parTransId="{BD915C95-DC2D-44B7-87AC-8D0EB6BBE0C5}" sibTransId="{9D9BCB03-DA24-48AD-91AB-7B24972A8B5E}"/>
    <dgm:cxn modelId="{67E30DF7-6E13-4DDC-B62B-8B62F20A1CD1}" srcId="{56A0B48D-3776-421C-8306-E7FBB88DE7DE}" destId="{CCBBD35E-0D57-453C-BC09-CF3E7E754D9E}" srcOrd="1" destOrd="0" parTransId="{00942DCC-65D7-42C4-96FB-A8201027FE74}" sibTransId="{DDA727E2-8A97-4DA0-810B-FC35E2E7A039}"/>
    <dgm:cxn modelId="{90E7545B-E57E-4CD7-87A9-92716C25A1E1}" type="presOf" srcId="{56A0B48D-3776-421C-8306-E7FBB88DE7DE}" destId="{BEAB6146-82F3-4DF8-BED0-926969A97D2D}" srcOrd="0" destOrd="0" presId="urn:microsoft.com/office/officeart/2005/8/layout/vList2"/>
    <dgm:cxn modelId="{3005C6B8-4858-4ADD-A289-7B3F8DC2F245}" type="presOf" srcId="{21C169F4-4C5A-4943-B7F9-3930F4BB678E}" destId="{8F00D9B7-88AD-466B-B102-7609B81369D8}" srcOrd="0" destOrd="0" presId="urn:microsoft.com/office/officeart/2005/8/layout/vList2"/>
    <dgm:cxn modelId="{E7BDFBFF-787A-42F1-9569-5443E1C324BB}" type="presOf" srcId="{CCBBD35E-0D57-453C-BC09-CF3E7E754D9E}" destId="{33484F7E-37E1-4E6D-AA87-BFAE19D8227A}" srcOrd="0" destOrd="0" presId="urn:microsoft.com/office/officeart/2005/8/layout/vList2"/>
    <dgm:cxn modelId="{8387F124-E8E9-4842-8F30-DCDF18FF61B2}" type="presParOf" srcId="{BEAB6146-82F3-4DF8-BED0-926969A97D2D}" destId="{8F00D9B7-88AD-466B-B102-7609B81369D8}" srcOrd="0" destOrd="0" presId="urn:microsoft.com/office/officeart/2005/8/layout/vList2"/>
    <dgm:cxn modelId="{DC77B6D6-DC5E-4A4A-8627-448FA6304F77}" type="presParOf" srcId="{BEAB6146-82F3-4DF8-BED0-926969A97D2D}" destId="{49B69036-3384-4087-8DBD-6F62B02BC3E2}" srcOrd="1" destOrd="0" presId="urn:microsoft.com/office/officeart/2005/8/layout/vList2"/>
    <dgm:cxn modelId="{EB281C68-B3B0-409A-B89F-D9C2DD0487B8}" type="presParOf" srcId="{BEAB6146-82F3-4DF8-BED0-926969A97D2D}" destId="{33484F7E-37E1-4E6D-AA87-BFAE19D8227A}" srcOrd="2" destOrd="0" presId="urn:microsoft.com/office/officeart/2005/8/layout/vList2"/>
  </dgm:cxnLst>
  <dgm:bg/>
  <dgm:whole/>
  <dgm:extLst>
    <a:ext uri="http://schemas.microsoft.com/office/drawing/2008/diagram"/>
  </dgm:extLst>
</dgm:dataModel>
</file>

<file path=ppt/diagrams/data13.xml><?xml version="1.0" encoding="utf-8"?>
<dgm:dataModel xmlns:dgm="http://schemas.openxmlformats.org/drawingml/2006/diagram" xmlns:a="http://schemas.openxmlformats.org/drawingml/2006/main">
  <dgm:ptLst>
    <dgm:pt modelId="{89B5C691-89A8-4C5E-856F-73EC6583C447}" type="doc">
      <dgm:prSet loTypeId="urn:microsoft.com/office/officeart/2005/8/layout/hProcess9" loCatId="process" qsTypeId="urn:microsoft.com/office/officeart/2005/8/quickstyle/simple1#13" qsCatId="simple" csTypeId="urn:microsoft.com/office/officeart/2005/8/colors/accent1_2#13" csCatId="accent1" phldr="1"/>
      <dgm:spPr/>
      <dgm:t>
        <a:bodyPr/>
        <a:lstStyle/>
        <a:p>
          <a:endParaRPr lang="en-US"/>
        </a:p>
      </dgm:t>
    </dgm:pt>
    <dgm:pt modelId="{95677268-F672-417E-B902-3FE01D92EA11}">
      <dgm:prSet custT="1"/>
      <dgm:spPr/>
      <dgm:t>
        <a:bodyPr/>
        <a:lstStyle/>
        <a:p>
          <a:pPr rtl="0">
            <a:lnSpc>
              <a:spcPct val="100000"/>
            </a:lnSpc>
            <a:spcAft>
              <a:spcPts val="0"/>
            </a:spcAft>
          </a:pPr>
          <a:r>
            <a:rPr lang="en-US" sz="2000" dirty="0" smtClean="0"/>
            <a:t>Develop model and partner/</a:t>
          </a:r>
        </a:p>
        <a:p>
          <a:pPr rtl="0">
            <a:lnSpc>
              <a:spcPct val="100000"/>
            </a:lnSpc>
            <a:spcAft>
              <a:spcPts val="0"/>
            </a:spcAft>
          </a:pPr>
          <a:r>
            <a:rPr lang="en-US" sz="2000" dirty="0" smtClean="0"/>
            <a:t>provider profiles</a:t>
          </a:r>
          <a:endParaRPr lang="en-US" sz="2000" dirty="0"/>
        </a:p>
      </dgm:t>
    </dgm:pt>
    <dgm:pt modelId="{1377076A-2B6A-4DFF-A4DB-C51ADA2FBBC0}" type="parTrans" cxnId="{43EEDF5C-FADC-4210-976F-89D7FD095696}">
      <dgm:prSet/>
      <dgm:spPr/>
      <dgm:t>
        <a:bodyPr/>
        <a:lstStyle/>
        <a:p>
          <a:endParaRPr lang="en-US"/>
        </a:p>
      </dgm:t>
    </dgm:pt>
    <dgm:pt modelId="{543571C9-34AF-41C7-9654-C6CB479655AF}" type="sibTrans" cxnId="{43EEDF5C-FADC-4210-976F-89D7FD095696}">
      <dgm:prSet/>
      <dgm:spPr/>
      <dgm:t>
        <a:bodyPr/>
        <a:lstStyle/>
        <a:p>
          <a:endParaRPr lang="en-US"/>
        </a:p>
      </dgm:t>
    </dgm:pt>
    <dgm:pt modelId="{DB0E37CE-689F-4B2B-858B-DDDF9ED3684D}">
      <dgm:prSet custT="1"/>
      <dgm:spPr/>
      <dgm:t>
        <a:bodyPr/>
        <a:lstStyle/>
        <a:p>
          <a:pPr rtl="0"/>
          <a:r>
            <a:rPr lang="en-US" sz="2000" dirty="0" smtClean="0"/>
            <a:t>Develop school profile</a:t>
          </a:r>
          <a:endParaRPr lang="en-US" sz="2000" dirty="0"/>
        </a:p>
      </dgm:t>
    </dgm:pt>
    <dgm:pt modelId="{60AA0408-494A-43C3-9E31-988196341CB3}" type="parTrans" cxnId="{1980605D-F2DC-444E-948E-A9A3BF0B2C7E}">
      <dgm:prSet/>
      <dgm:spPr/>
      <dgm:t>
        <a:bodyPr/>
        <a:lstStyle/>
        <a:p>
          <a:endParaRPr lang="en-US"/>
        </a:p>
      </dgm:t>
    </dgm:pt>
    <dgm:pt modelId="{85978063-5B41-43DF-89A6-8C6EAEED46D7}" type="sibTrans" cxnId="{1980605D-F2DC-444E-948E-A9A3BF0B2C7E}">
      <dgm:prSet/>
      <dgm:spPr/>
      <dgm:t>
        <a:bodyPr/>
        <a:lstStyle/>
        <a:p>
          <a:endParaRPr lang="en-US"/>
        </a:p>
      </dgm:t>
    </dgm:pt>
    <dgm:pt modelId="{22AB3171-682E-4CFA-8F47-9729559469FD}">
      <dgm:prSet custT="1"/>
      <dgm:spPr/>
      <dgm:t>
        <a:bodyPr/>
        <a:lstStyle/>
        <a:p>
          <a:pPr rtl="0">
            <a:lnSpc>
              <a:spcPct val="100000"/>
            </a:lnSpc>
            <a:spcAft>
              <a:spcPts val="0"/>
            </a:spcAft>
          </a:pPr>
          <a:r>
            <a:rPr lang="en-US" sz="2000" dirty="0" smtClean="0"/>
            <a:t>Determine best-fit model and partners/</a:t>
          </a:r>
        </a:p>
        <a:p>
          <a:pPr rtl="0">
            <a:lnSpc>
              <a:spcPct val="100000"/>
            </a:lnSpc>
            <a:spcAft>
              <a:spcPts val="0"/>
            </a:spcAft>
          </a:pPr>
          <a:r>
            <a:rPr lang="en-US" sz="2000" dirty="0" smtClean="0"/>
            <a:t>providers for school</a:t>
          </a:r>
          <a:endParaRPr lang="en-US" sz="2000" dirty="0"/>
        </a:p>
      </dgm:t>
    </dgm:pt>
    <dgm:pt modelId="{8A6E3525-19D1-4DC9-96F9-43E63ACE5B94}" type="parTrans" cxnId="{7718EC11-B1F4-47E8-BF20-936E7592898F}">
      <dgm:prSet/>
      <dgm:spPr/>
      <dgm:t>
        <a:bodyPr/>
        <a:lstStyle/>
        <a:p>
          <a:endParaRPr lang="en-US"/>
        </a:p>
      </dgm:t>
    </dgm:pt>
    <dgm:pt modelId="{857CD830-9F61-4310-8A15-633D4D75AFEF}" type="sibTrans" cxnId="{7718EC11-B1F4-47E8-BF20-936E7592898F}">
      <dgm:prSet/>
      <dgm:spPr/>
      <dgm:t>
        <a:bodyPr/>
        <a:lstStyle/>
        <a:p>
          <a:endParaRPr lang="en-US"/>
        </a:p>
      </dgm:t>
    </dgm:pt>
    <dgm:pt modelId="{0E43E4D0-7CD9-4F47-B109-23403B9E78DF}">
      <dgm:prSet custT="1"/>
      <dgm:spPr/>
      <dgm:t>
        <a:bodyPr/>
        <a:lstStyle/>
        <a:p>
          <a:pPr rtl="0">
            <a:spcAft>
              <a:spcPts val="0"/>
            </a:spcAft>
          </a:pPr>
          <a:r>
            <a:rPr lang="en-US" sz="2000" dirty="0" smtClean="0"/>
            <a:t>Define roles/</a:t>
          </a:r>
        </a:p>
        <a:p>
          <a:pPr rtl="0">
            <a:spcAft>
              <a:spcPts val="0"/>
            </a:spcAft>
          </a:pPr>
          <a:r>
            <a:rPr lang="en-US" sz="2000" dirty="0" smtClean="0"/>
            <a:t>develop contracts</a:t>
          </a:r>
          <a:endParaRPr lang="en-US" sz="2000" dirty="0"/>
        </a:p>
      </dgm:t>
    </dgm:pt>
    <dgm:pt modelId="{1EC476F1-94E4-42B9-B507-ABF7BB8A6232}" type="parTrans" cxnId="{E1B361FA-55E0-42C2-ADC2-66726872EA6B}">
      <dgm:prSet/>
      <dgm:spPr/>
      <dgm:t>
        <a:bodyPr/>
        <a:lstStyle/>
        <a:p>
          <a:endParaRPr lang="en-US"/>
        </a:p>
      </dgm:t>
    </dgm:pt>
    <dgm:pt modelId="{278E2901-1747-4944-AB3C-67796792A5FE}" type="sibTrans" cxnId="{E1B361FA-55E0-42C2-ADC2-66726872EA6B}">
      <dgm:prSet/>
      <dgm:spPr/>
      <dgm:t>
        <a:bodyPr/>
        <a:lstStyle/>
        <a:p>
          <a:endParaRPr lang="en-US"/>
        </a:p>
      </dgm:t>
    </dgm:pt>
    <dgm:pt modelId="{2162F399-62FC-44F6-BD2C-F930C8416710}">
      <dgm:prSet custT="1"/>
      <dgm:spPr/>
      <dgm:t>
        <a:bodyPr/>
        <a:lstStyle/>
        <a:p>
          <a:pPr rtl="0"/>
          <a:r>
            <a:rPr lang="en-US" sz="2000" dirty="0" smtClean="0"/>
            <a:t>Forge relationships</a:t>
          </a:r>
          <a:endParaRPr lang="en-US" sz="2000" dirty="0"/>
        </a:p>
      </dgm:t>
    </dgm:pt>
    <dgm:pt modelId="{A2BE66B2-C6C3-4E55-82AE-130A13E1A02E}" type="parTrans" cxnId="{674D9BDB-E0AA-4435-9B61-96D2FDF4E785}">
      <dgm:prSet/>
      <dgm:spPr/>
      <dgm:t>
        <a:bodyPr/>
        <a:lstStyle/>
        <a:p>
          <a:endParaRPr lang="en-US"/>
        </a:p>
      </dgm:t>
    </dgm:pt>
    <dgm:pt modelId="{5C9B844A-13FE-4811-95C2-EEE4B02E1325}" type="sibTrans" cxnId="{674D9BDB-E0AA-4435-9B61-96D2FDF4E785}">
      <dgm:prSet/>
      <dgm:spPr/>
      <dgm:t>
        <a:bodyPr/>
        <a:lstStyle/>
        <a:p>
          <a:endParaRPr lang="en-US"/>
        </a:p>
      </dgm:t>
    </dgm:pt>
    <dgm:pt modelId="{83BB5751-32CB-45D4-B9E4-44D56E09E141}" type="pres">
      <dgm:prSet presAssocID="{89B5C691-89A8-4C5E-856F-73EC6583C447}" presName="CompostProcess" presStyleCnt="0">
        <dgm:presLayoutVars>
          <dgm:dir/>
          <dgm:resizeHandles val="exact"/>
        </dgm:presLayoutVars>
      </dgm:prSet>
      <dgm:spPr/>
      <dgm:t>
        <a:bodyPr/>
        <a:lstStyle/>
        <a:p>
          <a:endParaRPr lang="en-US"/>
        </a:p>
      </dgm:t>
    </dgm:pt>
    <dgm:pt modelId="{F35692E1-9D58-4270-8E92-68C84F2DEA99}" type="pres">
      <dgm:prSet presAssocID="{89B5C691-89A8-4C5E-856F-73EC6583C447}" presName="arrow" presStyleLbl="bgShp" presStyleIdx="0" presStyleCnt="1"/>
      <dgm:spPr/>
    </dgm:pt>
    <dgm:pt modelId="{B480DA40-3C60-4AFD-BA48-BCA340C1659A}" type="pres">
      <dgm:prSet presAssocID="{89B5C691-89A8-4C5E-856F-73EC6583C447}" presName="linearProcess" presStyleCnt="0"/>
      <dgm:spPr/>
    </dgm:pt>
    <dgm:pt modelId="{788E42C3-9BF9-4F69-8535-063915E6E201}" type="pres">
      <dgm:prSet presAssocID="{95677268-F672-417E-B902-3FE01D92EA11}" presName="textNode" presStyleLbl="node1" presStyleIdx="0" presStyleCnt="5" custScaleX="126600">
        <dgm:presLayoutVars>
          <dgm:bulletEnabled val="1"/>
        </dgm:presLayoutVars>
      </dgm:prSet>
      <dgm:spPr/>
      <dgm:t>
        <a:bodyPr/>
        <a:lstStyle/>
        <a:p>
          <a:endParaRPr lang="en-US"/>
        </a:p>
      </dgm:t>
    </dgm:pt>
    <dgm:pt modelId="{2A47F96D-3737-4836-BC59-C4008CEB4CA6}" type="pres">
      <dgm:prSet presAssocID="{543571C9-34AF-41C7-9654-C6CB479655AF}" presName="sibTrans" presStyleCnt="0"/>
      <dgm:spPr/>
    </dgm:pt>
    <dgm:pt modelId="{7C5067F3-8B97-482E-8DBE-99CF025CF435}" type="pres">
      <dgm:prSet presAssocID="{DB0E37CE-689F-4B2B-858B-DDDF9ED3684D}" presName="textNode" presStyleLbl="node1" presStyleIdx="1" presStyleCnt="5" custScaleX="111879">
        <dgm:presLayoutVars>
          <dgm:bulletEnabled val="1"/>
        </dgm:presLayoutVars>
      </dgm:prSet>
      <dgm:spPr/>
      <dgm:t>
        <a:bodyPr/>
        <a:lstStyle/>
        <a:p>
          <a:endParaRPr lang="en-US"/>
        </a:p>
      </dgm:t>
    </dgm:pt>
    <dgm:pt modelId="{253F5559-F4CA-4AD4-95C8-BB1614B47A3F}" type="pres">
      <dgm:prSet presAssocID="{85978063-5B41-43DF-89A6-8C6EAEED46D7}" presName="sibTrans" presStyleCnt="0"/>
      <dgm:spPr/>
    </dgm:pt>
    <dgm:pt modelId="{C7DE9EAE-D524-4562-B784-546318031187}" type="pres">
      <dgm:prSet presAssocID="{22AB3171-682E-4CFA-8F47-9729559469FD}" presName="textNode" presStyleLbl="node1" presStyleIdx="2" presStyleCnt="5" custScaleX="111879">
        <dgm:presLayoutVars>
          <dgm:bulletEnabled val="1"/>
        </dgm:presLayoutVars>
      </dgm:prSet>
      <dgm:spPr/>
      <dgm:t>
        <a:bodyPr/>
        <a:lstStyle/>
        <a:p>
          <a:endParaRPr lang="en-US"/>
        </a:p>
      </dgm:t>
    </dgm:pt>
    <dgm:pt modelId="{44D139EF-6EA2-479E-91AD-FB8C85766A03}" type="pres">
      <dgm:prSet presAssocID="{857CD830-9F61-4310-8A15-633D4D75AFEF}" presName="sibTrans" presStyleCnt="0"/>
      <dgm:spPr/>
    </dgm:pt>
    <dgm:pt modelId="{979E0267-4122-476E-92A4-AA8075F0D97F}" type="pres">
      <dgm:prSet presAssocID="{0E43E4D0-7CD9-4F47-B109-23403B9E78DF}" presName="textNode" presStyleLbl="node1" presStyleIdx="3" presStyleCnt="5" custScaleX="111879">
        <dgm:presLayoutVars>
          <dgm:bulletEnabled val="1"/>
        </dgm:presLayoutVars>
      </dgm:prSet>
      <dgm:spPr/>
      <dgm:t>
        <a:bodyPr/>
        <a:lstStyle/>
        <a:p>
          <a:endParaRPr lang="en-US"/>
        </a:p>
      </dgm:t>
    </dgm:pt>
    <dgm:pt modelId="{22D66BC4-D315-4859-B5EB-8592A23CBD10}" type="pres">
      <dgm:prSet presAssocID="{278E2901-1747-4944-AB3C-67796792A5FE}" presName="sibTrans" presStyleCnt="0"/>
      <dgm:spPr/>
    </dgm:pt>
    <dgm:pt modelId="{F5C78170-047E-4FC0-8B90-72644368CE07}" type="pres">
      <dgm:prSet presAssocID="{2162F399-62FC-44F6-BD2C-F930C8416710}" presName="textNode" presStyleLbl="node1" presStyleIdx="4" presStyleCnt="5" custScaleX="130667">
        <dgm:presLayoutVars>
          <dgm:bulletEnabled val="1"/>
        </dgm:presLayoutVars>
      </dgm:prSet>
      <dgm:spPr/>
      <dgm:t>
        <a:bodyPr/>
        <a:lstStyle/>
        <a:p>
          <a:endParaRPr lang="en-US"/>
        </a:p>
      </dgm:t>
    </dgm:pt>
  </dgm:ptLst>
  <dgm:cxnLst>
    <dgm:cxn modelId="{E5590E07-08D9-4FE5-9666-4FC6E50165B9}" type="presOf" srcId="{95677268-F672-417E-B902-3FE01D92EA11}" destId="{788E42C3-9BF9-4F69-8535-063915E6E201}" srcOrd="0" destOrd="0" presId="urn:microsoft.com/office/officeart/2005/8/layout/hProcess9"/>
    <dgm:cxn modelId="{E1B361FA-55E0-42C2-ADC2-66726872EA6B}" srcId="{89B5C691-89A8-4C5E-856F-73EC6583C447}" destId="{0E43E4D0-7CD9-4F47-B109-23403B9E78DF}" srcOrd="3" destOrd="0" parTransId="{1EC476F1-94E4-42B9-B507-ABF7BB8A6232}" sibTransId="{278E2901-1747-4944-AB3C-67796792A5FE}"/>
    <dgm:cxn modelId="{674D9BDB-E0AA-4435-9B61-96D2FDF4E785}" srcId="{89B5C691-89A8-4C5E-856F-73EC6583C447}" destId="{2162F399-62FC-44F6-BD2C-F930C8416710}" srcOrd="4" destOrd="0" parTransId="{A2BE66B2-C6C3-4E55-82AE-130A13E1A02E}" sibTransId="{5C9B844A-13FE-4811-95C2-EEE4B02E1325}"/>
    <dgm:cxn modelId="{43EEDF5C-FADC-4210-976F-89D7FD095696}" srcId="{89B5C691-89A8-4C5E-856F-73EC6583C447}" destId="{95677268-F672-417E-B902-3FE01D92EA11}" srcOrd="0" destOrd="0" parTransId="{1377076A-2B6A-4DFF-A4DB-C51ADA2FBBC0}" sibTransId="{543571C9-34AF-41C7-9654-C6CB479655AF}"/>
    <dgm:cxn modelId="{8061FF16-4AAA-40F3-BB45-E6A3F7C4A091}" type="presOf" srcId="{22AB3171-682E-4CFA-8F47-9729559469FD}" destId="{C7DE9EAE-D524-4562-B784-546318031187}" srcOrd="0" destOrd="0" presId="urn:microsoft.com/office/officeart/2005/8/layout/hProcess9"/>
    <dgm:cxn modelId="{BFF43081-B949-4AF6-81F8-ECAE2C38197A}" type="presOf" srcId="{DB0E37CE-689F-4B2B-858B-DDDF9ED3684D}" destId="{7C5067F3-8B97-482E-8DBE-99CF025CF435}" srcOrd="0" destOrd="0" presId="urn:microsoft.com/office/officeart/2005/8/layout/hProcess9"/>
    <dgm:cxn modelId="{84DE4D9B-FA73-43D3-A87A-6448B7927B62}" type="presOf" srcId="{89B5C691-89A8-4C5E-856F-73EC6583C447}" destId="{83BB5751-32CB-45D4-B9E4-44D56E09E141}" srcOrd="0" destOrd="0" presId="urn:microsoft.com/office/officeart/2005/8/layout/hProcess9"/>
    <dgm:cxn modelId="{1980605D-F2DC-444E-948E-A9A3BF0B2C7E}" srcId="{89B5C691-89A8-4C5E-856F-73EC6583C447}" destId="{DB0E37CE-689F-4B2B-858B-DDDF9ED3684D}" srcOrd="1" destOrd="0" parTransId="{60AA0408-494A-43C3-9E31-988196341CB3}" sibTransId="{85978063-5B41-43DF-89A6-8C6EAEED46D7}"/>
    <dgm:cxn modelId="{2A383C0C-80AE-473B-964F-104ED7FF473B}" type="presOf" srcId="{0E43E4D0-7CD9-4F47-B109-23403B9E78DF}" destId="{979E0267-4122-476E-92A4-AA8075F0D97F}" srcOrd="0" destOrd="0" presId="urn:microsoft.com/office/officeart/2005/8/layout/hProcess9"/>
    <dgm:cxn modelId="{47CE8DDE-77B9-41BD-AD49-C286F14D928B}" type="presOf" srcId="{2162F399-62FC-44F6-BD2C-F930C8416710}" destId="{F5C78170-047E-4FC0-8B90-72644368CE07}" srcOrd="0" destOrd="0" presId="urn:microsoft.com/office/officeart/2005/8/layout/hProcess9"/>
    <dgm:cxn modelId="{7718EC11-B1F4-47E8-BF20-936E7592898F}" srcId="{89B5C691-89A8-4C5E-856F-73EC6583C447}" destId="{22AB3171-682E-4CFA-8F47-9729559469FD}" srcOrd="2" destOrd="0" parTransId="{8A6E3525-19D1-4DC9-96F9-43E63ACE5B94}" sibTransId="{857CD830-9F61-4310-8A15-633D4D75AFEF}"/>
    <dgm:cxn modelId="{FC6BBAB0-A5DA-48DA-BC15-D95519C76C44}" type="presParOf" srcId="{83BB5751-32CB-45D4-B9E4-44D56E09E141}" destId="{F35692E1-9D58-4270-8E92-68C84F2DEA99}" srcOrd="0" destOrd="0" presId="urn:microsoft.com/office/officeart/2005/8/layout/hProcess9"/>
    <dgm:cxn modelId="{4F485A39-200C-48A9-AC4C-71ED32FBC1E8}" type="presParOf" srcId="{83BB5751-32CB-45D4-B9E4-44D56E09E141}" destId="{B480DA40-3C60-4AFD-BA48-BCA340C1659A}" srcOrd="1" destOrd="0" presId="urn:microsoft.com/office/officeart/2005/8/layout/hProcess9"/>
    <dgm:cxn modelId="{676A0A9B-FBD5-45CC-9E31-E045EA516B62}" type="presParOf" srcId="{B480DA40-3C60-4AFD-BA48-BCA340C1659A}" destId="{788E42C3-9BF9-4F69-8535-063915E6E201}" srcOrd="0" destOrd="0" presId="urn:microsoft.com/office/officeart/2005/8/layout/hProcess9"/>
    <dgm:cxn modelId="{135435A0-0DF7-4D51-9DA5-9A5DAD2AC24C}" type="presParOf" srcId="{B480DA40-3C60-4AFD-BA48-BCA340C1659A}" destId="{2A47F96D-3737-4836-BC59-C4008CEB4CA6}" srcOrd="1" destOrd="0" presId="urn:microsoft.com/office/officeart/2005/8/layout/hProcess9"/>
    <dgm:cxn modelId="{0AF08A31-6319-4658-8114-C269C8958553}" type="presParOf" srcId="{B480DA40-3C60-4AFD-BA48-BCA340C1659A}" destId="{7C5067F3-8B97-482E-8DBE-99CF025CF435}" srcOrd="2" destOrd="0" presId="urn:microsoft.com/office/officeart/2005/8/layout/hProcess9"/>
    <dgm:cxn modelId="{0F8FDC45-9D83-4385-8529-B0BDFA43A68C}" type="presParOf" srcId="{B480DA40-3C60-4AFD-BA48-BCA340C1659A}" destId="{253F5559-F4CA-4AD4-95C8-BB1614B47A3F}" srcOrd="3" destOrd="0" presId="urn:microsoft.com/office/officeart/2005/8/layout/hProcess9"/>
    <dgm:cxn modelId="{292A09BE-688D-4D24-8055-FB27283AE3B7}" type="presParOf" srcId="{B480DA40-3C60-4AFD-BA48-BCA340C1659A}" destId="{C7DE9EAE-D524-4562-B784-546318031187}" srcOrd="4" destOrd="0" presId="urn:microsoft.com/office/officeart/2005/8/layout/hProcess9"/>
    <dgm:cxn modelId="{00AD9204-35C7-45FB-BF44-D3B7016B3E05}" type="presParOf" srcId="{B480DA40-3C60-4AFD-BA48-BCA340C1659A}" destId="{44D139EF-6EA2-479E-91AD-FB8C85766A03}" srcOrd="5" destOrd="0" presId="urn:microsoft.com/office/officeart/2005/8/layout/hProcess9"/>
    <dgm:cxn modelId="{C8FED494-6E6A-4824-B7F2-FEE601D5D6B2}" type="presParOf" srcId="{B480DA40-3C60-4AFD-BA48-BCA340C1659A}" destId="{979E0267-4122-476E-92A4-AA8075F0D97F}" srcOrd="6" destOrd="0" presId="urn:microsoft.com/office/officeart/2005/8/layout/hProcess9"/>
    <dgm:cxn modelId="{D36D9D32-03C4-48D3-BF7A-4D6B274CFA14}" type="presParOf" srcId="{B480DA40-3C60-4AFD-BA48-BCA340C1659A}" destId="{22D66BC4-D315-4859-B5EB-8592A23CBD10}" srcOrd="7" destOrd="0" presId="urn:microsoft.com/office/officeart/2005/8/layout/hProcess9"/>
    <dgm:cxn modelId="{860043B5-972B-456E-909B-7E785685262F}" type="presParOf" srcId="{B480DA40-3C60-4AFD-BA48-BCA340C1659A}" destId="{F5C78170-047E-4FC0-8B90-72644368CE07}" srcOrd="8" destOrd="0" presId="urn:microsoft.com/office/officeart/2005/8/layout/hProcess9"/>
  </dgm:cxnLst>
  <dgm:bg/>
  <dgm:whole/>
  <dgm:extLst>
    <a:ext uri="http://schemas.microsoft.com/office/drawing/2008/diagram"/>
  </dgm:extLst>
</dgm:dataModel>
</file>

<file path=ppt/diagrams/data14.xml><?xml version="1.0" encoding="utf-8"?>
<dgm:dataModel xmlns:dgm="http://schemas.openxmlformats.org/drawingml/2006/diagram" xmlns:a="http://schemas.openxmlformats.org/drawingml/2006/main">
  <dgm:ptLst>
    <dgm:pt modelId="{CC01A28A-B392-432E-9F14-F1B550723436}" type="doc">
      <dgm:prSet loTypeId="urn:microsoft.com/office/officeart/2005/8/layout/list1" loCatId="list" qsTypeId="urn:microsoft.com/office/officeart/2005/8/quickstyle/simple1#14" qsCatId="simple" csTypeId="urn:microsoft.com/office/officeart/2005/8/colors/accent1_2#14" csCatId="accent1" phldr="1"/>
      <dgm:spPr/>
      <dgm:t>
        <a:bodyPr/>
        <a:lstStyle/>
        <a:p>
          <a:endParaRPr lang="en-US"/>
        </a:p>
      </dgm:t>
    </dgm:pt>
    <dgm:pt modelId="{A01CCF66-386B-4C72-9E46-649DE14ED396}">
      <dgm:prSet custT="1"/>
      <dgm:spPr/>
      <dgm:t>
        <a:bodyPr/>
        <a:lstStyle/>
        <a:p>
          <a:pPr rtl="0"/>
          <a:r>
            <a:rPr lang="en-US" sz="2000" dirty="0" smtClean="0"/>
            <a:t>What state statutes and policies limit, create barriers, or provide support for each of the four intervention models?</a:t>
          </a:r>
          <a:endParaRPr lang="en-US" sz="2000" dirty="0"/>
        </a:p>
      </dgm:t>
    </dgm:pt>
    <dgm:pt modelId="{E8634925-2E49-45D8-8D39-CAABCECAE132}" type="parTrans" cxnId="{8ECE9CD6-A180-425F-9CBE-B7AACF5CDE3D}">
      <dgm:prSet/>
      <dgm:spPr/>
      <dgm:t>
        <a:bodyPr/>
        <a:lstStyle/>
        <a:p>
          <a:endParaRPr lang="en-US"/>
        </a:p>
      </dgm:t>
    </dgm:pt>
    <dgm:pt modelId="{5DF4C4E1-C76B-48CE-B3F2-F3EFE622435D}" type="sibTrans" cxnId="{8ECE9CD6-A180-425F-9CBE-B7AACF5CDE3D}">
      <dgm:prSet/>
      <dgm:spPr/>
      <dgm:t>
        <a:bodyPr/>
        <a:lstStyle/>
        <a:p>
          <a:endParaRPr lang="en-US"/>
        </a:p>
      </dgm:t>
    </dgm:pt>
    <dgm:pt modelId="{00B9D734-CC3E-4AF0-9879-41F3F27919F1}">
      <dgm:prSet custT="1"/>
      <dgm:spPr/>
      <dgm:t>
        <a:bodyPr/>
        <a:lstStyle/>
        <a:p>
          <a:pPr rtl="0"/>
          <a:r>
            <a:rPr lang="en-US" sz="2000" dirty="0" smtClean="0"/>
            <a:t>What district policies address, limit, create barriers  or provide support for each of the four intervention models?</a:t>
          </a:r>
          <a:endParaRPr lang="en-US" sz="2000" dirty="0"/>
        </a:p>
      </dgm:t>
    </dgm:pt>
    <dgm:pt modelId="{154E4A33-F51B-43A0-AFE4-F9D1EB6DA98B}" type="parTrans" cxnId="{6B8F4F24-CD17-4770-8316-78F6A62A054B}">
      <dgm:prSet/>
      <dgm:spPr/>
      <dgm:t>
        <a:bodyPr/>
        <a:lstStyle/>
        <a:p>
          <a:endParaRPr lang="en-US"/>
        </a:p>
      </dgm:t>
    </dgm:pt>
    <dgm:pt modelId="{9C6C41B1-F5D6-4D52-949A-90CC583967AB}" type="sibTrans" cxnId="{6B8F4F24-CD17-4770-8316-78F6A62A054B}">
      <dgm:prSet/>
      <dgm:spPr/>
      <dgm:t>
        <a:bodyPr/>
        <a:lstStyle/>
        <a:p>
          <a:endParaRPr lang="en-US"/>
        </a:p>
      </dgm:t>
    </dgm:pt>
    <dgm:pt modelId="{BBD33CDC-0443-4B4E-BA63-277BC91012CA}">
      <dgm:prSet custT="1"/>
      <dgm:spPr/>
      <dgm:t>
        <a:bodyPr/>
        <a:lstStyle/>
        <a:p>
          <a:pPr rtl="0"/>
          <a:r>
            <a:rPr lang="en-US" sz="2000" dirty="0" smtClean="0"/>
            <a:t>What district contractual agreements, including collective bargaining, will affect each of the intervention models?</a:t>
          </a:r>
          <a:endParaRPr lang="en-US" sz="2000" dirty="0"/>
        </a:p>
      </dgm:t>
    </dgm:pt>
    <dgm:pt modelId="{465C6557-7164-4E8E-A16C-1D78810026DD}" type="parTrans" cxnId="{8B48B288-7E88-43F7-8053-02FCF7AB5498}">
      <dgm:prSet/>
      <dgm:spPr/>
      <dgm:t>
        <a:bodyPr/>
        <a:lstStyle/>
        <a:p>
          <a:endParaRPr lang="en-US"/>
        </a:p>
      </dgm:t>
    </dgm:pt>
    <dgm:pt modelId="{B89DE998-5631-408B-BD8D-7514DA843792}" type="sibTrans" cxnId="{8B48B288-7E88-43F7-8053-02FCF7AB5498}">
      <dgm:prSet/>
      <dgm:spPr/>
      <dgm:t>
        <a:bodyPr/>
        <a:lstStyle/>
        <a:p>
          <a:endParaRPr lang="en-US"/>
        </a:p>
      </dgm:t>
    </dgm:pt>
    <dgm:pt modelId="{C57DEF80-08D7-4BBB-9D29-D1556AA4DB7D}" type="pres">
      <dgm:prSet presAssocID="{CC01A28A-B392-432E-9F14-F1B550723436}" presName="linear" presStyleCnt="0">
        <dgm:presLayoutVars>
          <dgm:dir/>
          <dgm:animLvl val="lvl"/>
          <dgm:resizeHandles val="exact"/>
        </dgm:presLayoutVars>
      </dgm:prSet>
      <dgm:spPr/>
      <dgm:t>
        <a:bodyPr/>
        <a:lstStyle/>
        <a:p>
          <a:endParaRPr lang="en-US"/>
        </a:p>
      </dgm:t>
    </dgm:pt>
    <dgm:pt modelId="{2F114F78-E1E9-4988-86CF-726747CD8E98}" type="pres">
      <dgm:prSet presAssocID="{A01CCF66-386B-4C72-9E46-649DE14ED396}" presName="parentLin" presStyleCnt="0"/>
      <dgm:spPr/>
    </dgm:pt>
    <dgm:pt modelId="{9E1AB6FF-74BD-493A-A2F9-78CE37DF2F3D}" type="pres">
      <dgm:prSet presAssocID="{A01CCF66-386B-4C72-9E46-649DE14ED396}" presName="parentLeftMargin" presStyleLbl="node1" presStyleIdx="0" presStyleCnt="3"/>
      <dgm:spPr/>
      <dgm:t>
        <a:bodyPr/>
        <a:lstStyle/>
        <a:p>
          <a:endParaRPr lang="en-US"/>
        </a:p>
      </dgm:t>
    </dgm:pt>
    <dgm:pt modelId="{B9811B42-333C-4A6F-9D2F-6687C2251A89}" type="pres">
      <dgm:prSet presAssocID="{A01CCF66-386B-4C72-9E46-649DE14ED396}" presName="parentText" presStyleLbl="node1" presStyleIdx="0" presStyleCnt="3" custScaleX="136854" custScaleY="370971">
        <dgm:presLayoutVars>
          <dgm:chMax val="0"/>
          <dgm:bulletEnabled val="1"/>
        </dgm:presLayoutVars>
      </dgm:prSet>
      <dgm:spPr/>
      <dgm:t>
        <a:bodyPr/>
        <a:lstStyle/>
        <a:p>
          <a:endParaRPr lang="en-US"/>
        </a:p>
      </dgm:t>
    </dgm:pt>
    <dgm:pt modelId="{9E900DF2-D7B9-42D4-827F-D97DB25902AE}" type="pres">
      <dgm:prSet presAssocID="{A01CCF66-386B-4C72-9E46-649DE14ED396}" presName="negativeSpace" presStyleCnt="0"/>
      <dgm:spPr/>
    </dgm:pt>
    <dgm:pt modelId="{938C137A-D72F-4ED2-A981-C06D0D3B89FA}" type="pres">
      <dgm:prSet presAssocID="{A01CCF66-386B-4C72-9E46-649DE14ED396}" presName="childText" presStyleLbl="conFgAcc1" presStyleIdx="0" presStyleCnt="3">
        <dgm:presLayoutVars>
          <dgm:bulletEnabled val="1"/>
        </dgm:presLayoutVars>
      </dgm:prSet>
      <dgm:spPr/>
    </dgm:pt>
    <dgm:pt modelId="{BBE96351-541E-46C4-995C-2DB692176518}" type="pres">
      <dgm:prSet presAssocID="{5DF4C4E1-C76B-48CE-B3F2-F3EFE622435D}" presName="spaceBetweenRectangles" presStyleCnt="0"/>
      <dgm:spPr/>
    </dgm:pt>
    <dgm:pt modelId="{F7821F2F-1B5B-4D15-84AC-7940A2500DBA}" type="pres">
      <dgm:prSet presAssocID="{00B9D734-CC3E-4AF0-9879-41F3F27919F1}" presName="parentLin" presStyleCnt="0"/>
      <dgm:spPr/>
    </dgm:pt>
    <dgm:pt modelId="{47F758E5-0AC8-4E2C-915D-6FF97C7DCD05}" type="pres">
      <dgm:prSet presAssocID="{00B9D734-CC3E-4AF0-9879-41F3F27919F1}" presName="parentLeftMargin" presStyleLbl="node1" presStyleIdx="0" presStyleCnt="3"/>
      <dgm:spPr/>
      <dgm:t>
        <a:bodyPr/>
        <a:lstStyle/>
        <a:p>
          <a:endParaRPr lang="en-US"/>
        </a:p>
      </dgm:t>
    </dgm:pt>
    <dgm:pt modelId="{EDB97976-9F18-4ECB-A839-2D3CC688C839}" type="pres">
      <dgm:prSet presAssocID="{00B9D734-CC3E-4AF0-9879-41F3F27919F1}" presName="parentText" presStyleLbl="node1" presStyleIdx="1" presStyleCnt="3" custScaleX="136854" custScaleY="370971">
        <dgm:presLayoutVars>
          <dgm:chMax val="0"/>
          <dgm:bulletEnabled val="1"/>
        </dgm:presLayoutVars>
      </dgm:prSet>
      <dgm:spPr/>
      <dgm:t>
        <a:bodyPr/>
        <a:lstStyle/>
        <a:p>
          <a:endParaRPr lang="en-US"/>
        </a:p>
      </dgm:t>
    </dgm:pt>
    <dgm:pt modelId="{FB8EF21F-26BE-41E5-8DD8-DFA91B704402}" type="pres">
      <dgm:prSet presAssocID="{00B9D734-CC3E-4AF0-9879-41F3F27919F1}" presName="negativeSpace" presStyleCnt="0"/>
      <dgm:spPr/>
    </dgm:pt>
    <dgm:pt modelId="{76995D1D-1C57-418A-ABF0-BA4D8F97327F}" type="pres">
      <dgm:prSet presAssocID="{00B9D734-CC3E-4AF0-9879-41F3F27919F1}" presName="childText" presStyleLbl="conFgAcc1" presStyleIdx="1" presStyleCnt="3">
        <dgm:presLayoutVars>
          <dgm:bulletEnabled val="1"/>
        </dgm:presLayoutVars>
      </dgm:prSet>
      <dgm:spPr/>
    </dgm:pt>
    <dgm:pt modelId="{37287914-DE89-496A-A44A-997E5F690519}" type="pres">
      <dgm:prSet presAssocID="{9C6C41B1-F5D6-4D52-949A-90CC583967AB}" presName="spaceBetweenRectangles" presStyleCnt="0"/>
      <dgm:spPr/>
    </dgm:pt>
    <dgm:pt modelId="{08F4685B-9783-4F11-8CA7-CA7F9F5AFF80}" type="pres">
      <dgm:prSet presAssocID="{BBD33CDC-0443-4B4E-BA63-277BC91012CA}" presName="parentLin" presStyleCnt="0"/>
      <dgm:spPr/>
    </dgm:pt>
    <dgm:pt modelId="{A325E27C-19E5-472D-AE27-467B4A663B8E}" type="pres">
      <dgm:prSet presAssocID="{BBD33CDC-0443-4B4E-BA63-277BC91012CA}" presName="parentLeftMargin" presStyleLbl="node1" presStyleIdx="1" presStyleCnt="3"/>
      <dgm:spPr/>
      <dgm:t>
        <a:bodyPr/>
        <a:lstStyle/>
        <a:p>
          <a:endParaRPr lang="en-US"/>
        </a:p>
      </dgm:t>
    </dgm:pt>
    <dgm:pt modelId="{2F8DF8D2-3361-403C-AF80-5ABD141F7914}" type="pres">
      <dgm:prSet presAssocID="{BBD33CDC-0443-4B4E-BA63-277BC91012CA}" presName="parentText" presStyleLbl="node1" presStyleIdx="2" presStyleCnt="3" custScaleX="136854" custScaleY="370971">
        <dgm:presLayoutVars>
          <dgm:chMax val="0"/>
          <dgm:bulletEnabled val="1"/>
        </dgm:presLayoutVars>
      </dgm:prSet>
      <dgm:spPr/>
      <dgm:t>
        <a:bodyPr/>
        <a:lstStyle/>
        <a:p>
          <a:endParaRPr lang="en-US"/>
        </a:p>
      </dgm:t>
    </dgm:pt>
    <dgm:pt modelId="{24776C31-DD56-4245-857A-2F0AF4974F21}" type="pres">
      <dgm:prSet presAssocID="{BBD33CDC-0443-4B4E-BA63-277BC91012CA}" presName="negativeSpace" presStyleCnt="0"/>
      <dgm:spPr/>
    </dgm:pt>
    <dgm:pt modelId="{F15284C7-2BC5-45E0-B1C8-94DCB3AE643C}" type="pres">
      <dgm:prSet presAssocID="{BBD33CDC-0443-4B4E-BA63-277BC91012CA}" presName="childText" presStyleLbl="conFgAcc1" presStyleIdx="2" presStyleCnt="3">
        <dgm:presLayoutVars>
          <dgm:bulletEnabled val="1"/>
        </dgm:presLayoutVars>
      </dgm:prSet>
      <dgm:spPr/>
    </dgm:pt>
  </dgm:ptLst>
  <dgm:cxnLst>
    <dgm:cxn modelId="{61680201-2315-4692-A933-500E9D64D546}" type="presOf" srcId="{BBD33CDC-0443-4B4E-BA63-277BC91012CA}" destId="{A325E27C-19E5-472D-AE27-467B4A663B8E}" srcOrd="0" destOrd="0" presId="urn:microsoft.com/office/officeart/2005/8/layout/list1"/>
    <dgm:cxn modelId="{89C080F8-DF9A-4833-B31A-26E4F828790F}" type="presOf" srcId="{A01CCF66-386B-4C72-9E46-649DE14ED396}" destId="{B9811B42-333C-4A6F-9D2F-6687C2251A89}" srcOrd="1" destOrd="0" presId="urn:microsoft.com/office/officeart/2005/8/layout/list1"/>
    <dgm:cxn modelId="{8ECE9CD6-A180-425F-9CBE-B7AACF5CDE3D}" srcId="{CC01A28A-B392-432E-9F14-F1B550723436}" destId="{A01CCF66-386B-4C72-9E46-649DE14ED396}" srcOrd="0" destOrd="0" parTransId="{E8634925-2E49-45D8-8D39-CAABCECAE132}" sibTransId="{5DF4C4E1-C76B-48CE-B3F2-F3EFE622435D}"/>
    <dgm:cxn modelId="{6FFCA433-A0AA-42E9-BF32-C125EA87A6D5}" type="presOf" srcId="{00B9D734-CC3E-4AF0-9879-41F3F27919F1}" destId="{47F758E5-0AC8-4E2C-915D-6FF97C7DCD05}" srcOrd="0" destOrd="0" presId="urn:microsoft.com/office/officeart/2005/8/layout/list1"/>
    <dgm:cxn modelId="{8230673C-58C7-4CD1-B5D4-2AD0CE228D4F}" type="presOf" srcId="{A01CCF66-386B-4C72-9E46-649DE14ED396}" destId="{9E1AB6FF-74BD-493A-A2F9-78CE37DF2F3D}" srcOrd="0" destOrd="0" presId="urn:microsoft.com/office/officeart/2005/8/layout/list1"/>
    <dgm:cxn modelId="{8037CE55-F360-4995-A619-BD8277D1AE95}" type="presOf" srcId="{BBD33CDC-0443-4B4E-BA63-277BC91012CA}" destId="{2F8DF8D2-3361-403C-AF80-5ABD141F7914}" srcOrd="1" destOrd="0" presId="urn:microsoft.com/office/officeart/2005/8/layout/list1"/>
    <dgm:cxn modelId="{267E3DDE-9C7A-45FD-B977-94E75E0AA692}" type="presOf" srcId="{00B9D734-CC3E-4AF0-9879-41F3F27919F1}" destId="{EDB97976-9F18-4ECB-A839-2D3CC688C839}" srcOrd="1" destOrd="0" presId="urn:microsoft.com/office/officeart/2005/8/layout/list1"/>
    <dgm:cxn modelId="{8B48B288-7E88-43F7-8053-02FCF7AB5498}" srcId="{CC01A28A-B392-432E-9F14-F1B550723436}" destId="{BBD33CDC-0443-4B4E-BA63-277BC91012CA}" srcOrd="2" destOrd="0" parTransId="{465C6557-7164-4E8E-A16C-1D78810026DD}" sibTransId="{B89DE998-5631-408B-BD8D-7514DA843792}"/>
    <dgm:cxn modelId="{6B8F4F24-CD17-4770-8316-78F6A62A054B}" srcId="{CC01A28A-B392-432E-9F14-F1B550723436}" destId="{00B9D734-CC3E-4AF0-9879-41F3F27919F1}" srcOrd="1" destOrd="0" parTransId="{154E4A33-F51B-43A0-AFE4-F9D1EB6DA98B}" sibTransId="{9C6C41B1-F5D6-4D52-949A-90CC583967AB}"/>
    <dgm:cxn modelId="{5C1E2661-2886-45DE-AF59-37FA93B209B6}" type="presOf" srcId="{CC01A28A-B392-432E-9F14-F1B550723436}" destId="{C57DEF80-08D7-4BBB-9D29-D1556AA4DB7D}" srcOrd="0" destOrd="0" presId="urn:microsoft.com/office/officeart/2005/8/layout/list1"/>
    <dgm:cxn modelId="{65D4A74B-9D79-4115-9393-B928DAB4CEFB}" type="presParOf" srcId="{C57DEF80-08D7-4BBB-9D29-D1556AA4DB7D}" destId="{2F114F78-E1E9-4988-86CF-726747CD8E98}" srcOrd="0" destOrd="0" presId="urn:microsoft.com/office/officeart/2005/8/layout/list1"/>
    <dgm:cxn modelId="{1A9AE87C-2DE3-4BB4-85F3-D42578F31AF9}" type="presParOf" srcId="{2F114F78-E1E9-4988-86CF-726747CD8E98}" destId="{9E1AB6FF-74BD-493A-A2F9-78CE37DF2F3D}" srcOrd="0" destOrd="0" presId="urn:microsoft.com/office/officeart/2005/8/layout/list1"/>
    <dgm:cxn modelId="{334B886B-9442-4FFA-AFE2-0B7AE378D88A}" type="presParOf" srcId="{2F114F78-E1E9-4988-86CF-726747CD8E98}" destId="{B9811B42-333C-4A6F-9D2F-6687C2251A89}" srcOrd="1" destOrd="0" presId="urn:microsoft.com/office/officeart/2005/8/layout/list1"/>
    <dgm:cxn modelId="{7FC0CA0E-DA51-4ABB-A140-4728F498482C}" type="presParOf" srcId="{C57DEF80-08D7-4BBB-9D29-D1556AA4DB7D}" destId="{9E900DF2-D7B9-42D4-827F-D97DB25902AE}" srcOrd="1" destOrd="0" presId="urn:microsoft.com/office/officeart/2005/8/layout/list1"/>
    <dgm:cxn modelId="{F8160DAB-5095-4B61-8E63-2E96BC8CC0AF}" type="presParOf" srcId="{C57DEF80-08D7-4BBB-9D29-D1556AA4DB7D}" destId="{938C137A-D72F-4ED2-A981-C06D0D3B89FA}" srcOrd="2" destOrd="0" presId="urn:microsoft.com/office/officeart/2005/8/layout/list1"/>
    <dgm:cxn modelId="{C94CFC25-95F2-448C-A9AD-F8A697B5B44C}" type="presParOf" srcId="{C57DEF80-08D7-4BBB-9D29-D1556AA4DB7D}" destId="{BBE96351-541E-46C4-995C-2DB692176518}" srcOrd="3" destOrd="0" presId="urn:microsoft.com/office/officeart/2005/8/layout/list1"/>
    <dgm:cxn modelId="{E7997237-BD42-4043-A1AA-9512BB21D924}" type="presParOf" srcId="{C57DEF80-08D7-4BBB-9D29-D1556AA4DB7D}" destId="{F7821F2F-1B5B-4D15-84AC-7940A2500DBA}" srcOrd="4" destOrd="0" presId="urn:microsoft.com/office/officeart/2005/8/layout/list1"/>
    <dgm:cxn modelId="{03563C24-4B66-4006-85E0-DE054D99D798}" type="presParOf" srcId="{F7821F2F-1B5B-4D15-84AC-7940A2500DBA}" destId="{47F758E5-0AC8-4E2C-915D-6FF97C7DCD05}" srcOrd="0" destOrd="0" presId="urn:microsoft.com/office/officeart/2005/8/layout/list1"/>
    <dgm:cxn modelId="{E24E6E55-5ECB-4494-85FC-570D6E4343B2}" type="presParOf" srcId="{F7821F2F-1B5B-4D15-84AC-7940A2500DBA}" destId="{EDB97976-9F18-4ECB-A839-2D3CC688C839}" srcOrd="1" destOrd="0" presId="urn:microsoft.com/office/officeart/2005/8/layout/list1"/>
    <dgm:cxn modelId="{D7DF2865-CB70-4BB5-B9CC-45BA1839310E}" type="presParOf" srcId="{C57DEF80-08D7-4BBB-9D29-D1556AA4DB7D}" destId="{FB8EF21F-26BE-41E5-8DD8-DFA91B704402}" srcOrd="5" destOrd="0" presId="urn:microsoft.com/office/officeart/2005/8/layout/list1"/>
    <dgm:cxn modelId="{A319F350-7D78-4692-A36B-991264E80C26}" type="presParOf" srcId="{C57DEF80-08D7-4BBB-9D29-D1556AA4DB7D}" destId="{76995D1D-1C57-418A-ABF0-BA4D8F97327F}" srcOrd="6" destOrd="0" presId="urn:microsoft.com/office/officeart/2005/8/layout/list1"/>
    <dgm:cxn modelId="{FB61D3F8-D88C-4229-B693-2998B8158D66}" type="presParOf" srcId="{C57DEF80-08D7-4BBB-9D29-D1556AA4DB7D}" destId="{37287914-DE89-496A-A44A-997E5F690519}" srcOrd="7" destOrd="0" presId="urn:microsoft.com/office/officeart/2005/8/layout/list1"/>
    <dgm:cxn modelId="{B1FA39C5-923B-4D3D-A4DD-DD00ED66ABF7}" type="presParOf" srcId="{C57DEF80-08D7-4BBB-9D29-D1556AA4DB7D}" destId="{08F4685B-9783-4F11-8CA7-CA7F9F5AFF80}" srcOrd="8" destOrd="0" presId="urn:microsoft.com/office/officeart/2005/8/layout/list1"/>
    <dgm:cxn modelId="{6EE08CEA-E30C-4F4D-A381-A621ADDA1526}" type="presParOf" srcId="{08F4685B-9783-4F11-8CA7-CA7F9F5AFF80}" destId="{A325E27C-19E5-472D-AE27-467B4A663B8E}" srcOrd="0" destOrd="0" presId="urn:microsoft.com/office/officeart/2005/8/layout/list1"/>
    <dgm:cxn modelId="{C4837B3D-0737-4A46-9626-0ECA30B76057}" type="presParOf" srcId="{08F4685B-9783-4F11-8CA7-CA7F9F5AFF80}" destId="{2F8DF8D2-3361-403C-AF80-5ABD141F7914}" srcOrd="1" destOrd="0" presId="urn:microsoft.com/office/officeart/2005/8/layout/list1"/>
    <dgm:cxn modelId="{46FE2471-F97A-4885-BC3E-A81BDAE01FCA}" type="presParOf" srcId="{C57DEF80-08D7-4BBB-9D29-D1556AA4DB7D}" destId="{24776C31-DD56-4245-857A-2F0AF4974F21}" srcOrd="9" destOrd="0" presId="urn:microsoft.com/office/officeart/2005/8/layout/list1"/>
    <dgm:cxn modelId="{A3490890-DDA6-42EF-B438-C43C3CD5966A}" type="presParOf" srcId="{C57DEF80-08D7-4BBB-9D29-D1556AA4DB7D}" destId="{F15284C7-2BC5-45E0-B1C8-94DCB3AE643C}" srcOrd="10" destOrd="0" presId="urn:microsoft.com/office/officeart/2005/8/layout/list1"/>
  </dgm:cxnLst>
  <dgm:bg/>
  <dgm:whole/>
  <dgm:extLst>
    <a:ext uri="http://schemas.microsoft.com/office/drawing/2008/diagram"/>
  </dgm:extLst>
</dgm:dataModel>
</file>

<file path=ppt/diagrams/data15.xml><?xml version="1.0" encoding="utf-8"?>
<dgm:dataModel xmlns:dgm="http://schemas.openxmlformats.org/drawingml/2006/diagram" xmlns:a="http://schemas.openxmlformats.org/drawingml/2006/main">
  <dgm:ptLst>
    <dgm:pt modelId="{1F03F11F-DD67-4BA3-B6BF-0C55F1C550CC}" type="doc">
      <dgm:prSet loTypeId="urn:microsoft.com/office/officeart/2005/8/layout/list1" loCatId="list" qsTypeId="urn:microsoft.com/office/officeart/2005/8/quickstyle/simple1#15" qsCatId="simple" csTypeId="urn:microsoft.com/office/officeart/2005/8/colors/accent1_2#15" csCatId="accent1" phldr="1"/>
      <dgm:spPr/>
      <dgm:t>
        <a:bodyPr/>
        <a:lstStyle/>
        <a:p>
          <a:endParaRPr lang="en-US"/>
        </a:p>
      </dgm:t>
    </dgm:pt>
    <dgm:pt modelId="{32FCB712-78B0-4082-A8AB-86DCCBA1A9FA}">
      <dgm:prSet custT="1"/>
      <dgm:spPr/>
      <dgm:t>
        <a:bodyPr/>
        <a:lstStyle/>
        <a:p>
          <a:pPr rtl="0"/>
          <a:r>
            <a:rPr lang="en-US" sz="2000" dirty="0" smtClean="0"/>
            <a:t>Characteristics of school and students?</a:t>
          </a:r>
          <a:endParaRPr lang="en-US" sz="2000" dirty="0"/>
        </a:p>
      </dgm:t>
    </dgm:pt>
    <dgm:pt modelId="{36E054F0-A9D4-45A9-AC40-32F22481F9A8}" type="parTrans" cxnId="{4CF4BE52-01AA-4372-906E-79ED7A28C6B3}">
      <dgm:prSet/>
      <dgm:spPr/>
      <dgm:t>
        <a:bodyPr/>
        <a:lstStyle/>
        <a:p>
          <a:endParaRPr lang="en-US"/>
        </a:p>
      </dgm:t>
    </dgm:pt>
    <dgm:pt modelId="{31822FE5-A4B9-476F-922F-07693995838A}" type="sibTrans" cxnId="{4CF4BE52-01AA-4372-906E-79ED7A28C6B3}">
      <dgm:prSet/>
      <dgm:spPr/>
      <dgm:t>
        <a:bodyPr/>
        <a:lstStyle/>
        <a:p>
          <a:endParaRPr lang="en-US"/>
        </a:p>
      </dgm:t>
    </dgm:pt>
    <dgm:pt modelId="{7FD75E66-9FFF-4C5C-B666-7625A11B7DCA}">
      <dgm:prSet custT="1"/>
      <dgm:spPr/>
      <dgm:t>
        <a:bodyPr/>
        <a:lstStyle/>
        <a:p>
          <a:pPr rtl="0"/>
          <a:r>
            <a:rPr lang="en-US" sz="2000" dirty="0" smtClean="0"/>
            <a:t>Grades served</a:t>
          </a:r>
          <a:endParaRPr lang="en-US" sz="2000" dirty="0"/>
        </a:p>
      </dgm:t>
    </dgm:pt>
    <dgm:pt modelId="{612E6357-0D95-4FEF-AA69-D06D89900ED0}" type="parTrans" cxnId="{723DF8D4-8B0D-4533-840E-E362A0561971}">
      <dgm:prSet/>
      <dgm:spPr/>
      <dgm:t>
        <a:bodyPr/>
        <a:lstStyle/>
        <a:p>
          <a:endParaRPr lang="en-US"/>
        </a:p>
      </dgm:t>
    </dgm:pt>
    <dgm:pt modelId="{8F697921-A3A9-4656-AF8F-099FFA12F847}" type="sibTrans" cxnId="{723DF8D4-8B0D-4533-840E-E362A0561971}">
      <dgm:prSet/>
      <dgm:spPr/>
      <dgm:t>
        <a:bodyPr/>
        <a:lstStyle/>
        <a:p>
          <a:endParaRPr lang="en-US"/>
        </a:p>
      </dgm:t>
    </dgm:pt>
    <dgm:pt modelId="{F8C30C54-B21D-4AC1-9ACC-B6F3D2F7AD12}">
      <dgm:prSet custT="1"/>
      <dgm:spPr/>
      <dgm:t>
        <a:bodyPr/>
        <a:lstStyle/>
        <a:p>
          <a:pPr rtl="0"/>
          <a:r>
            <a:rPr lang="en-US" sz="2000" dirty="0" smtClean="0"/>
            <a:t>Enrollment</a:t>
          </a:r>
          <a:endParaRPr lang="en-US" sz="2000" dirty="0"/>
        </a:p>
      </dgm:t>
    </dgm:pt>
    <dgm:pt modelId="{ADC6BF05-2149-43CF-BEC1-1790A81235DA}" type="parTrans" cxnId="{80F7E4FC-551D-4210-9A78-24167B8510DE}">
      <dgm:prSet/>
      <dgm:spPr/>
      <dgm:t>
        <a:bodyPr/>
        <a:lstStyle/>
        <a:p>
          <a:endParaRPr lang="en-US"/>
        </a:p>
      </dgm:t>
    </dgm:pt>
    <dgm:pt modelId="{D684845E-B0C7-40E8-9093-EC149961E822}" type="sibTrans" cxnId="{80F7E4FC-551D-4210-9A78-24167B8510DE}">
      <dgm:prSet/>
      <dgm:spPr/>
      <dgm:t>
        <a:bodyPr/>
        <a:lstStyle/>
        <a:p>
          <a:endParaRPr lang="en-US"/>
        </a:p>
      </dgm:t>
    </dgm:pt>
    <dgm:pt modelId="{36F49476-12BA-42DE-9A0F-2E2ADE1ED379}">
      <dgm:prSet custT="1"/>
      <dgm:spPr/>
      <dgm:t>
        <a:bodyPr/>
        <a:lstStyle/>
        <a:p>
          <a:pPr rtl="0"/>
          <a:r>
            <a:rPr lang="en-US" sz="2000" dirty="0" smtClean="0"/>
            <a:t>% students qualified to receive free and reduced price meals</a:t>
          </a:r>
          <a:endParaRPr lang="en-US" sz="2000" dirty="0"/>
        </a:p>
      </dgm:t>
    </dgm:pt>
    <dgm:pt modelId="{A60FFD6C-BD89-4C9A-A47C-12FD01C2E454}" type="parTrans" cxnId="{A9C8D598-6BB4-4050-A937-031900460A1D}">
      <dgm:prSet/>
      <dgm:spPr/>
      <dgm:t>
        <a:bodyPr/>
        <a:lstStyle/>
        <a:p>
          <a:endParaRPr lang="en-US"/>
        </a:p>
      </dgm:t>
    </dgm:pt>
    <dgm:pt modelId="{E4251DBB-2919-41B8-B8E0-1DF758BB012C}" type="sibTrans" cxnId="{A9C8D598-6BB4-4050-A937-031900460A1D}">
      <dgm:prSet/>
      <dgm:spPr/>
      <dgm:t>
        <a:bodyPr/>
        <a:lstStyle/>
        <a:p>
          <a:endParaRPr lang="en-US"/>
        </a:p>
      </dgm:t>
    </dgm:pt>
    <dgm:pt modelId="{E9C3E640-FE4C-450F-BC40-CF3E2A36FD24}">
      <dgm:prSet custT="1"/>
      <dgm:spPr/>
      <dgm:t>
        <a:bodyPr/>
        <a:lstStyle/>
        <a:p>
          <a:pPr rtl="0"/>
          <a:r>
            <a:rPr lang="en-US" sz="2000" dirty="0" smtClean="0"/>
            <a:t>% students eligible to receive special education services</a:t>
          </a:r>
          <a:endParaRPr lang="en-US" sz="2000" dirty="0"/>
        </a:p>
      </dgm:t>
    </dgm:pt>
    <dgm:pt modelId="{FD5B03E9-CCD6-4FE1-8418-1CA81177F521}" type="parTrans" cxnId="{BFCB0D5A-058A-4E8B-B166-A9F9DBEEEAAC}">
      <dgm:prSet/>
      <dgm:spPr/>
      <dgm:t>
        <a:bodyPr/>
        <a:lstStyle/>
        <a:p>
          <a:endParaRPr lang="en-US"/>
        </a:p>
      </dgm:t>
    </dgm:pt>
    <dgm:pt modelId="{4341B9A9-6A45-4CEB-8251-07B04BDE2499}" type="sibTrans" cxnId="{BFCB0D5A-058A-4E8B-B166-A9F9DBEEEAAC}">
      <dgm:prSet/>
      <dgm:spPr/>
      <dgm:t>
        <a:bodyPr/>
        <a:lstStyle/>
        <a:p>
          <a:endParaRPr lang="en-US"/>
        </a:p>
      </dgm:t>
    </dgm:pt>
    <dgm:pt modelId="{558EB42A-A019-4EBF-9E81-D8A1F14E372A}">
      <dgm:prSet custT="1"/>
      <dgm:spPr/>
      <dgm:t>
        <a:bodyPr/>
        <a:lstStyle/>
        <a:p>
          <a:pPr rtl="0"/>
          <a:r>
            <a:rPr lang="en-US" sz="2000" dirty="0" smtClean="0"/>
            <a:t>% students eligible to receive second language services/supports</a:t>
          </a:r>
          <a:endParaRPr lang="en-US" sz="2000" dirty="0"/>
        </a:p>
      </dgm:t>
    </dgm:pt>
    <dgm:pt modelId="{62908044-62E1-4554-8613-39D83E8BBA0D}" type="parTrans" cxnId="{51D4654F-19D9-444A-860B-5E147C77E2AD}">
      <dgm:prSet/>
      <dgm:spPr/>
      <dgm:t>
        <a:bodyPr/>
        <a:lstStyle/>
        <a:p>
          <a:endParaRPr lang="en-US"/>
        </a:p>
      </dgm:t>
    </dgm:pt>
    <dgm:pt modelId="{28A4F752-916E-45F4-B4F2-0CDF409CFCAE}" type="sibTrans" cxnId="{51D4654F-19D9-444A-860B-5E147C77E2AD}">
      <dgm:prSet/>
      <dgm:spPr/>
      <dgm:t>
        <a:bodyPr/>
        <a:lstStyle/>
        <a:p>
          <a:endParaRPr lang="en-US"/>
        </a:p>
      </dgm:t>
    </dgm:pt>
    <dgm:pt modelId="{72BC7844-F935-412D-BF39-1FDBF51AE1B4}">
      <dgm:prSet custT="1"/>
      <dgm:spPr/>
      <dgm:t>
        <a:bodyPr/>
        <a:lstStyle/>
        <a:p>
          <a:pPr rtl="0"/>
          <a:r>
            <a:rPr lang="en-US" sz="2000" dirty="0" smtClean="0"/>
            <a:t>Community dynamics?</a:t>
          </a:r>
          <a:endParaRPr lang="en-US" sz="2000" dirty="0"/>
        </a:p>
      </dgm:t>
    </dgm:pt>
    <dgm:pt modelId="{3E656A4B-BCE7-4643-8E57-9E73233E75E7}" type="parTrans" cxnId="{33863F5C-2E63-485F-8A8B-D5F95882FD30}">
      <dgm:prSet/>
      <dgm:spPr/>
      <dgm:t>
        <a:bodyPr/>
        <a:lstStyle/>
        <a:p>
          <a:endParaRPr lang="en-US"/>
        </a:p>
      </dgm:t>
    </dgm:pt>
    <dgm:pt modelId="{39AEA3F4-7859-41F1-AE20-F9F9AAF15547}" type="sibTrans" cxnId="{33863F5C-2E63-485F-8A8B-D5F95882FD30}">
      <dgm:prSet/>
      <dgm:spPr/>
      <dgm:t>
        <a:bodyPr/>
        <a:lstStyle/>
        <a:p>
          <a:endParaRPr lang="en-US"/>
        </a:p>
      </dgm:t>
    </dgm:pt>
    <dgm:pt modelId="{2CCDA7F5-ADE3-4DD7-A023-0F7CEC89BABD}">
      <dgm:prSet custT="1"/>
      <dgm:spPr/>
      <dgm:t>
        <a:bodyPr/>
        <a:lstStyle/>
        <a:p>
          <a:pPr rtl="0"/>
          <a:r>
            <a:rPr lang="en-US" sz="2000" dirty="0" smtClean="0"/>
            <a:t>School feeder pattern?</a:t>
          </a:r>
          <a:endParaRPr lang="en-US" sz="2000" dirty="0"/>
        </a:p>
      </dgm:t>
    </dgm:pt>
    <dgm:pt modelId="{CCC0BBF8-F1CB-4115-AC9A-28F12F55CF59}" type="parTrans" cxnId="{38F04471-2A25-43F2-86D3-41AE0C416D44}">
      <dgm:prSet/>
      <dgm:spPr/>
      <dgm:t>
        <a:bodyPr/>
        <a:lstStyle/>
        <a:p>
          <a:endParaRPr lang="en-US"/>
        </a:p>
      </dgm:t>
    </dgm:pt>
    <dgm:pt modelId="{9F6A831B-E1DA-49B7-AAD4-DFCD08E1ECC9}" type="sibTrans" cxnId="{38F04471-2A25-43F2-86D3-41AE0C416D44}">
      <dgm:prSet/>
      <dgm:spPr/>
      <dgm:t>
        <a:bodyPr/>
        <a:lstStyle/>
        <a:p>
          <a:endParaRPr lang="en-US"/>
        </a:p>
      </dgm:t>
    </dgm:pt>
    <dgm:pt modelId="{2B8771CA-E99C-410A-9082-977F5AF8806A}">
      <dgm:prSet custT="1"/>
      <dgm:spPr/>
      <dgm:t>
        <a:bodyPr/>
        <a:lstStyle/>
        <a:p>
          <a:pPr rtl="0"/>
          <a:r>
            <a:rPr lang="en-US" sz="2000" dirty="0" smtClean="0"/>
            <a:t>Leader background and core competencies?</a:t>
          </a:r>
          <a:endParaRPr lang="en-US" sz="2000" dirty="0"/>
        </a:p>
      </dgm:t>
    </dgm:pt>
    <dgm:pt modelId="{02EA4353-0399-478B-9CB9-6A41E13A4474}" type="parTrans" cxnId="{E1F0ECA5-A67A-4016-BB22-5BA084DD03A1}">
      <dgm:prSet/>
      <dgm:spPr/>
      <dgm:t>
        <a:bodyPr/>
        <a:lstStyle/>
        <a:p>
          <a:endParaRPr lang="en-US"/>
        </a:p>
      </dgm:t>
    </dgm:pt>
    <dgm:pt modelId="{CCDFCEE6-5915-4F76-B4F7-EDF5451AFB9B}" type="sibTrans" cxnId="{E1F0ECA5-A67A-4016-BB22-5BA084DD03A1}">
      <dgm:prSet/>
      <dgm:spPr/>
      <dgm:t>
        <a:bodyPr/>
        <a:lstStyle/>
        <a:p>
          <a:endParaRPr lang="en-US"/>
        </a:p>
      </dgm:t>
    </dgm:pt>
    <dgm:pt modelId="{5E8542F3-F51E-4ECC-840C-203B59CC1102}">
      <dgm:prSet custT="1"/>
      <dgm:spPr/>
      <dgm:t>
        <a:bodyPr/>
        <a:lstStyle/>
        <a:p>
          <a:pPr rtl="0"/>
          <a:r>
            <a:rPr lang="en-US" sz="2000" dirty="0" smtClean="0"/>
            <a:t>Instructional staff? </a:t>
          </a:r>
          <a:endParaRPr lang="en-US" sz="2000" dirty="0"/>
        </a:p>
      </dgm:t>
    </dgm:pt>
    <dgm:pt modelId="{1342AC4F-B842-4CFE-B0D6-A49E1EB12B02}" type="parTrans" cxnId="{9FB6B6A8-9252-405D-80DD-F7A8EFEC733C}">
      <dgm:prSet/>
      <dgm:spPr/>
      <dgm:t>
        <a:bodyPr/>
        <a:lstStyle/>
        <a:p>
          <a:endParaRPr lang="en-US"/>
        </a:p>
      </dgm:t>
    </dgm:pt>
    <dgm:pt modelId="{46750628-1EA0-44F0-968F-2256C477F3DF}" type="sibTrans" cxnId="{9FB6B6A8-9252-405D-80DD-F7A8EFEC733C}">
      <dgm:prSet/>
      <dgm:spPr/>
      <dgm:t>
        <a:bodyPr/>
        <a:lstStyle/>
        <a:p>
          <a:endParaRPr lang="en-US"/>
        </a:p>
      </dgm:t>
    </dgm:pt>
    <dgm:pt modelId="{8C5ABBA1-060A-4B26-B8C1-983F9E11F1D0}">
      <dgm:prSet custT="1"/>
      <dgm:spPr/>
      <dgm:t>
        <a:bodyPr/>
        <a:lstStyle/>
        <a:p>
          <a:pPr rtl="0"/>
          <a:r>
            <a:rPr lang="en-US" sz="2000" dirty="0" smtClean="0"/>
            <a:t>number and duration at school?</a:t>
          </a:r>
          <a:endParaRPr lang="en-US" sz="2000" dirty="0"/>
        </a:p>
      </dgm:t>
    </dgm:pt>
    <dgm:pt modelId="{0E188A2E-9FA9-4C36-BB0F-86ED48C8B0E2}" type="parTrans" cxnId="{802668E4-15DA-4EF3-A76B-77E41253CF1F}">
      <dgm:prSet/>
      <dgm:spPr/>
      <dgm:t>
        <a:bodyPr/>
        <a:lstStyle/>
        <a:p>
          <a:endParaRPr lang="en-US"/>
        </a:p>
      </dgm:t>
    </dgm:pt>
    <dgm:pt modelId="{558CA82B-4787-4E4F-90DE-A3CD49CDCD0A}" type="sibTrans" cxnId="{802668E4-15DA-4EF3-A76B-77E41253CF1F}">
      <dgm:prSet/>
      <dgm:spPr/>
      <dgm:t>
        <a:bodyPr/>
        <a:lstStyle/>
        <a:p>
          <a:endParaRPr lang="en-US"/>
        </a:p>
      </dgm:t>
    </dgm:pt>
    <dgm:pt modelId="{E1A1C91F-1BA5-4303-99A1-5A43D844DE7B}">
      <dgm:prSet custT="1"/>
      <dgm:spPr/>
      <dgm:t>
        <a:bodyPr/>
        <a:lstStyle/>
        <a:p>
          <a:pPr rtl="0"/>
          <a:r>
            <a:rPr lang="en-US" sz="2000" dirty="0" smtClean="0"/>
            <a:t>Teacher evaluation process?</a:t>
          </a:r>
          <a:endParaRPr lang="en-US" sz="2000" dirty="0"/>
        </a:p>
      </dgm:t>
    </dgm:pt>
    <dgm:pt modelId="{17AD505C-4C74-480F-A6C9-50C62EA30797}" type="parTrans" cxnId="{6EC22581-1391-4C67-8063-987705097D7B}">
      <dgm:prSet/>
      <dgm:spPr/>
      <dgm:t>
        <a:bodyPr/>
        <a:lstStyle/>
        <a:p>
          <a:endParaRPr lang="en-US"/>
        </a:p>
      </dgm:t>
    </dgm:pt>
    <dgm:pt modelId="{50777C4D-64D2-45B1-80E0-20FB878A12F5}" type="sibTrans" cxnId="{6EC22581-1391-4C67-8063-987705097D7B}">
      <dgm:prSet/>
      <dgm:spPr/>
      <dgm:t>
        <a:bodyPr/>
        <a:lstStyle/>
        <a:p>
          <a:endParaRPr lang="en-US"/>
        </a:p>
      </dgm:t>
    </dgm:pt>
    <dgm:pt modelId="{E476BC7D-71A9-4B75-B4F2-8B58545F0E40}">
      <dgm:prSet custT="1"/>
      <dgm:spPr/>
      <dgm:t>
        <a:bodyPr/>
        <a:lstStyle/>
        <a:p>
          <a:pPr rtl="0"/>
          <a:r>
            <a:rPr lang="en-US" sz="2000" dirty="0" smtClean="0"/>
            <a:t>Teacher absenteeism</a:t>
          </a:r>
          <a:endParaRPr lang="en-US" sz="2000" dirty="0"/>
        </a:p>
      </dgm:t>
    </dgm:pt>
    <dgm:pt modelId="{4AF1CC66-C7A0-41D0-B701-FED1704720F6}" type="parTrans" cxnId="{2E7F0702-04CD-4A7F-AAEC-E20421785607}">
      <dgm:prSet/>
      <dgm:spPr/>
      <dgm:t>
        <a:bodyPr/>
        <a:lstStyle/>
        <a:p>
          <a:endParaRPr lang="en-US"/>
        </a:p>
      </dgm:t>
    </dgm:pt>
    <dgm:pt modelId="{5E77482C-BC23-4013-BD46-93B364E5E96E}" type="sibTrans" cxnId="{2E7F0702-04CD-4A7F-AAEC-E20421785607}">
      <dgm:prSet/>
      <dgm:spPr/>
      <dgm:t>
        <a:bodyPr/>
        <a:lstStyle/>
        <a:p>
          <a:endParaRPr lang="en-US"/>
        </a:p>
      </dgm:t>
    </dgm:pt>
    <dgm:pt modelId="{CEA73226-A474-4652-9D8F-7EC84183264D}" type="pres">
      <dgm:prSet presAssocID="{1F03F11F-DD67-4BA3-B6BF-0C55F1C550CC}" presName="linear" presStyleCnt="0">
        <dgm:presLayoutVars>
          <dgm:dir/>
          <dgm:animLvl val="lvl"/>
          <dgm:resizeHandles val="exact"/>
        </dgm:presLayoutVars>
      </dgm:prSet>
      <dgm:spPr/>
      <dgm:t>
        <a:bodyPr/>
        <a:lstStyle/>
        <a:p>
          <a:endParaRPr lang="en-US"/>
        </a:p>
      </dgm:t>
    </dgm:pt>
    <dgm:pt modelId="{A11EBB5A-1435-42B5-822E-5F044B32EECE}" type="pres">
      <dgm:prSet presAssocID="{32FCB712-78B0-4082-A8AB-86DCCBA1A9FA}" presName="parentLin" presStyleCnt="0"/>
      <dgm:spPr/>
    </dgm:pt>
    <dgm:pt modelId="{E94F3387-6B3B-416F-8413-E7F63A3D09F1}" type="pres">
      <dgm:prSet presAssocID="{32FCB712-78B0-4082-A8AB-86DCCBA1A9FA}" presName="parentLeftMargin" presStyleLbl="node1" presStyleIdx="0" presStyleCnt="3"/>
      <dgm:spPr/>
      <dgm:t>
        <a:bodyPr/>
        <a:lstStyle/>
        <a:p>
          <a:endParaRPr lang="en-US"/>
        </a:p>
      </dgm:t>
    </dgm:pt>
    <dgm:pt modelId="{CB75B6C7-C49D-44FF-9C44-9FF024E69F9F}" type="pres">
      <dgm:prSet presAssocID="{32FCB712-78B0-4082-A8AB-86DCCBA1A9FA}" presName="parentText" presStyleLbl="node1" presStyleIdx="0" presStyleCnt="3">
        <dgm:presLayoutVars>
          <dgm:chMax val="0"/>
          <dgm:bulletEnabled val="1"/>
        </dgm:presLayoutVars>
      </dgm:prSet>
      <dgm:spPr/>
      <dgm:t>
        <a:bodyPr/>
        <a:lstStyle/>
        <a:p>
          <a:endParaRPr lang="en-US"/>
        </a:p>
      </dgm:t>
    </dgm:pt>
    <dgm:pt modelId="{A5BFF51D-639F-4508-AAE7-7CE0C96B3402}" type="pres">
      <dgm:prSet presAssocID="{32FCB712-78B0-4082-A8AB-86DCCBA1A9FA}" presName="negativeSpace" presStyleCnt="0"/>
      <dgm:spPr/>
    </dgm:pt>
    <dgm:pt modelId="{CD4F2294-2D02-474B-821C-DEA8F7FF3876}" type="pres">
      <dgm:prSet presAssocID="{32FCB712-78B0-4082-A8AB-86DCCBA1A9FA}" presName="childText" presStyleLbl="conFgAcc1" presStyleIdx="0" presStyleCnt="3">
        <dgm:presLayoutVars>
          <dgm:bulletEnabled val="1"/>
        </dgm:presLayoutVars>
      </dgm:prSet>
      <dgm:spPr/>
      <dgm:t>
        <a:bodyPr/>
        <a:lstStyle/>
        <a:p>
          <a:endParaRPr lang="en-US"/>
        </a:p>
      </dgm:t>
    </dgm:pt>
    <dgm:pt modelId="{768FB424-2101-4874-BBAF-B9A139482CD5}" type="pres">
      <dgm:prSet presAssocID="{31822FE5-A4B9-476F-922F-07693995838A}" presName="spaceBetweenRectangles" presStyleCnt="0"/>
      <dgm:spPr/>
    </dgm:pt>
    <dgm:pt modelId="{5D4504FE-5890-4414-8CE5-4DAFE3D788C2}" type="pres">
      <dgm:prSet presAssocID="{2B8771CA-E99C-410A-9082-977F5AF8806A}" presName="parentLin" presStyleCnt="0"/>
      <dgm:spPr/>
    </dgm:pt>
    <dgm:pt modelId="{642122B7-D36E-4CA2-ABDA-045A19D8A5B8}" type="pres">
      <dgm:prSet presAssocID="{2B8771CA-E99C-410A-9082-977F5AF8806A}" presName="parentLeftMargin" presStyleLbl="node1" presStyleIdx="0" presStyleCnt="3"/>
      <dgm:spPr/>
      <dgm:t>
        <a:bodyPr/>
        <a:lstStyle/>
        <a:p>
          <a:endParaRPr lang="en-US"/>
        </a:p>
      </dgm:t>
    </dgm:pt>
    <dgm:pt modelId="{DBC0003D-2F90-443F-9699-495B103BFF7A}" type="pres">
      <dgm:prSet presAssocID="{2B8771CA-E99C-410A-9082-977F5AF8806A}" presName="parentText" presStyleLbl="node1" presStyleIdx="1" presStyleCnt="3">
        <dgm:presLayoutVars>
          <dgm:chMax val="0"/>
          <dgm:bulletEnabled val="1"/>
        </dgm:presLayoutVars>
      </dgm:prSet>
      <dgm:spPr/>
      <dgm:t>
        <a:bodyPr/>
        <a:lstStyle/>
        <a:p>
          <a:endParaRPr lang="en-US"/>
        </a:p>
      </dgm:t>
    </dgm:pt>
    <dgm:pt modelId="{0E024F7F-89E6-4A0C-92C2-1D2BEFD5457F}" type="pres">
      <dgm:prSet presAssocID="{2B8771CA-E99C-410A-9082-977F5AF8806A}" presName="negativeSpace" presStyleCnt="0"/>
      <dgm:spPr/>
    </dgm:pt>
    <dgm:pt modelId="{6D13616B-25B2-43B6-9428-F19098F87399}" type="pres">
      <dgm:prSet presAssocID="{2B8771CA-E99C-410A-9082-977F5AF8806A}" presName="childText" presStyleLbl="conFgAcc1" presStyleIdx="1" presStyleCnt="3">
        <dgm:presLayoutVars>
          <dgm:bulletEnabled val="1"/>
        </dgm:presLayoutVars>
      </dgm:prSet>
      <dgm:spPr/>
    </dgm:pt>
    <dgm:pt modelId="{89C9A143-22BC-4296-BCFB-26D9CE46F786}" type="pres">
      <dgm:prSet presAssocID="{CCDFCEE6-5915-4F76-B4F7-EDF5451AFB9B}" presName="spaceBetweenRectangles" presStyleCnt="0"/>
      <dgm:spPr/>
    </dgm:pt>
    <dgm:pt modelId="{F40A3872-AF04-465A-A276-685CEACEDE42}" type="pres">
      <dgm:prSet presAssocID="{5E8542F3-F51E-4ECC-840C-203B59CC1102}" presName="parentLin" presStyleCnt="0"/>
      <dgm:spPr/>
    </dgm:pt>
    <dgm:pt modelId="{0A5E2082-E1C4-405A-A8B3-690785AD8549}" type="pres">
      <dgm:prSet presAssocID="{5E8542F3-F51E-4ECC-840C-203B59CC1102}" presName="parentLeftMargin" presStyleLbl="node1" presStyleIdx="1" presStyleCnt="3"/>
      <dgm:spPr/>
      <dgm:t>
        <a:bodyPr/>
        <a:lstStyle/>
        <a:p>
          <a:endParaRPr lang="en-US"/>
        </a:p>
      </dgm:t>
    </dgm:pt>
    <dgm:pt modelId="{1CB69A21-B504-4598-9327-228B675E326A}" type="pres">
      <dgm:prSet presAssocID="{5E8542F3-F51E-4ECC-840C-203B59CC1102}" presName="parentText" presStyleLbl="node1" presStyleIdx="2" presStyleCnt="3">
        <dgm:presLayoutVars>
          <dgm:chMax val="0"/>
          <dgm:bulletEnabled val="1"/>
        </dgm:presLayoutVars>
      </dgm:prSet>
      <dgm:spPr/>
      <dgm:t>
        <a:bodyPr/>
        <a:lstStyle/>
        <a:p>
          <a:endParaRPr lang="en-US"/>
        </a:p>
      </dgm:t>
    </dgm:pt>
    <dgm:pt modelId="{550FF4A0-9EF3-41DE-B964-1B7818FCE647}" type="pres">
      <dgm:prSet presAssocID="{5E8542F3-F51E-4ECC-840C-203B59CC1102}" presName="negativeSpace" presStyleCnt="0"/>
      <dgm:spPr/>
    </dgm:pt>
    <dgm:pt modelId="{6A0EF7FC-12C2-4FD6-90EB-86536D36914A}" type="pres">
      <dgm:prSet presAssocID="{5E8542F3-F51E-4ECC-840C-203B59CC1102}" presName="childText" presStyleLbl="conFgAcc1" presStyleIdx="2" presStyleCnt="3">
        <dgm:presLayoutVars>
          <dgm:bulletEnabled val="1"/>
        </dgm:presLayoutVars>
      </dgm:prSet>
      <dgm:spPr/>
      <dgm:t>
        <a:bodyPr/>
        <a:lstStyle/>
        <a:p>
          <a:endParaRPr lang="en-US"/>
        </a:p>
      </dgm:t>
    </dgm:pt>
  </dgm:ptLst>
  <dgm:cxnLst>
    <dgm:cxn modelId="{5925A042-1134-41B2-89BB-2024710B3750}" type="presOf" srcId="{F8C30C54-B21D-4AC1-9ACC-B6F3D2F7AD12}" destId="{CD4F2294-2D02-474B-821C-DEA8F7FF3876}" srcOrd="0" destOrd="1" presId="urn:microsoft.com/office/officeart/2005/8/layout/list1"/>
    <dgm:cxn modelId="{80F7E4FC-551D-4210-9A78-24167B8510DE}" srcId="{32FCB712-78B0-4082-A8AB-86DCCBA1A9FA}" destId="{F8C30C54-B21D-4AC1-9ACC-B6F3D2F7AD12}" srcOrd="1" destOrd="0" parTransId="{ADC6BF05-2149-43CF-BEC1-1790A81235DA}" sibTransId="{D684845E-B0C7-40E8-9093-EC149961E822}"/>
    <dgm:cxn modelId="{1ACCE8EB-1BFA-4073-A68F-5967527AD23E}" type="presOf" srcId="{7FD75E66-9FFF-4C5C-B666-7625A11B7DCA}" destId="{CD4F2294-2D02-474B-821C-DEA8F7FF3876}" srcOrd="0" destOrd="0" presId="urn:microsoft.com/office/officeart/2005/8/layout/list1"/>
    <dgm:cxn modelId="{4CF4BE52-01AA-4372-906E-79ED7A28C6B3}" srcId="{1F03F11F-DD67-4BA3-B6BF-0C55F1C550CC}" destId="{32FCB712-78B0-4082-A8AB-86DCCBA1A9FA}" srcOrd="0" destOrd="0" parTransId="{36E054F0-A9D4-45A9-AC40-32F22481F9A8}" sibTransId="{31822FE5-A4B9-476F-922F-07693995838A}"/>
    <dgm:cxn modelId="{016B5CE7-AE4B-4B00-B8BE-41DF1CF8A40A}" type="presOf" srcId="{36F49476-12BA-42DE-9A0F-2E2ADE1ED379}" destId="{CD4F2294-2D02-474B-821C-DEA8F7FF3876}" srcOrd="0" destOrd="2" presId="urn:microsoft.com/office/officeart/2005/8/layout/list1"/>
    <dgm:cxn modelId="{6EC22581-1391-4C67-8063-987705097D7B}" srcId="{5E8542F3-F51E-4ECC-840C-203B59CC1102}" destId="{E1A1C91F-1BA5-4303-99A1-5A43D844DE7B}" srcOrd="1" destOrd="0" parTransId="{17AD505C-4C74-480F-A6C9-50C62EA30797}" sibTransId="{50777C4D-64D2-45B1-80E0-20FB878A12F5}"/>
    <dgm:cxn modelId="{6AC1A028-9033-40F3-A1AC-544BA832D674}" type="presOf" srcId="{E1A1C91F-1BA5-4303-99A1-5A43D844DE7B}" destId="{6A0EF7FC-12C2-4FD6-90EB-86536D36914A}" srcOrd="0" destOrd="1" presId="urn:microsoft.com/office/officeart/2005/8/layout/list1"/>
    <dgm:cxn modelId="{87DC7CD6-0294-4E20-8C28-74854C3D96C0}" type="presOf" srcId="{72BC7844-F935-412D-BF39-1FDBF51AE1B4}" destId="{CD4F2294-2D02-474B-821C-DEA8F7FF3876}" srcOrd="0" destOrd="5" presId="urn:microsoft.com/office/officeart/2005/8/layout/list1"/>
    <dgm:cxn modelId="{0E5ED46D-812C-4397-9B10-16ACAF44733A}" type="presOf" srcId="{558EB42A-A019-4EBF-9E81-D8A1F14E372A}" destId="{CD4F2294-2D02-474B-821C-DEA8F7FF3876}" srcOrd="0" destOrd="4" presId="urn:microsoft.com/office/officeart/2005/8/layout/list1"/>
    <dgm:cxn modelId="{38F04471-2A25-43F2-86D3-41AE0C416D44}" srcId="{32FCB712-78B0-4082-A8AB-86DCCBA1A9FA}" destId="{2CCDA7F5-ADE3-4DD7-A023-0F7CEC89BABD}" srcOrd="6" destOrd="0" parTransId="{CCC0BBF8-F1CB-4115-AC9A-28F12F55CF59}" sibTransId="{9F6A831B-E1DA-49B7-AAD4-DFCD08E1ECC9}"/>
    <dgm:cxn modelId="{EFA59CF0-806E-409E-911F-0C3853DE0CDD}" type="presOf" srcId="{2B8771CA-E99C-410A-9082-977F5AF8806A}" destId="{642122B7-D36E-4CA2-ABDA-045A19D8A5B8}" srcOrd="0" destOrd="0" presId="urn:microsoft.com/office/officeart/2005/8/layout/list1"/>
    <dgm:cxn modelId="{E1F0ECA5-A67A-4016-BB22-5BA084DD03A1}" srcId="{1F03F11F-DD67-4BA3-B6BF-0C55F1C550CC}" destId="{2B8771CA-E99C-410A-9082-977F5AF8806A}" srcOrd="1" destOrd="0" parTransId="{02EA4353-0399-478B-9CB9-6A41E13A4474}" sibTransId="{CCDFCEE6-5915-4F76-B4F7-EDF5451AFB9B}"/>
    <dgm:cxn modelId="{2CC2E67B-799B-49BD-AA1F-454980A80921}" type="presOf" srcId="{1F03F11F-DD67-4BA3-B6BF-0C55F1C550CC}" destId="{CEA73226-A474-4652-9D8F-7EC84183264D}" srcOrd="0" destOrd="0" presId="urn:microsoft.com/office/officeart/2005/8/layout/list1"/>
    <dgm:cxn modelId="{F87B0140-D2F1-4F8D-969C-3B713D57AB24}" type="presOf" srcId="{32FCB712-78B0-4082-A8AB-86DCCBA1A9FA}" destId="{CB75B6C7-C49D-44FF-9C44-9FF024E69F9F}" srcOrd="1" destOrd="0" presId="urn:microsoft.com/office/officeart/2005/8/layout/list1"/>
    <dgm:cxn modelId="{DF005C39-6D2D-4A02-90A5-9B70CD3403B2}" type="presOf" srcId="{5E8542F3-F51E-4ECC-840C-203B59CC1102}" destId="{0A5E2082-E1C4-405A-A8B3-690785AD8549}" srcOrd="0" destOrd="0" presId="urn:microsoft.com/office/officeart/2005/8/layout/list1"/>
    <dgm:cxn modelId="{14448381-2B61-4E9E-9563-A2953D7F3E48}" type="presOf" srcId="{2CCDA7F5-ADE3-4DD7-A023-0F7CEC89BABD}" destId="{CD4F2294-2D02-474B-821C-DEA8F7FF3876}" srcOrd="0" destOrd="6" presId="urn:microsoft.com/office/officeart/2005/8/layout/list1"/>
    <dgm:cxn modelId="{16A7EF83-ECF8-45B6-8783-BA6F801B3460}" type="presOf" srcId="{32FCB712-78B0-4082-A8AB-86DCCBA1A9FA}" destId="{E94F3387-6B3B-416F-8413-E7F63A3D09F1}" srcOrd="0" destOrd="0" presId="urn:microsoft.com/office/officeart/2005/8/layout/list1"/>
    <dgm:cxn modelId="{BFCB0D5A-058A-4E8B-B166-A9F9DBEEEAAC}" srcId="{32FCB712-78B0-4082-A8AB-86DCCBA1A9FA}" destId="{E9C3E640-FE4C-450F-BC40-CF3E2A36FD24}" srcOrd="3" destOrd="0" parTransId="{FD5B03E9-CCD6-4FE1-8418-1CA81177F521}" sibTransId="{4341B9A9-6A45-4CEB-8251-07B04BDE2499}"/>
    <dgm:cxn modelId="{A1631479-2B59-4DF1-8C4D-63C6652BA225}" type="presOf" srcId="{5E8542F3-F51E-4ECC-840C-203B59CC1102}" destId="{1CB69A21-B504-4598-9327-228B675E326A}" srcOrd="1" destOrd="0" presId="urn:microsoft.com/office/officeart/2005/8/layout/list1"/>
    <dgm:cxn modelId="{C197C1AB-E18B-4A63-B7B7-87F57685FB5F}" type="presOf" srcId="{E9C3E640-FE4C-450F-BC40-CF3E2A36FD24}" destId="{CD4F2294-2D02-474B-821C-DEA8F7FF3876}" srcOrd="0" destOrd="3" presId="urn:microsoft.com/office/officeart/2005/8/layout/list1"/>
    <dgm:cxn modelId="{33863F5C-2E63-485F-8A8B-D5F95882FD30}" srcId="{32FCB712-78B0-4082-A8AB-86DCCBA1A9FA}" destId="{72BC7844-F935-412D-BF39-1FDBF51AE1B4}" srcOrd="5" destOrd="0" parTransId="{3E656A4B-BCE7-4643-8E57-9E73233E75E7}" sibTransId="{39AEA3F4-7859-41F1-AE20-F9F9AAF15547}"/>
    <dgm:cxn modelId="{802668E4-15DA-4EF3-A76B-77E41253CF1F}" srcId="{5E8542F3-F51E-4ECC-840C-203B59CC1102}" destId="{8C5ABBA1-060A-4B26-B8C1-983F9E11F1D0}" srcOrd="0" destOrd="0" parTransId="{0E188A2E-9FA9-4C36-BB0F-86ED48C8B0E2}" sibTransId="{558CA82B-4787-4E4F-90DE-A3CD49CDCD0A}"/>
    <dgm:cxn modelId="{5B1D6E6B-21D8-44A9-8BE4-1EACAE88614A}" type="presOf" srcId="{E476BC7D-71A9-4B75-B4F2-8B58545F0E40}" destId="{6A0EF7FC-12C2-4FD6-90EB-86536D36914A}" srcOrd="0" destOrd="2" presId="urn:microsoft.com/office/officeart/2005/8/layout/list1"/>
    <dgm:cxn modelId="{2E7F0702-04CD-4A7F-AAEC-E20421785607}" srcId="{5E8542F3-F51E-4ECC-840C-203B59CC1102}" destId="{E476BC7D-71A9-4B75-B4F2-8B58545F0E40}" srcOrd="2" destOrd="0" parTransId="{4AF1CC66-C7A0-41D0-B701-FED1704720F6}" sibTransId="{5E77482C-BC23-4013-BD46-93B364E5E96E}"/>
    <dgm:cxn modelId="{9FB6B6A8-9252-405D-80DD-F7A8EFEC733C}" srcId="{1F03F11F-DD67-4BA3-B6BF-0C55F1C550CC}" destId="{5E8542F3-F51E-4ECC-840C-203B59CC1102}" srcOrd="2" destOrd="0" parTransId="{1342AC4F-B842-4CFE-B0D6-A49E1EB12B02}" sibTransId="{46750628-1EA0-44F0-968F-2256C477F3DF}"/>
    <dgm:cxn modelId="{AAA96A87-7CB2-411C-8127-18990399DA2B}" type="presOf" srcId="{8C5ABBA1-060A-4B26-B8C1-983F9E11F1D0}" destId="{6A0EF7FC-12C2-4FD6-90EB-86536D36914A}" srcOrd="0" destOrd="0" presId="urn:microsoft.com/office/officeart/2005/8/layout/list1"/>
    <dgm:cxn modelId="{723DF8D4-8B0D-4533-840E-E362A0561971}" srcId="{32FCB712-78B0-4082-A8AB-86DCCBA1A9FA}" destId="{7FD75E66-9FFF-4C5C-B666-7625A11B7DCA}" srcOrd="0" destOrd="0" parTransId="{612E6357-0D95-4FEF-AA69-D06D89900ED0}" sibTransId="{8F697921-A3A9-4656-AF8F-099FFA12F847}"/>
    <dgm:cxn modelId="{51D4654F-19D9-444A-860B-5E147C77E2AD}" srcId="{32FCB712-78B0-4082-A8AB-86DCCBA1A9FA}" destId="{558EB42A-A019-4EBF-9E81-D8A1F14E372A}" srcOrd="4" destOrd="0" parTransId="{62908044-62E1-4554-8613-39D83E8BBA0D}" sibTransId="{28A4F752-916E-45F4-B4F2-0CDF409CFCAE}"/>
    <dgm:cxn modelId="{854459E4-B52A-4064-A6F4-55FFFB6AC124}" type="presOf" srcId="{2B8771CA-E99C-410A-9082-977F5AF8806A}" destId="{DBC0003D-2F90-443F-9699-495B103BFF7A}" srcOrd="1" destOrd="0" presId="urn:microsoft.com/office/officeart/2005/8/layout/list1"/>
    <dgm:cxn modelId="{A9C8D598-6BB4-4050-A937-031900460A1D}" srcId="{32FCB712-78B0-4082-A8AB-86DCCBA1A9FA}" destId="{36F49476-12BA-42DE-9A0F-2E2ADE1ED379}" srcOrd="2" destOrd="0" parTransId="{A60FFD6C-BD89-4C9A-A47C-12FD01C2E454}" sibTransId="{E4251DBB-2919-41B8-B8E0-1DF758BB012C}"/>
    <dgm:cxn modelId="{EB2FEF24-767E-4A07-AD14-5FDE7D87CC02}" type="presParOf" srcId="{CEA73226-A474-4652-9D8F-7EC84183264D}" destId="{A11EBB5A-1435-42B5-822E-5F044B32EECE}" srcOrd="0" destOrd="0" presId="urn:microsoft.com/office/officeart/2005/8/layout/list1"/>
    <dgm:cxn modelId="{0D33D402-B30D-4675-8689-090B77B53D7E}" type="presParOf" srcId="{A11EBB5A-1435-42B5-822E-5F044B32EECE}" destId="{E94F3387-6B3B-416F-8413-E7F63A3D09F1}" srcOrd="0" destOrd="0" presId="urn:microsoft.com/office/officeart/2005/8/layout/list1"/>
    <dgm:cxn modelId="{98B8C6CA-9449-4B75-8DEB-EB1F911D2A9D}" type="presParOf" srcId="{A11EBB5A-1435-42B5-822E-5F044B32EECE}" destId="{CB75B6C7-C49D-44FF-9C44-9FF024E69F9F}" srcOrd="1" destOrd="0" presId="urn:microsoft.com/office/officeart/2005/8/layout/list1"/>
    <dgm:cxn modelId="{27DC9432-54F1-40C3-BA22-D64DD9AC98E9}" type="presParOf" srcId="{CEA73226-A474-4652-9D8F-7EC84183264D}" destId="{A5BFF51D-639F-4508-AAE7-7CE0C96B3402}" srcOrd="1" destOrd="0" presId="urn:microsoft.com/office/officeart/2005/8/layout/list1"/>
    <dgm:cxn modelId="{5E2AE663-B6EF-4E74-932C-D124CE012900}" type="presParOf" srcId="{CEA73226-A474-4652-9D8F-7EC84183264D}" destId="{CD4F2294-2D02-474B-821C-DEA8F7FF3876}" srcOrd="2" destOrd="0" presId="urn:microsoft.com/office/officeart/2005/8/layout/list1"/>
    <dgm:cxn modelId="{14324DC4-77FA-478D-A70B-023557ED0F5E}" type="presParOf" srcId="{CEA73226-A474-4652-9D8F-7EC84183264D}" destId="{768FB424-2101-4874-BBAF-B9A139482CD5}" srcOrd="3" destOrd="0" presId="urn:microsoft.com/office/officeart/2005/8/layout/list1"/>
    <dgm:cxn modelId="{ABD4A64B-94CB-4FAB-9A2C-BC47AFDAAB64}" type="presParOf" srcId="{CEA73226-A474-4652-9D8F-7EC84183264D}" destId="{5D4504FE-5890-4414-8CE5-4DAFE3D788C2}" srcOrd="4" destOrd="0" presId="urn:microsoft.com/office/officeart/2005/8/layout/list1"/>
    <dgm:cxn modelId="{A5EE7A75-F093-449B-87F0-3C80BD41847E}" type="presParOf" srcId="{5D4504FE-5890-4414-8CE5-4DAFE3D788C2}" destId="{642122B7-D36E-4CA2-ABDA-045A19D8A5B8}" srcOrd="0" destOrd="0" presId="urn:microsoft.com/office/officeart/2005/8/layout/list1"/>
    <dgm:cxn modelId="{0937B575-584F-42D9-9D61-BFEACD698388}" type="presParOf" srcId="{5D4504FE-5890-4414-8CE5-4DAFE3D788C2}" destId="{DBC0003D-2F90-443F-9699-495B103BFF7A}" srcOrd="1" destOrd="0" presId="urn:microsoft.com/office/officeart/2005/8/layout/list1"/>
    <dgm:cxn modelId="{FE98C1A5-1276-4EA4-98EF-255CAD7AA5FB}" type="presParOf" srcId="{CEA73226-A474-4652-9D8F-7EC84183264D}" destId="{0E024F7F-89E6-4A0C-92C2-1D2BEFD5457F}" srcOrd="5" destOrd="0" presId="urn:microsoft.com/office/officeart/2005/8/layout/list1"/>
    <dgm:cxn modelId="{58942667-87B0-46AB-9997-DC9CC4F872F7}" type="presParOf" srcId="{CEA73226-A474-4652-9D8F-7EC84183264D}" destId="{6D13616B-25B2-43B6-9428-F19098F87399}" srcOrd="6" destOrd="0" presId="urn:microsoft.com/office/officeart/2005/8/layout/list1"/>
    <dgm:cxn modelId="{D3F08F04-BF00-409B-AA81-E445956DA0F7}" type="presParOf" srcId="{CEA73226-A474-4652-9D8F-7EC84183264D}" destId="{89C9A143-22BC-4296-BCFB-26D9CE46F786}" srcOrd="7" destOrd="0" presId="urn:microsoft.com/office/officeart/2005/8/layout/list1"/>
    <dgm:cxn modelId="{92288A47-2EF5-4806-9A44-647835BF09AF}" type="presParOf" srcId="{CEA73226-A474-4652-9D8F-7EC84183264D}" destId="{F40A3872-AF04-465A-A276-685CEACEDE42}" srcOrd="8" destOrd="0" presId="urn:microsoft.com/office/officeart/2005/8/layout/list1"/>
    <dgm:cxn modelId="{5FA52CD9-08B9-4E49-A937-D7B5A484BC3E}" type="presParOf" srcId="{F40A3872-AF04-465A-A276-685CEACEDE42}" destId="{0A5E2082-E1C4-405A-A8B3-690785AD8549}" srcOrd="0" destOrd="0" presId="urn:microsoft.com/office/officeart/2005/8/layout/list1"/>
    <dgm:cxn modelId="{4F0B22BD-5AB2-46B1-92B7-513B20D88E31}" type="presParOf" srcId="{F40A3872-AF04-465A-A276-685CEACEDE42}" destId="{1CB69A21-B504-4598-9327-228B675E326A}" srcOrd="1" destOrd="0" presId="urn:microsoft.com/office/officeart/2005/8/layout/list1"/>
    <dgm:cxn modelId="{F8162148-2004-40E8-89E0-4652CCA25EDE}" type="presParOf" srcId="{CEA73226-A474-4652-9D8F-7EC84183264D}" destId="{550FF4A0-9EF3-41DE-B964-1B7818FCE647}" srcOrd="9" destOrd="0" presId="urn:microsoft.com/office/officeart/2005/8/layout/list1"/>
    <dgm:cxn modelId="{3D326B5C-38FA-4EE4-A2E9-26F16163BD72}" type="presParOf" srcId="{CEA73226-A474-4652-9D8F-7EC84183264D}" destId="{6A0EF7FC-12C2-4FD6-90EB-86536D36914A}" srcOrd="10" destOrd="0" presId="urn:microsoft.com/office/officeart/2005/8/layout/list1"/>
  </dgm:cxnLst>
  <dgm:bg/>
  <dgm:whole/>
  <dgm:extLst>
    <a:ext uri="http://schemas.microsoft.com/office/drawing/2008/diagram"/>
  </dgm:extLst>
</dgm:dataModel>
</file>

<file path=ppt/diagrams/data16.xml><?xml version="1.0" encoding="utf-8"?>
<dgm:dataModel xmlns:dgm="http://schemas.openxmlformats.org/drawingml/2006/diagram" xmlns:a="http://schemas.openxmlformats.org/drawingml/2006/main">
  <dgm:ptLst>
    <dgm:pt modelId="{1F03F11F-DD67-4BA3-B6BF-0C55F1C550CC}" type="doc">
      <dgm:prSet loTypeId="urn:microsoft.com/office/officeart/2005/8/layout/list1" loCatId="list" qsTypeId="urn:microsoft.com/office/officeart/2005/8/quickstyle/simple1#16" qsCatId="simple" csTypeId="urn:microsoft.com/office/officeart/2005/8/colors/accent1_2#16" csCatId="accent1" phldr="1"/>
      <dgm:spPr/>
      <dgm:t>
        <a:bodyPr/>
        <a:lstStyle/>
        <a:p>
          <a:endParaRPr lang="en-US"/>
        </a:p>
      </dgm:t>
    </dgm:pt>
    <dgm:pt modelId="{E476BC7D-71A9-4B75-B4F2-8B58545F0E40}">
      <dgm:prSet/>
      <dgm:spPr/>
      <dgm:t>
        <a:bodyPr/>
        <a:lstStyle/>
        <a:p>
          <a:pPr rtl="0"/>
          <a:r>
            <a:rPr lang="en-US" dirty="0" smtClean="0"/>
            <a:t>Prior reform efforts and outcomes?</a:t>
          </a:r>
          <a:endParaRPr lang="en-US" dirty="0"/>
        </a:p>
      </dgm:t>
    </dgm:pt>
    <dgm:pt modelId="{4AF1CC66-C7A0-41D0-B701-FED1704720F6}" type="parTrans" cxnId="{2E7F0702-04CD-4A7F-AAEC-E20421785607}">
      <dgm:prSet/>
      <dgm:spPr/>
      <dgm:t>
        <a:bodyPr/>
        <a:lstStyle/>
        <a:p>
          <a:endParaRPr lang="en-US"/>
        </a:p>
      </dgm:t>
    </dgm:pt>
    <dgm:pt modelId="{5E77482C-BC23-4013-BD46-93B364E5E96E}" type="sibTrans" cxnId="{2E7F0702-04CD-4A7F-AAEC-E20421785607}">
      <dgm:prSet/>
      <dgm:spPr/>
      <dgm:t>
        <a:bodyPr/>
        <a:lstStyle/>
        <a:p>
          <a:endParaRPr lang="en-US"/>
        </a:p>
      </dgm:t>
    </dgm:pt>
    <dgm:pt modelId="{AE4B147A-C35B-46D8-BFAF-A5386D4D8115}">
      <dgm:prSet/>
      <dgm:spPr/>
      <dgm:t>
        <a:bodyPr/>
        <a:lstStyle/>
        <a:p>
          <a:pPr rtl="0"/>
          <a:r>
            <a:rPr lang="en-US" dirty="0" smtClean="0"/>
            <a:t>Performance profile by grade, subject area and subgroup?</a:t>
          </a:r>
          <a:endParaRPr lang="en-US" dirty="0"/>
        </a:p>
      </dgm:t>
    </dgm:pt>
    <dgm:pt modelId="{6C1CD9DD-6B0D-4C9E-BA9F-121EFBB7E43E}" type="parTrans" cxnId="{82356088-F402-4D6D-A9BC-7BDC6B939FA0}">
      <dgm:prSet/>
      <dgm:spPr/>
      <dgm:t>
        <a:bodyPr/>
        <a:lstStyle/>
        <a:p>
          <a:endParaRPr lang="en-US"/>
        </a:p>
      </dgm:t>
    </dgm:pt>
    <dgm:pt modelId="{7E9F8329-7302-4B1C-A9E7-59E2BC74E199}" type="sibTrans" cxnId="{82356088-F402-4D6D-A9BC-7BDC6B939FA0}">
      <dgm:prSet/>
      <dgm:spPr/>
      <dgm:t>
        <a:bodyPr/>
        <a:lstStyle/>
        <a:p>
          <a:endParaRPr lang="en-US"/>
        </a:p>
      </dgm:t>
    </dgm:pt>
    <dgm:pt modelId="{AC695CE9-A40B-402C-A6E2-1135777C4470}">
      <dgm:prSet/>
      <dgm:spPr/>
      <dgm:t>
        <a:bodyPr/>
        <a:lstStyle/>
        <a:p>
          <a:pPr rtl="0"/>
          <a:r>
            <a:rPr lang="en-US" dirty="0" smtClean="0"/>
            <a:t>Noteworthy performance trends/patterns?</a:t>
          </a:r>
          <a:endParaRPr lang="en-US" dirty="0"/>
        </a:p>
      </dgm:t>
    </dgm:pt>
    <dgm:pt modelId="{50FB683A-E4B2-4ACB-B454-4B40E1B17C54}" type="parTrans" cxnId="{F9F70155-49E5-4DB7-9065-A0E9B610BA20}">
      <dgm:prSet/>
      <dgm:spPr/>
    </dgm:pt>
    <dgm:pt modelId="{98119829-6473-4ADC-892C-BB1B5381C935}" type="sibTrans" cxnId="{F9F70155-49E5-4DB7-9065-A0E9B610BA20}">
      <dgm:prSet/>
      <dgm:spPr/>
    </dgm:pt>
    <dgm:pt modelId="{CEA73226-A474-4652-9D8F-7EC84183264D}" type="pres">
      <dgm:prSet presAssocID="{1F03F11F-DD67-4BA3-B6BF-0C55F1C550CC}" presName="linear" presStyleCnt="0">
        <dgm:presLayoutVars>
          <dgm:dir/>
          <dgm:animLvl val="lvl"/>
          <dgm:resizeHandles val="exact"/>
        </dgm:presLayoutVars>
      </dgm:prSet>
      <dgm:spPr/>
      <dgm:t>
        <a:bodyPr/>
        <a:lstStyle/>
        <a:p>
          <a:endParaRPr lang="en-US"/>
        </a:p>
      </dgm:t>
    </dgm:pt>
    <dgm:pt modelId="{CDA6B6EE-0229-4886-80AC-4287CB74D059}" type="pres">
      <dgm:prSet presAssocID="{E476BC7D-71A9-4B75-B4F2-8B58545F0E40}" presName="parentLin" presStyleCnt="0"/>
      <dgm:spPr/>
    </dgm:pt>
    <dgm:pt modelId="{F15C9E09-F439-4FD5-AC3C-4584F839A2DE}" type="pres">
      <dgm:prSet presAssocID="{E476BC7D-71A9-4B75-B4F2-8B58545F0E40}" presName="parentLeftMargin" presStyleLbl="node1" presStyleIdx="0" presStyleCnt="3"/>
      <dgm:spPr/>
      <dgm:t>
        <a:bodyPr/>
        <a:lstStyle/>
        <a:p>
          <a:endParaRPr lang="en-US"/>
        </a:p>
      </dgm:t>
    </dgm:pt>
    <dgm:pt modelId="{7981ED46-616B-4053-ADD9-301582866C23}" type="pres">
      <dgm:prSet presAssocID="{E476BC7D-71A9-4B75-B4F2-8B58545F0E40}" presName="parentText" presStyleLbl="node1" presStyleIdx="0" presStyleCnt="3">
        <dgm:presLayoutVars>
          <dgm:chMax val="0"/>
          <dgm:bulletEnabled val="1"/>
        </dgm:presLayoutVars>
      </dgm:prSet>
      <dgm:spPr/>
      <dgm:t>
        <a:bodyPr/>
        <a:lstStyle/>
        <a:p>
          <a:endParaRPr lang="en-US"/>
        </a:p>
      </dgm:t>
    </dgm:pt>
    <dgm:pt modelId="{33E6815C-3265-4C17-AF51-EF7B3EE5F0B0}" type="pres">
      <dgm:prSet presAssocID="{E476BC7D-71A9-4B75-B4F2-8B58545F0E40}" presName="negativeSpace" presStyleCnt="0"/>
      <dgm:spPr/>
    </dgm:pt>
    <dgm:pt modelId="{BD3B78B4-0CBB-40DD-8A24-E744FAEB1611}" type="pres">
      <dgm:prSet presAssocID="{E476BC7D-71A9-4B75-B4F2-8B58545F0E40}" presName="childText" presStyleLbl="conFgAcc1" presStyleIdx="0" presStyleCnt="3">
        <dgm:presLayoutVars>
          <dgm:bulletEnabled val="1"/>
        </dgm:presLayoutVars>
      </dgm:prSet>
      <dgm:spPr/>
    </dgm:pt>
    <dgm:pt modelId="{7C84787D-EF24-4F11-83F4-8572931FA775}" type="pres">
      <dgm:prSet presAssocID="{5E77482C-BC23-4013-BD46-93B364E5E96E}" presName="spaceBetweenRectangles" presStyleCnt="0"/>
      <dgm:spPr/>
    </dgm:pt>
    <dgm:pt modelId="{9E437EC2-A7B5-4317-97FA-FA12E6422E25}" type="pres">
      <dgm:prSet presAssocID="{AE4B147A-C35B-46D8-BFAF-A5386D4D8115}" presName="parentLin" presStyleCnt="0"/>
      <dgm:spPr/>
    </dgm:pt>
    <dgm:pt modelId="{2EE65B7A-862E-45B8-BCA7-CA3BBC3BA625}" type="pres">
      <dgm:prSet presAssocID="{AE4B147A-C35B-46D8-BFAF-A5386D4D8115}" presName="parentLeftMargin" presStyleLbl="node1" presStyleIdx="0" presStyleCnt="3"/>
      <dgm:spPr/>
      <dgm:t>
        <a:bodyPr/>
        <a:lstStyle/>
        <a:p>
          <a:endParaRPr lang="en-US"/>
        </a:p>
      </dgm:t>
    </dgm:pt>
    <dgm:pt modelId="{424BF06C-9092-42F5-B0B6-EC09B2051DBF}" type="pres">
      <dgm:prSet presAssocID="{AE4B147A-C35B-46D8-BFAF-A5386D4D8115}" presName="parentText" presStyleLbl="node1" presStyleIdx="1" presStyleCnt="3">
        <dgm:presLayoutVars>
          <dgm:chMax val="0"/>
          <dgm:bulletEnabled val="1"/>
        </dgm:presLayoutVars>
      </dgm:prSet>
      <dgm:spPr/>
      <dgm:t>
        <a:bodyPr/>
        <a:lstStyle/>
        <a:p>
          <a:endParaRPr lang="en-US"/>
        </a:p>
      </dgm:t>
    </dgm:pt>
    <dgm:pt modelId="{0992FF70-D081-4705-A55B-D9208ACEDFC4}" type="pres">
      <dgm:prSet presAssocID="{AE4B147A-C35B-46D8-BFAF-A5386D4D8115}" presName="negativeSpace" presStyleCnt="0"/>
      <dgm:spPr/>
    </dgm:pt>
    <dgm:pt modelId="{C5D9A89E-4E66-4865-9762-B15EE1E1EAA9}" type="pres">
      <dgm:prSet presAssocID="{AE4B147A-C35B-46D8-BFAF-A5386D4D8115}" presName="childText" presStyleLbl="conFgAcc1" presStyleIdx="1" presStyleCnt="3">
        <dgm:presLayoutVars>
          <dgm:bulletEnabled val="1"/>
        </dgm:presLayoutVars>
      </dgm:prSet>
      <dgm:spPr/>
    </dgm:pt>
    <dgm:pt modelId="{3C7DFFFF-3B11-4666-AF7F-0CD8298AC60B}" type="pres">
      <dgm:prSet presAssocID="{7E9F8329-7302-4B1C-A9E7-59E2BC74E199}" presName="spaceBetweenRectangles" presStyleCnt="0"/>
      <dgm:spPr/>
    </dgm:pt>
    <dgm:pt modelId="{196B970D-8DA6-4FF5-8046-54212ACC6E4D}" type="pres">
      <dgm:prSet presAssocID="{AC695CE9-A40B-402C-A6E2-1135777C4470}" presName="parentLin" presStyleCnt="0"/>
      <dgm:spPr/>
    </dgm:pt>
    <dgm:pt modelId="{F03B29F2-1537-490A-822B-5175C4D11FF5}" type="pres">
      <dgm:prSet presAssocID="{AC695CE9-A40B-402C-A6E2-1135777C4470}" presName="parentLeftMargin" presStyleLbl="node1" presStyleIdx="1" presStyleCnt="3"/>
      <dgm:spPr/>
      <dgm:t>
        <a:bodyPr/>
        <a:lstStyle/>
        <a:p>
          <a:endParaRPr lang="en-US"/>
        </a:p>
      </dgm:t>
    </dgm:pt>
    <dgm:pt modelId="{C2788EBB-E086-4C66-B886-215FF2784CC6}" type="pres">
      <dgm:prSet presAssocID="{AC695CE9-A40B-402C-A6E2-1135777C4470}" presName="parentText" presStyleLbl="node1" presStyleIdx="2" presStyleCnt="3">
        <dgm:presLayoutVars>
          <dgm:chMax val="0"/>
          <dgm:bulletEnabled val="1"/>
        </dgm:presLayoutVars>
      </dgm:prSet>
      <dgm:spPr/>
      <dgm:t>
        <a:bodyPr/>
        <a:lstStyle/>
        <a:p>
          <a:endParaRPr lang="en-US"/>
        </a:p>
      </dgm:t>
    </dgm:pt>
    <dgm:pt modelId="{3F8FBA6B-3D84-404A-973B-7FBA3AB49E95}" type="pres">
      <dgm:prSet presAssocID="{AC695CE9-A40B-402C-A6E2-1135777C4470}" presName="negativeSpace" presStyleCnt="0"/>
      <dgm:spPr/>
    </dgm:pt>
    <dgm:pt modelId="{4E46E3B2-4BBF-42C5-93D3-1860F8405ACD}" type="pres">
      <dgm:prSet presAssocID="{AC695CE9-A40B-402C-A6E2-1135777C4470}" presName="childText" presStyleLbl="conFgAcc1" presStyleIdx="2" presStyleCnt="3">
        <dgm:presLayoutVars>
          <dgm:bulletEnabled val="1"/>
        </dgm:presLayoutVars>
      </dgm:prSet>
      <dgm:spPr/>
    </dgm:pt>
  </dgm:ptLst>
  <dgm:cxnLst>
    <dgm:cxn modelId="{3BE59487-4961-4753-820E-4E19B33876F3}" type="presOf" srcId="{1F03F11F-DD67-4BA3-B6BF-0C55F1C550CC}" destId="{CEA73226-A474-4652-9D8F-7EC84183264D}" srcOrd="0" destOrd="0" presId="urn:microsoft.com/office/officeart/2005/8/layout/list1"/>
    <dgm:cxn modelId="{D3BF0EFD-6507-4F11-A22B-D62D2E020307}" type="presOf" srcId="{E476BC7D-71A9-4B75-B4F2-8B58545F0E40}" destId="{F15C9E09-F439-4FD5-AC3C-4584F839A2DE}" srcOrd="0" destOrd="0" presId="urn:microsoft.com/office/officeart/2005/8/layout/list1"/>
    <dgm:cxn modelId="{50377709-872F-4CB7-8F0F-0C88CE2196A5}" type="presOf" srcId="{AE4B147A-C35B-46D8-BFAF-A5386D4D8115}" destId="{424BF06C-9092-42F5-B0B6-EC09B2051DBF}" srcOrd="1" destOrd="0" presId="urn:microsoft.com/office/officeart/2005/8/layout/list1"/>
    <dgm:cxn modelId="{0DF4754E-C7B5-4328-857A-0802862DD025}" type="presOf" srcId="{AC695CE9-A40B-402C-A6E2-1135777C4470}" destId="{C2788EBB-E086-4C66-B886-215FF2784CC6}" srcOrd="1" destOrd="0" presId="urn:microsoft.com/office/officeart/2005/8/layout/list1"/>
    <dgm:cxn modelId="{DB6BDCE6-182F-4B13-92BF-FEEFFA578270}" type="presOf" srcId="{E476BC7D-71A9-4B75-B4F2-8B58545F0E40}" destId="{7981ED46-616B-4053-ADD9-301582866C23}" srcOrd="1" destOrd="0" presId="urn:microsoft.com/office/officeart/2005/8/layout/list1"/>
    <dgm:cxn modelId="{2E7F0702-04CD-4A7F-AAEC-E20421785607}" srcId="{1F03F11F-DD67-4BA3-B6BF-0C55F1C550CC}" destId="{E476BC7D-71A9-4B75-B4F2-8B58545F0E40}" srcOrd="0" destOrd="0" parTransId="{4AF1CC66-C7A0-41D0-B701-FED1704720F6}" sibTransId="{5E77482C-BC23-4013-BD46-93B364E5E96E}"/>
    <dgm:cxn modelId="{3AB291D0-49D8-40BF-ABDF-D4D7D99A343D}" type="presOf" srcId="{AC695CE9-A40B-402C-A6E2-1135777C4470}" destId="{F03B29F2-1537-490A-822B-5175C4D11FF5}" srcOrd="0" destOrd="0" presId="urn:microsoft.com/office/officeart/2005/8/layout/list1"/>
    <dgm:cxn modelId="{F9F70155-49E5-4DB7-9065-A0E9B610BA20}" srcId="{1F03F11F-DD67-4BA3-B6BF-0C55F1C550CC}" destId="{AC695CE9-A40B-402C-A6E2-1135777C4470}" srcOrd="2" destOrd="0" parTransId="{50FB683A-E4B2-4ACB-B454-4B40E1B17C54}" sibTransId="{98119829-6473-4ADC-892C-BB1B5381C935}"/>
    <dgm:cxn modelId="{82356088-F402-4D6D-A9BC-7BDC6B939FA0}" srcId="{1F03F11F-DD67-4BA3-B6BF-0C55F1C550CC}" destId="{AE4B147A-C35B-46D8-BFAF-A5386D4D8115}" srcOrd="1" destOrd="0" parTransId="{6C1CD9DD-6B0D-4C9E-BA9F-121EFBB7E43E}" sibTransId="{7E9F8329-7302-4B1C-A9E7-59E2BC74E199}"/>
    <dgm:cxn modelId="{9DB5BAAD-FB75-48EB-82DC-F3AC2CEBB8A9}" type="presOf" srcId="{AE4B147A-C35B-46D8-BFAF-A5386D4D8115}" destId="{2EE65B7A-862E-45B8-BCA7-CA3BBC3BA625}" srcOrd="0" destOrd="0" presId="urn:microsoft.com/office/officeart/2005/8/layout/list1"/>
    <dgm:cxn modelId="{D825780C-89BB-49BA-B786-997B042E1A2A}" type="presParOf" srcId="{CEA73226-A474-4652-9D8F-7EC84183264D}" destId="{CDA6B6EE-0229-4886-80AC-4287CB74D059}" srcOrd="0" destOrd="0" presId="urn:microsoft.com/office/officeart/2005/8/layout/list1"/>
    <dgm:cxn modelId="{163EA55A-D2F3-4FB9-89A6-B63A7C4154DC}" type="presParOf" srcId="{CDA6B6EE-0229-4886-80AC-4287CB74D059}" destId="{F15C9E09-F439-4FD5-AC3C-4584F839A2DE}" srcOrd="0" destOrd="0" presId="urn:microsoft.com/office/officeart/2005/8/layout/list1"/>
    <dgm:cxn modelId="{7231739E-0F01-4501-B2C3-10C621CF0B0F}" type="presParOf" srcId="{CDA6B6EE-0229-4886-80AC-4287CB74D059}" destId="{7981ED46-616B-4053-ADD9-301582866C23}" srcOrd="1" destOrd="0" presId="urn:microsoft.com/office/officeart/2005/8/layout/list1"/>
    <dgm:cxn modelId="{7A013B06-7392-493F-9500-1CBAD52F8938}" type="presParOf" srcId="{CEA73226-A474-4652-9D8F-7EC84183264D}" destId="{33E6815C-3265-4C17-AF51-EF7B3EE5F0B0}" srcOrd="1" destOrd="0" presId="urn:microsoft.com/office/officeart/2005/8/layout/list1"/>
    <dgm:cxn modelId="{19CAE02D-AB6E-4039-8F6F-3FDC7286CB3E}" type="presParOf" srcId="{CEA73226-A474-4652-9D8F-7EC84183264D}" destId="{BD3B78B4-0CBB-40DD-8A24-E744FAEB1611}" srcOrd="2" destOrd="0" presId="urn:microsoft.com/office/officeart/2005/8/layout/list1"/>
    <dgm:cxn modelId="{82D0229B-149A-4DFA-9153-B3CDB2770F91}" type="presParOf" srcId="{CEA73226-A474-4652-9D8F-7EC84183264D}" destId="{7C84787D-EF24-4F11-83F4-8572931FA775}" srcOrd="3" destOrd="0" presId="urn:microsoft.com/office/officeart/2005/8/layout/list1"/>
    <dgm:cxn modelId="{9DC210ED-391F-4884-A75F-575491088917}" type="presParOf" srcId="{CEA73226-A474-4652-9D8F-7EC84183264D}" destId="{9E437EC2-A7B5-4317-97FA-FA12E6422E25}" srcOrd="4" destOrd="0" presId="urn:microsoft.com/office/officeart/2005/8/layout/list1"/>
    <dgm:cxn modelId="{64EF7930-2C1A-462C-A7FF-CB9EAD7CCC4F}" type="presParOf" srcId="{9E437EC2-A7B5-4317-97FA-FA12E6422E25}" destId="{2EE65B7A-862E-45B8-BCA7-CA3BBC3BA625}" srcOrd="0" destOrd="0" presId="urn:microsoft.com/office/officeart/2005/8/layout/list1"/>
    <dgm:cxn modelId="{3B934766-6B8F-4A17-A015-74849146F03F}" type="presParOf" srcId="{9E437EC2-A7B5-4317-97FA-FA12E6422E25}" destId="{424BF06C-9092-42F5-B0B6-EC09B2051DBF}" srcOrd="1" destOrd="0" presId="urn:microsoft.com/office/officeart/2005/8/layout/list1"/>
    <dgm:cxn modelId="{60EAD7FB-2ADA-4026-956D-C8D5FC2DB91F}" type="presParOf" srcId="{CEA73226-A474-4652-9D8F-7EC84183264D}" destId="{0992FF70-D081-4705-A55B-D9208ACEDFC4}" srcOrd="5" destOrd="0" presId="urn:microsoft.com/office/officeart/2005/8/layout/list1"/>
    <dgm:cxn modelId="{93892F0E-EAC1-4E7C-9A34-C5F19C35DF0C}" type="presParOf" srcId="{CEA73226-A474-4652-9D8F-7EC84183264D}" destId="{C5D9A89E-4E66-4865-9762-B15EE1E1EAA9}" srcOrd="6" destOrd="0" presId="urn:microsoft.com/office/officeart/2005/8/layout/list1"/>
    <dgm:cxn modelId="{B882CBE4-8AEF-4D1B-AD44-75BF173AE206}" type="presParOf" srcId="{CEA73226-A474-4652-9D8F-7EC84183264D}" destId="{3C7DFFFF-3B11-4666-AF7F-0CD8298AC60B}" srcOrd="7" destOrd="0" presId="urn:microsoft.com/office/officeart/2005/8/layout/list1"/>
    <dgm:cxn modelId="{91A4DE44-12B7-4957-8971-8AA893A57BC9}" type="presParOf" srcId="{CEA73226-A474-4652-9D8F-7EC84183264D}" destId="{196B970D-8DA6-4FF5-8046-54212ACC6E4D}" srcOrd="8" destOrd="0" presId="urn:microsoft.com/office/officeart/2005/8/layout/list1"/>
    <dgm:cxn modelId="{384B3126-535C-484E-B5CA-DC54500F3F5F}" type="presParOf" srcId="{196B970D-8DA6-4FF5-8046-54212ACC6E4D}" destId="{F03B29F2-1537-490A-822B-5175C4D11FF5}" srcOrd="0" destOrd="0" presId="urn:microsoft.com/office/officeart/2005/8/layout/list1"/>
    <dgm:cxn modelId="{4BDCB7BC-2E08-4A51-A9F6-B5340EC4D81D}" type="presParOf" srcId="{196B970D-8DA6-4FF5-8046-54212ACC6E4D}" destId="{C2788EBB-E086-4C66-B886-215FF2784CC6}" srcOrd="1" destOrd="0" presId="urn:microsoft.com/office/officeart/2005/8/layout/list1"/>
    <dgm:cxn modelId="{9EF97FB9-EA0A-47F3-8307-9B4B0B9D1A33}" type="presParOf" srcId="{CEA73226-A474-4652-9D8F-7EC84183264D}" destId="{3F8FBA6B-3D84-404A-973B-7FBA3AB49E95}" srcOrd="9" destOrd="0" presId="urn:microsoft.com/office/officeart/2005/8/layout/list1"/>
    <dgm:cxn modelId="{8D7C92FA-FA1A-4CDA-8D4D-860EC099B7ED}" type="presParOf" srcId="{CEA73226-A474-4652-9D8F-7EC84183264D}" destId="{4E46E3B2-4BBF-42C5-93D3-1860F8405ACD}" srcOrd="10" destOrd="0" presId="urn:microsoft.com/office/officeart/2005/8/layout/list1"/>
  </dgm:cxnLst>
  <dgm:bg/>
  <dgm:whole/>
  <dgm:extLst>
    <a:ext uri="http://schemas.microsoft.com/office/drawing/2008/diagram"/>
  </dgm:extLst>
</dgm:dataModel>
</file>

<file path=ppt/diagrams/data17.xml><?xml version="1.0" encoding="utf-8"?>
<dgm:dataModel xmlns:dgm="http://schemas.openxmlformats.org/drawingml/2006/diagram" xmlns:a="http://schemas.openxmlformats.org/drawingml/2006/main">
  <dgm:ptLst>
    <dgm:pt modelId="{145F97CB-B317-4DAC-9B57-C033C2D66000}" type="doc">
      <dgm:prSet loTypeId="urn:microsoft.com/office/officeart/2005/8/layout/list1" loCatId="list" qsTypeId="urn:microsoft.com/office/officeart/2005/8/quickstyle/simple1#17" qsCatId="simple" csTypeId="urn:microsoft.com/office/officeart/2005/8/colors/accent1_2#17" csCatId="accent1" phldr="1"/>
      <dgm:spPr/>
      <dgm:t>
        <a:bodyPr/>
        <a:lstStyle/>
        <a:p>
          <a:endParaRPr lang="en-US"/>
        </a:p>
      </dgm:t>
    </dgm:pt>
    <dgm:pt modelId="{FE40F179-5ADB-4AD3-8374-DADF0116F76E}">
      <dgm:prSet/>
      <dgm:spPr/>
      <dgm:t>
        <a:bodyPr/>
        <a:lstStyle/>
        <a:p>
          <a:pPr rtl="0"/>
          <a:r>
            <a:rPr lang="en-US" dirty="0" smtClean="0"/>
            <a:t>Characteristics to consider:</a:t>
          </a:r>
          <a:endParaRPr lang="en-US" dirty="0"/>
        </a:p>
      </dgm:t>
    </dgm:pt>
    <dgm:pt modelId="{FFA7F72F-5136-455B-9717-6A632019C4FF}" type="parTrans" cxnId="{A118B002-4413-42BE-BBAE-6F1BB1C01CED}">
      <dgm:prSet/>
      <dgm:spPr/>
      <dgm:t>
        <a:bodyPr/>
        <a:lstStyle/>
        <a:p>
          <a:endParaRPr lang="en-US"/>
        </a:p>
      </dgm:t>
    </dgm:pt>
    <dgm:pt modelId="{423D021E-57E0-44E9-B0D6-19F2DD254F15}" type="sibTrans" cxnId="{A118B002-4413-42BE-BBAE-6F1BB1C01CED}">
      <dgm:prSet/>
      <dgm:spPr/>
      <dgm:t>
        <a:bodyPr/>
        <a:lstStyle/>
        <a:p>
          <a:endParaRPr lang="en-US"/>
        </a:p>
      </dgm:t>
    </dgm:pt>
    <dgm:pt modelId="{F48F2993-788C-4E91-9820-ADD603D4DF5A}">
      <dgm:prSet/>
      <dgm:spPr/>
      <dgm:t>
        <a:bodyPr/>
        <a:lstStyle/>
        <a:p>
          <a:pPr rtl="0"/>
          <a:r>
            <a:rPr lang="en-US" dirty="0" smtClean="0"/>
            <a:t>School performance?</a:t>
          </a:r>
          <a:endParaRPr lang="en-US" dirty="0"/>
        </a:p>
      </dgm:t>
    </dgm:pt>
    <dgm:pt modelId="{D2234B76-72B7-4E46-9F06-673CAC9A1BB1}" type="parTrans" cxnId="{24FCCC7D-3473-4B5E-A53B-CBD1C20553F6}">
      <dgm:prSet/>
      <dgm:spPr/>
      <dgm:t>
        <a:bodyPr/>
        <a:lstStyle/>
        <a:p>
          <a:endParaRPr lang="en-US"/>
        </a:p>
      </dgm:t>
    </dgm:pt>
    <dgm:pt modelId="{C09E2B6A-8156-48B0-BEEA-A1B7E5D830BA}" type="sibTrans" cxnId="{24FCCC7D-3473-4B5E-A53B-CBD1C20553F6}">
      <dgm:prSet/>
      <dgm:spPr/>
      <dgm:t>
        <a:bodyPr/>
        <a:lstStyle/>
        <a:p>
          <a:endParaRPr lang="en-US"/>
        </a:p>
      </dgm:t>
    </dgm:pt>
    <dgm:pt modelId="{E2CB2C1A-1E85-4A3C-8FC1-FA46D5763850}">
      <dgm:prSet/>
      <dgm:spPr/>
      <dgm:t>
        <a:bodyPr/>
        <a:lstStyle/>
        <a:p>
          <a:pPr rtl="0"/>
          <a:r>
            <a:rPr lang="en-US" dirty="0" smtClean="0"/>
            <a:t>School capacity?</a:t>
          </a:r>
          <a:endParaRPr lang="en-US" dirty="0"/>
        </a:p>
      </dgm:t>
    </dgm:pt>
    <dgm:pt modelId="{6615B26A-048D-4B60-AF33-575EE664470B}" type="parTrans" cxnId="{A8D54812-A2E6-413A-889F-F51C8981AB74}">
      <dgm:prSet/>
      <dgm:spPr/>
      <dgm:t>
        <a:bodyPr/>
        <a:lstStyle/>
        <a:p>
          <a:endParaRPr lang="en-US"/>
        </a:p>
      </dgm:t>
    </dgm:pt>
    <dgm:pt modelId="{BA67D2EC-4BA7-48E5-A945-78676ACA924B}" type="sibTrans" cxnId="{A8D54812-A2E6-413A-889F-F51C8981AB74}">
      <dgm:prSet/>
      <dgm:spPr/>
      <dgm:t>
        <a:bodyPr/>
        <a:lstStyle/>
        <a:p>
          <a:endParaRPr lang="en-US"/>
        </a:p>
      </dgm:t>
    </dgm:pt>
    <dgm:pt modelId="{38B874AB-F27D-4C30-91F1-69F7452C963D}">
      <dgm:prSet/>
      <dgm:spPr/>
      <dgm:t>
        <a:bodyPr/>
        <a:lstStyle/>
        <a:p>
          <a:pPr rtl="0"/>
          <a:r>
            <a:rPr lang="en-US" dirty="0" smtClean="0"/>
            <a:t>District capacity?</a:t>
          </a:r>
          <a:endParaRPr lang="en-US" dirty="0"/>
        </a:p>
      </dgm:t>
    </dgm:pt>
    <dgm:pt modelId="{0A67FC8E-E4DC-45B1-A900-64738ED1826C}" type="parTrans" cxnId="{7D956467-31FB-4373-BC91-DF5297D53AE9}">
      <dgm:prSet/>
      <dgm:spPr/>
      <dgm:t>
        <a:bodyPr/>
        <a:lstStyle/>
        <a:p>
          <a:endParaRPr lang="en-US"/>
        </a:p>
      </dgm:t>
    </dgm:pt>
    <dgm:pt modelId="{FB6CA819-A530-43DE-89EE-44939407BCCE}" type="sibTrans" cxnId="{7D956467-31FB-4373-BC91-DF5297D53AE9}">
      <dgm:prSet/>
      <dgm:spPr/>
      <dgm:t>
        <a:bodyPr/>
        <a:lstStyle/>
        <a:p>
          <a:endParaRPr lang="en-US"/>
        </a:p>
      </dgm:t>
    </dgm:pt>
    <dgm:pt modelId="{A5E222E8-F97A-454C-8831-CB4B0D24CA13}">
      <dgm:prSet/>
      <dgm:spPr/>
      <dgm:t>
        <a:bodyPr/>
        <a:lstStyle/>
        <a:p>
          <a:pPr rtl="0"/>
          <a:r>
            <a:rPr lang="en-US" dirty="0" smtClean="0"/>
            <a:t>Community capacity?</a:t>
          </a:r>
          <a:endParaRPr lang="en-US" dirty="0"/>
        </a:p>
      </dgm:t>
    </dgm:pt>
    <dgm:pt modelId="{BA740685-D0E6-499A-BCBA-EA74411C9E8C}" type="parTrans" cxnId="{AF0FC95F-F2C4-4DBC-AB93-E0860DD447B8}">
      <dgm:prSet/>
      <dgm:spPr/>
      <dgm:t>
        <a:bodyPr/>
        <a:lstStyle/>
        <a:p>
          <a:endParaRPr lang="en-US"/>
        </a:p>
      </dgm:t>
    </dgm:pt>
    <dgm:pt modelId="{F957BB97-4FA0-46D3-B499-A4B85223A270}" type="sibTrans" cxnId="{AF0FC95F-F2C4-4DBC-AB93-E0860DD447B8}">
      <dgm:prSet/>
      <dgm:spPr/>
      <dgm:t>
        <a:bodyPr/>
        <a:lstStyle/>
        <a:p>
          <a:endParaRPr lang="en-US"/>
        </a:p>
      </dgm:t>
    </dgm:pt>
    <dgm:pt modelId="{E8F424DC-BCAB-4AFF-B37E-9C7618F72449}" type="pres">
      <dgm:prSet presAssocID="{145F97CB-B317-4DAC-9B57-C033C2D66000}" presName="linear" presStyleCnt="0">
        <dgm:presLayoutVars>
          <dgm:dir/>
          <dgm:animLvl val="lvl"/>
          <dgm:resizeHandles val="exact"/>
        </dgm:presLayoutVars>
      </dgm:prSet>
      <dgm:spPr/>
      <dgm:t>
        <a:bodyPr/>
        <a:lstStyle/>
        <a:p>
          <a:endParaRPr lang="en-US"/>
        </a:p>
      </dgm:t>
    </dgm:pt>
    <dgm:pt modelId="{1A671EE0-C368-45E1-AD40-EFA4D7A72050}" type="pres">
      <dgm:prSet presAssocID="{FE40F179-5ADB-4AD3-8374-DADF0116F76E}" presName="parentLin" presStyleCnt="0"/>
      <dgm:spPr/>
    </dgm:pt>
    <dgm:pt modelId="{DB58B56F-45DD-4500-AACD-198D953F1AC0}" type="pres">
      <dgm:prSet presAssocID="{FE40F179-5ADB-4AD3-8374-DADF0116F76E}" presName="parentLeftMargin" presStyleLbl="node1" presStyleIdx="0" presStyleCnt="1"/>
      <dgm:spPr/>
      <dgm:t>
        <a:bodyPr/>
        <a:lstStyle/>
        <a:p>
          <a:endParaRPr lang="en-US"/>
        </a:p>
      </dgm:t>
    </dgm:pt>
    <dgm:pt modelId="{E03279FC-B369-484C-8277-2DCD61A05007}" type="pres">
      <dgm:prSet presAssocID="{FE40F179-5ADB-4AD3-8374-DADF0116F76E}" presName="parentText" presStyleLbl="node1" presStyleIdx="0" presStyleCnt="1">
        <dgm:presLayoutVars>
          <dgm:chMax val="0"/>
          <dgm:bulletEnabled val="1"/>
        </dgm:presLayoutVars>
      </dgm:prSet>
      <dgm:spPr/>
      <dgm:t>
        <a:bodyPr/>
        <a:lstStyle/>
        <a:p>
          <a:endParaRPr lang="en-US"/>
        </a:p>
      </dgm:t>
    </dgm:pt>
    <dgm:pt modelId="{DC294514-06EE-42E0-95D8-FA3EAE70F367}" type="pres">
      <dgm:prSet presAssocID="{FE40F179-5ADB-4AD3-8374-DADF0116F76E}" presName="negativeSpace" presStyleCnt="0"/>
      <dgm:spPr/>
    </dgm:pt>
    <dgm:pt modelId="{C61F54B7-9AD5-4421-9BF1-6C6F8F999D30}" type="pres">
      <dgm:prSet presAssocID="{FE40F179-5ADB-4AD3-8374-DADF0116F76E}" presName="childText" presStyleLbl="conFgAcc1" presStyleIdx="0" presStyleCnt="1">
        <dgm:presLayoutVars>
          <dgm:bulletEnabled val="1"/>
        </dgm:presLayoutVars>
      </dgm:prSet>
      <dgm:spPr/>
      <dgm:t>
        <a:bodyPr/>
        <a:lstStyle/>
        <a:p>
          <a:endParaRPr lang="en-US"/>
        </a:p>
      </dgm:t>
    </dgm:pt>
  </dgm:ptLst>
  <dgm:cxnLst>
    <dgm:cxn modelId="{BE6B2E39-D2D4-4CA8-BFD8-C2E6C5709AC0}" type="presOf" srcId="{E2CB2C1A-1E85-4A3C-8FC1-FA46D5763850}" destId="{C61F54B7-9AD5-4421-9BF1-6C6F8F999D30}" srcOrd="0" destOrd="1" presId="urn:microsoft.com/office/officeart/2005/8/layout/list1"/>
    <dgm:cxn modelId="{A118B002-4413-42BE-BBAE-6F1BB1C01CED}" srcId="{145F97CB-B317-4DAC-9B57-C033C2D66000}" destId="{FE40F179-5ADB-4AD3-8374-DADF0116F76E}" srcOrd="0" destOrd="0" parTransId="{FFA7F72F-5136-455B-9717-6A632019C4FF}" sibTransId="{423D021E-57E0-44E9-B0D6-19F2DD254F15}"/>
    <dgm:cxn modelId="{6100207C-FF45-443D-9ADF-1C61C99E8DA7}" type="presOf" srcId="{F48F2993-788C-4E91-9820-ADD603D4DF5A}" destId="{C61F54B7-9AD5-4421-9BF1-6C6F8F999D30}" srcOrd="0" destOrd="0" presId="urn:microsoft.com/office/officeart/2005/8/layout/list1"/>
    <dgm:cxn modelId="{62A869FD-1FFD-4BE0-AA47-CBCE00D7C3F8}" type="presOf" srcId="{A5E222E8-F97A-454C-8831-CB4B0D24CA13}" destId="{C61F54B7-9AD5-4421-9BF1-6C6F8F999D30}" srcOrd="0" destOrd="3" presId="urn:microsoft.com/office/officeart/2005/8/layout/list1"/>
    <dgm:cxn modelId="{E0EBB2C0-3199-45C9-B3A5-584DDE99A749}" type="presOf" srcId="{FE40F179-5ADB-4AD3-8374-DADF0116F76E}" destId="{DB58B56F-45DD-4500-AACD-198D953F1AC0}" srcOrd="0" destOrd="0" presId="urn:microsoft.com/office/officeart/2005/8/layout/list1"/>
    <dgm:cxn modelId="{7D956467-31FB-4373-BC91-DF5297D53AE9}" srcId="{FE40F179-5ADB-4AD3-8374-DADF0116F76E}" destId="{38B874AB-F27D-4C30-91F1-69F7452C963D}" srcOrd="2" destOrd="0" parTransId="{0A67FC8E-E4DC-45B1-A900-64738ED1826C}" sibTransId="{FB6CA819-A530-43DE-89EE-44939407BCCE}"/>
    <dgm:cxn modelId="{AF0FC95F-F2C4-4DBC-AB93-E0860DD447B8}" srcId="{FE40F179-5ADB-4AD3-8374-DADF0116F76E}" destId="{A5E222E8-F97A-454C-8831-CB4B0D24CA13}" srcOrd="3" destOrd="0" parTransId="{BA740685-D0E6-499A-BCBA-EA74411C9E8C}" sibTransId="{F957BB97-4FA0-46D3-B499-A4B85223A270}"/>
    <dgm:cxn modelId="{8246B3ED-F7E4-4554-8C52-FD251F12887D}" type="presOf" srcId="{FE40F179-5ADB-4AD3-8374-DADF0116F76E}" destId="{E03279FC-B369-484C-8277-2DCD61A05007}" srcOrd="1" destOrd="0" presId="urn:microsoft.com/office/officeart/2005/8/layout/list1"/>
    <dgm:cxn modelId="{A8D54812-A2E6-413A-889F-F51C8981AB74}" srcId="{FE40F179-5ADB-4AD3-8374-DADF0116F76E}" destId="{E2CB2C1A-1E85-4A3C-8FC1-FA46D5763850}" srcOrd="1" destOrd="0" parTransId="{6615B26A-048D-4B60-AF33-575EE664470B}" sibTransId="{BA67D2EC-4BA7-48E5-A945-78676ACA924B}"/>
    <dgm:cxn modelId="{3AB15702-22D7-4A57-BC3B-9C7383FF2B00}" type="presOf" srcId="{145F97CB-B317-4DAC-9B57-C033C2D66000}" destId="{E8F424DC-BCAB-4AFF-B37E-9C7618F72449}" srcOrd="0" destOrd="0" presId="urn:microsoft.com/office/officeart/2005/8/layout/list1"/>
    <dgm:cxn modelId="{24FCCC7D-3473-4B5E-A53B-CBD1C20553F6}" srcId="{FE40F179-5ADB-4AD3-8374-DADF0116F76E}" destId="{F48F2993-788C-4E91-9820-ADD603D4DF5A}" srcOrd="0" destOrd="0" parTransId="{D2234B76-72B7-4E46-9F06-673CAC9A1BB1}" sibTransId="{C09E2B6A-8156-48B0-BEEA-A1B7E5D830BA}"/>
    <dgm:cxn modelId="{AEE31E43-8D94-4785-B0E1-1FF9D49CC0BD}" type="presOf" srcId="{38B874AB-F27D-4C30-91F1-69F7452C963D}" destId="{C61F54B7-9AD5-4421-9BF1-6C6F8F999D30}" srcOrd="0" destOrd="2" presId="urn:microsoft.com/office/officeart/2005/8/layout/list1"/>
    <dgm:cxn modelId="{1E63809F-8B1D-4D94-89A8-0E84D34305F0}" type="presParOf" srcId="{E8F424DC-BCAB-4AFF-B37E-9C7618F72449}" destId="{1A671EE0-C368-45E1-AD40-EFA4D7A72050}" srcOrd="0" destOrd="0" presId="urn:microsoft.com/office/officeart/2005/8/layout/list1"/>
    <dgm:cxn modelId="{1F5784F7-DFDA-47FF-81D2-3979FE83C707}" type="presParOf" srcId="{1A671EE0-C368-45E1-AD40-EFA4D7A72050}" destId="{DB58B56F-45DD-4500-AACD-198D953F1AC0}" srcOrd="0" destOrd="0" presId="urn:microsoft.com/office/officeart/2005/8/layout/list1"/>
    <dgm:cxn modelId="{E9D43F89-7270-4AD7-86EA-A660F8474693}" type="presParOf" srcId="{1A671EE0-C368-45E1-AD40-EFA4D7A72050}" destId="{E03279FC-B369-484C-8277-2DCD61A05007}" srcOrd="1" destOrd="0" presId="urn:microsoft.com/office/officeart/2005/8/layout/list1"/>
    <dgm:cxn modelId="{E98FA93C-57C6-417F-9D48-1B9E3DB95E2C}" type="presParOf" srcId="{E8F424DC-BCAB-4AFF-B37E-9C7618F72449}" destId="{DC294514-06EE-42E0-95D8-FA3EAE70F367}" srcOrd="1" destOrd="0" presId="urn:microsoft.com/office/officeart/2005/8/layout/list1"/>
    <dgm:cxn modelId="{B5BF5397-30DC-4C6C-ABC8-F89DF94F6851}" type="presParOf" srcId="{E8F424DC-BCAB-4AFF-B37E-9C7618F72449}" destId="{C61F54B7-9AD5-4421-9BF1-6C6F8F999D30}" srcOrd="2" destOrd="0" presId="urn:microsoft.com/office/officeart/2005/8/layout/list1"/>
  </dgm:cxnLst>
  <dgm:bg/>
  <dgm:whole/>
  <dgm:extLst>
    <a:ext uri="http://schemas.microsoft.com/office/drawing/2008/diagram"/>
  </dgm:extLst>
</dgm:dataModel>
</file>

<file path=ppt/diagrams/data18.xml><?xml version="1.0" encoding="utf-8"?>
<dgm:dataModel xmlns:dgm="http://schemas.openxmlformats.org/drawingml/2006/diagram" xmlns:a="http://schemas.openxmlformats.org/drawingml/2006/main">
  <dgm:ptLst>
    <dgm:pt modelId="{D0958A3E-D8F1-47F6-B1B8-13AADCBAB688}" type="doc">
      <dgm:prSet loTypeId="urn:microsoft.com/office/officeart/2005/8/layout/default" loCatId="list" qsTypeId="urn:microsoft.com/office/officeart/2005/8/quickstyle/simple1#18" qsCatId="simple" csTypeId="urn:microsoft.com/office/officeart/2005/8/colors/accent1_2#18" csCatId="accent1" phldr="1"/>
      <dgm:spPr/>
      <dgm:t>
        <a:bodyPr/>
        <a:lstStyle/>
        <a:p>
          <a:endParaRPr lang="en-US"/>
        </a:p>
      </dgm:t>
    </dgm:pt>
    <dgm:pt modelId="{06F829CA-A03E-4DBA-82E7-27AF250E698F}">
      <dgm:prSet custT="1"/>
      <dgm:spPr/>
      <dgm:t>
        <a:bodyPr/>
        <a:lstStyle/>
        <a:p>
          <a:pPr rtl="0"/>
          <a:r>
            <a:rPr lang="en-US" sz="1800" b="1" dirty="0" smtClean="0"/>
            <a:t>State Education Agency?</a:t>
          </a:r>
          <a:endParaRPr lang="en-US" sz="1800" dirty="0"/>
        </a:p>
      </dgm:t>
    </dgm:pt>
    <dgm:pt modelId="{1EE4894E-F250-4B5D-8041-5236B4001FD4}" type="parTrans" cxnId="{E0CE3B71-8521-4D7F-B21E-E169C9D06DD4}">
      <dgm:prSet/>
      <dgm:spPr/>
      <dgm:t>
        <a:bodyPr/>
        <a:lstStyle/>
        <a:p>
          <a:endParaRPr lang="en-US"/>
        </a:p>
      </dgm:t>
    </dgm:pt>
    <dgm:pt modelId="{31F31639-8152-4623-B8D3-EDC1F26B3B8D}" type="sibTrans" cxnId="{E0CE3B71-8521-4D7F-B21E-E169C9D06DD4}">
      <dgm:prSet/>
      <dgm:spPr/>
      <dgm:t>
        <a:bodyPr/>
        <a:lstStyle/>
        <a:p>
          <a:endParaRPr lang="en-US"/>
        </a:p>
      </dgm:t>
    </dgm:pt>
    <dgm:pt modelId="{359E73C5-9F6F-460C-8EEE-786F7CBF241A}">
      <dgm:prSet custT="1"/>
      <dgm:spPr/>
      <dgm:t>
        <a:bodyPr/>
        <a:lstStyle/>
        <a:p>
          <a:pPr rtl="0"/>
          <a:r>
            <a:rPr lang="en-US" sz="1800" b="1" dirty="0" smtClean="0"/>
            <a:t>Local Education Agency?</a:t>
          </a:r>
          <a:endParaRPr lang="en-US" sz="1800" dirty="0"/>
        </a:p>
      </dgm:t>
    </dgm:pt>
    <dgm:pt modelId="{EBAEB888-07D7-4B52-B0DC-98F12B93D6C0}" type="parTrans" cxnId="{28A88465-160E-4752-8892-CD03F9A53286}">
      <dgm:prSet/>
      <dgm:spPr/>
      <dgm:t>
        <a:bodyPr/>
        <a:lstStyle/>
        <a:p>
          <a:endParaRPr lang="en-US"/>
        </a:p>
      </dgm:t>
    </dgm:pt>
    <dgm:pt modelId="{D4E85A79-F032-4E0C-89E0-D25D52B315B4}" type="sibTrans" cxnId="{28A88465-160E-4752-8892-CD03F9A53286}">
      <dgm:prSet/>
      <dgm:spPr/>
      <dgm:t>
        <a:bodyPr/>
        <a:lstStyle/>
        <a:p>
          <a:endParaRPr lang="en-US"/>
        </a:p>
      </dgm:t>
    </dgm:pt>
    <dgm:pt modelId="{322F9DD7-9A50-4216-95B2-A23482C48C0D}">
      <dgm:prSet custT="1"/>
      <dgm:spPr/>
      <dgm:t>
        <a:bodyPr/>
        <a:lstStyle/>
        <a:p>
          <a:pPr rtl="0"/>
          <a:r>
            <a:rPr lang="en-US" sz="1800" b="1" dirty="0" smtClean="0"/>
            <a:t>Internal Partner/Provider (LEA staff)?</a:t>
          </a:r>
          <a:endParaRPr lang="en-US" sz="1800" dirty="0"/>
        </a:p>
      </dgm:t>
    </dgm:pt>
    <dgm:pt modelId="{1412E681-1F50-46B4-844D-BE4D2C788FDB}" type="parTrans" cxnId="{A371DC47-461F-4DCE-A44A-BD9025A9D85B}">
      <dgm:prSet/>
      <dgm:spPr/>
      <dgm:t>
        <a:bodyPr/>
        <a:lstStyle/>
        <a:p>
          <a:endParaRPr lang="en-US"/>
        </a:p>
      </dgm:t>
    </dgm:pt>
    <dgm:pt modelId="{3D4A8135-546F-4B87-B614-9FF4DAE0454A}" type="sibTrans" cxnId="{A371DC47-461F-4DCE-A44A-BD9025A9D85B}">
      <dgm:prSet/>
      <dgm:spPr/>
      <dgm:t>
        <a:bodyPr/>
        <a:lstStyle/>
        <a:p>
          <a:endParaRPr lang="en-US"/>
        </a:p>
      </dgm:t>
    </dgm:pt>
    <dgm:pt modelId="{F97C1234-A3EF-4946-9D24-CB1C5F5AA16F}">
      <dgm:prSet custT="1"/>
      <dgm:spPr/>
      <dgm:t>
        <a:bodyPr/>
        <a:lstStyle/>
        <a:p>
          <a:pPr rtl="0"/>
          <a:r>
            <a:rPr lang="en-US" sz="1800" b="1" dirty="0" smtClean="0"/>
            <a:t>Lead Partner/Provider? </a:t>
          </a:r>
          <a:endParaRPr lang="en-US" sz="1800" dirty="0"/>
        </a:p>
      </dgm:t>
    </dgm:pt>
    <dgm:pt modelId="{488F4A4F-43E1-4567-A2FA-A2AC66E1FC26}" type="parTrans" cxnId="{2F136B2C-804E-40D0-BE97-96C4660E7430}">
      <dgm:prSet/>
      <dgm:spPr/>
      <dgm:t>
        <a:bodyPr/>
        <a:lstStyle/>
        <a:p>
          <a:endParaRPr lang="en-US"/>
        </a:p>
      </dgm:t>
    </dgm:pt>
    <dgm:pt modelId="{D695A926-28A7-479B-AF11-A809880E6543}" type="sibTrans" cxnId="{2F136B2C-804E-40D0-BE97-96C4660E7430}">
      <dgm:prSet/>
      <dgm:spPr/>
      <dgm:t>
        <a:bodyPr/>
        <a:lstStyle/>
        <a:p>
          <a:endParaRPr lang="en-US"/>
        </a:p>
      </dgm:t>
    </dgm:pt>
    <dgm:pt modelId="{89CAF2D2-FA8E-4B14-8C47-EE539444BE70}">
      <dgm:prSet custT="1"/>
      <dgm:spPr/>
      <dgm:t>
        <a:bodyPr/>
        <a:lstStyle/>
        <a:p>
          <a:pPr rtl="0"/>
          <a:r>
            <a:rPr lang="en-US" sz="1800" b="1" dirty="0" smtClean="0"/>
            <a:t>Support Partner/Provider? </a:t>
          </a:r>
          <a:endParaRPr lang="en-US" sz="1800" dirty="0"/>
        </a:p>
      </dgm:t>
    </dgm:pt>
    <dgm:pt modelId="{A48CC5D1-BA72-4875-AAA9-22212D4000CD}" type="parTrans" cxnId="{8D0E1AA8-63E9-4359-9A68-F2AF3C80F165}">
      <dgm:prSet/>
      <dgm:spPr/>
      <dgm:t>
        <a:bodyPr/>
        <a:lstStyle/>
        <a:p>
          <a:endParaRPr lang="en-US"/>
        </a:p>
      </dgm:t>
    </dgm:pt>
    <dgm:pt modelId="{635353D9-609A-4AEC-AE3F-2E2E9B37F73A}" type="sibTrans" cxnId="{8D0E1AA8-63E9-4359-9A68-F2AF3C80F165}">
      <dgm:prSet/>
      <dgm:spPr/>
      <dgm:t>
        <a:bodyPr/>
        <a:lstStyle/>
        <a:p>
          <a:endParaRPr lang="en-US"/>
        </a:p>
      </dgm:t>
    </dgm:pt>
    <dgm:pt modelId="{3C1CA26E-F245-4E2D-AB40-99A6AB99C149}">
      <dgm:prSet custT="1"/>
      <dgm:spPr/>
      <dgm:t>
        <a:bodyPr/>
        <a:lstStyle/>
        <a:p>
          <a:pPr rtl="0"/>
          <a:r>
            <a:rPr lang="en-US" sz="1800" b="1" dirty="0" smtClean="0"/>
            <a:t>Support Partner/Provider? </a:t>
          </a:r>
          <a:endParaRPr lang="en-US" sz="1800" dirty="0"/>
        </a:p>
      </dgm:t>
    </dgm:pt>
    <dgm:pt modelId="{E3DFB8F2-2546-4B2A-9526-732DFE591B52}" type="parTrans" cxnId="{8B8F89DB-275A-49F1-80DB-42EB2BDAF64D}">
      <dgm:prSet/>
      <dgm:spPr/>
      <dgm:t>
        <a:bodyPr/>
        <a:lstStyle/>
        <a:p>
          <a:endParaRPr lang="en-US"/>
        </a:p>
      </dgm:t>
    </dgm:pt>
    <dgm:pt modelId="{E1E14A8D-DF45-447F-9185-D396A7480A26}" type="sibTrans" cxnId="{8B8F89DB-275A-49F1-80DB-42EB2BDAF64D}">
      <dgm:prSet/>
      <dgm:spPr/>
      <dgm:t>
        <a:bodyPr/>
        <a:lstStyle/>
        <a:p>
          <a:endParaRPr lang="en-US"/>
        </a:p>
      </dgm:t>
    </dgm:pt>
    <dgm:pt modelId="{49FAE695-6040-4D3B-94B8-270E64F2B262}">
      <dgm:prSet custT="1"/>
      <dgm:spPr/>
      <dgm:t>
        <a:bodyPr/>
        <a:lstStyle/>
        <a:p>
          <a:pPr rtl="0"/>
          <a:r>
            <a:rPr lang="en-US" sz="1800" b="1" dirty="0" smtClean="0"/>
            <a:t>Principal?</a:t>
          </a:r>
          <a:endParaRPr lang="en-US" sz="1800" dirty="0"/>
        </a:p>
      </dgm:t>
    </dgm:pt>
    <dgm:pt modelId="{32D20BDA-0870-402F-9A9C-B1EEF5A6358B}" type="parTrans" cxnId="{3FB24325-6B05-4CBB-B9C8-D20928749C1D}">
      <dgm:prSet/>
      <dgm:spPr/>
      <dgm:t>
        <a:bodyPr/>
        <a:lstStyle/>
        <a:p>
          <a:endParaRPr lang="en-US"/>
        </a:p>
      </dgm:t>
    </dgm:pt>
    <dgm:pt modelId="{4C86E195-5624-464B-862C-547BE7D14AA3}" type="sibTrans" cxnId="{3FB24325-6B05-4CBB-B9C8-D20928749C1D}">
      <dgm:prSet/>
      <dgm:spPr/>
      <dgm:t>
        <a:bodyPr/>
        <a:lstStyle/>
        <a:p>
          <a:endParaRPr lang="en-US"/>
        </a:p>
      </dgm:t>
    </dgm:pt>
    <dgm:pt modelId="{43401122-BC48-42BC-B502-D39B7AA524E4}">
      <dgm:prSet custT="1"/>
      <dgm:spPr/>
      <dgm:t>
        <a:bodyPr/>
        <a:lstStyle/>
        <a:p>
          <a:pPr rtl="0"/>
          <a:r>
            <a:rPr lang="en-US" sz="1800" b="1" dirty="0" smtClean="0"/>
            <a:t>School Teams?</a:t>
          </a:r>
          <a:endParaRPr lang="en-US" sz="1800" dirty="0"/>
        </a:p>
      </dgm:t>
    </dgm:pt>
    <dgm:pt modelId="{C689132E-4560-4A73-8CAF-B7833C758BFD}" type="parTrans" cxnId="{A24B8A1D-FAF0-4ADD-B36D-158606B4D581}">
      <dgm:prSet/>
      <dgm:spPr/>
      <dgm:t>
        <a:bodyPr/>
        <a:lstStyle/>
        <a:p>
          <a:endParaRPr lang="en-US"/>
        </a:p>
      </dgm:t>
    </dgm:pt>
    <dgm:pt modelId="{587C7AC5-FE64-42B7-805A-454996D1E6A4}" type="sibTrans" cxnId="{A24B8A1D-FAF0-4ADD-B36D-158606B4D581}">
      <dgm:prSet/>
      <dgm:spPr/>
      <dgm:t>
        <a:bodyPr/>
        <a:lstStyle/>
        <a:p>
          <a:endParaRPr lang="en-US"/>
        </a:p>
      </dgm:t>
    </dgm:pt>
    <dgm:pt modelId="{C0300B7C-4631-43FF-B661-BABE83FD12C2}">
      <dgm:prSet custT="1"/>
      <dgm:spPr/>
      <dgm:t>
        <a:bodyPr/>
        <a:lstStyle/>
        <a:p>
          <a:pPr rtl="0"/>
          <a:r>
            <a:rPr lang="en-US" sz="1800" b="1" dirty="0" smtClean="0"/>
            <a:t>Parents &amp; Community?</a:t>
          </a:r>
          <a:endParaRPr lang="en-US" sz="1800" dirty="0"/>
        </a:p>
      </dgm:t>
    </dgm:pt>
    <dgm:pt modelId="{A45BE762-F7E5-4CBA-8616-BE77B7C64D0B}" type="parTrans" cxnId="{F604355C-01FB-42E7-B5FE-D5E113761EC3}">
      <dgm:prSet/>
      <dgm:spPr/>
      <dgm:t>
        <a:bodyPr/>
        <a:lstStyle/>
        <a:p>
          <a:endParaRPr lang="en-US"/>
        </a:p>
      </dgm:t>
    </dgm:pt>
    <dgm:pt modelId="{BE77670B-2258-4E70-BD2E-73F9C0F3D9E0}" type="sibTrans" cxnId="{F604355C-01FB-42E7-B5FE-D5E113761EC3}">
      <dgm:prSet/>
      <dgm:spPr/>
      <dgm:t>
        <a:bodyPr/>
        <a:lstStyle/>
        <a:p>
          <a:endParaRPr lang="en-US"/>
        </a:p>
      </dgm:t>
    </dgm:pt>
    <dgm:pt modelId="{C0DE9E23-AFD7-40BD-B88C-5EEA768149D6}" type="pres">
      <dgm:prSet presAssocID="{D0958A3E-D8F1-47F6-B1B8-13AADCBAB688}" presName="diagram" presStyleCnt="0">
        <dgm:presLayoutVars>
          <dgm:dir/>
          <dgm:resizeHandles val="exact"/>
        </dgm:presLayoutVars>
      </dgm:prSet>
      <dgm:spPr/>
      <dgm:t>
        <a:bodyPr/>
        <a:lstStyle/>
        <a:p>
          <a:endParaRPr lang="en-US"/>
        </a:p>
      </dgm:t>
    </dgm:pt>
    <dgm:pt modelId="{A506ADF2-9F5F-48F2-96B9-348C095BC067}" type="pres">
      <dgm:prSet presAssocID="{06F829CA-A03E-4DBA-82E7-27AF250E698F}" presName="node" presStyleLbl="node1" presStyleIdx="0" presStyleCnt="9" custScaleY="119440">
        <dgm:presLayoutVars>
          <dgm:bulletEnabled val="1"/>
        </dgm:presLayoutVars>
      </dgm:prSet>
      <dgm:spPr/>
      <dgm:t>
        <a:bodyPr/>
        <a:lstStyle/>
        <a:p>
          <a:endParaRPr lang="en-US"/>
        </a:p>
      </dgm:t>
    </dgm:pt>
    <dgm:pt modelId="{5B3FF285-28A5-473A-BAC6-D71DB2DEA9DF}" type="pres">
      <dgm:prSet presAssocID="{31F31639-8152-4623-B8D3-EDC1F26B3B8D}" presName="sibTrans" presStyleCnt="0"/>
      <dgm:spPr/>
    </dgm:pt>
    <dgm:pt modelId="{BBB218E5-CC9D-4725-8698-5BC946314CFF}" type="pres">
      <dgm:prSet presAssocID="{359E73C5-9F6F-460C-8EEE-786F7CBF241A}" presName="node" presStyleLbl="node1" presStyleIdx="1" presStyleCnt="9" custScaleY="119440">
        <dgm:presLayoutVars>
          <dgm:bulletEnabled val="1"/>
        </dgm:presLayoutVars>
      </dgm:prSet>
      <dgm:spPr/>
      <dgm:t>
        <a:bodyPr/>
        <a:lstStyle/>
        <a:p>
          <a:endParaRPr lang="en-US"/>
        </a:p>
      </dgm:t>
    </dgm:pt>
    <dgm:pt modelId="{2EA648FC-2D44-4668-A12F-955B080E1F4C}" type="pres">
      <dgm:prSet presAssocID="{D4E85A79-F032-4E0C-89E0-D25D52B315B4}" presName="sibTrans" presStyleCnt="0"/>
      <dgm:spPr/>
    </dgm:pt>
    <dgm:pt modelId="{91E4C086-DB67-439D-ACD4-8A0644ACC302}" type="pres">
      <dgm:prSet presAssocID="{322F9DD7-9A50-4216-95B2-A23482C48C0D}" presName="node" presStyleLbl="node1" presStyleIdx="2" presStyleCnt="9" custScaleY="119440">
        <dgm:presLayoutVars>
          <dgm:bulletEnabled val="1"/>
        </dgm:presLayoutVars>
      </dgm:prSet>
      <dgm:spPr/>
      <dgm:t>
        <a:bodyPr/>
        <a:lstStyle/>
        <a:p>
          <a:endParaRPr lang="en-US"/>
        </a:p>
      </dgm:t>
    </dgm:pt>
    <dgm:pt modelId="{10842D8B-7EAB-41BD-8DD7-1528B682C913}" type="pres">
      <dgm:prSet presAssocID="{3D4A8135-546F-4B87-B614-9FF4DAE0454A}" presName="sibTrans" presStyleCnt="0"/>
      <dgm:spPr/>
    </dgm:pt>
    <dgm:pt modelId="{C1A8E18B-7DB6-4F75-9501-0CEA611DA0A8}" type="pres">
      <dgm:prSet presAssocID="{F97C1234-A3EF-4946-9D24-CB1C5F5AA16F}" presName="node" presStyleLbl="node1" presStyleIdx="3" presStyleCnt="9" custScaleY="119440">
        <dgm:presLayoutVars>
          <dgm:bulletEnabled val="1"/>
        </dgm:presLayoutVars>
      </dgm:prSet>
      <dgm:spPr/>
      <dgm:t>
        <a:bodyPr/>
        <a:lstStyle/>
        <a:p>
          <a:endParaRPr lang="en-US"/>
        </a:p>
      </dgm:t>
    </dgm:pt>
    <dgm:pt modelId="{F9C0536D-68A2-45AE-A380-DA09DF40F9DD}" type="pres">
      <dgm:prSet presAssocID="{D695A926-28A7-479B-AF11-A809880E6543}" presName="sibTrans" presStyleCnt="0"/>
      <dgm:spPr/>
    </dgm:pt>
    <dgm:pt modelId="{9B6B7B4D-92BA-4938-8CBE-777EF62CF2C5}" type="pres">
      <dgm:prSet presAssocID="{89CAF2D2-FA8E-4B14-8C47-EE539444BE70}" presName="node" presStyleLbl="node1" presStyleIdx="4" presStyleCnt="9" custScaleY="119440">
        <dgm:presLayoutVars>
          <dgm:bulletEnabled val="1"/>
        </dgm:presLayoutVars>
      </dgm:prSet>
      <dgm:spPr/>
      <dgm:t>
        <a:bodyPr/>
        <a:lstStyle/>
        <a:p>
          <a:endParaRPr lang="en-US"/>
        </a:p>
      </dgm:t>
    </dgm:pt>
    <dgm:pt modelId="{5061D13D-CA20-4CD9-BD2E-9C05AFA298BD}" type="pres">
      <dgm:prSet presAssocID="{635353D9-609A-4AEC-AE3F-2E2E9B37F73A}" presName="sibTrans" presStyleCnt="0"/>
      <dgm:spPr/>
    </dgm:pt>
    <dgm:pt modelId="{EDBCB5A1-B04A-45EF-B87A-7009885C3B6D}" type="pres">
      <dgm:prSet presAssocID="{3C1CA26E-F245-4E2D-AB40-99A6AB99C149}" presName="node" presStyleLbl="node1" presStyleIdx="5" presStyleCnt="9" custScaleY="119440">
        <dgm:presLayoutVars>
          <dgm:bulletEnabled val="1"/>
        </dgm:presLayoutVars>
      </dgm:prSet>
      <dgm:spPr/>
      <dgm:t>
        <a:bodyPr/>
        <a:lstStyle/>
        <a:p>
          <a:endParaRPr lang="en-US"/>
        </a:p>
      </dgm:t>
    </dgm:pt>
    <dgm:pt modelId="{D1AE14C4-8801-412E-AE26-46F0E29D5D16}" type="pres">
      <dgm:prSet presAssocID="{E1E14A8D-DF45-447F-9185-D396A7480A26}" presName="sibTrans" presStyleCnt="0"/>
      <dgm:spPr/>
    </dgm:pt>
    <dgm:pt modelId="{FE3ECF02-834D-4BD6-8F38-EDEA1A921546}" type="pres">
      <dgm:prSet presAssocID="{49FAE695-6040-4D3B-94B8-270E64F2B262}" presName="node" presStyleLbl="node1" presStyleIdx="6" presStyleCnt="9" custScaleY="119440">
        <dgm:presLayoutVars>
          <dgm:bulletEnabled val="1"/>
        </dgm:presLayoutVars>
      </dgm:prSet>
      <dgm:spPr/>
      <dgm:t>
        <a:bodyPr/>
        <a:lstStyle/>
        <a:p>
          <a:endParaRPr lang="en-US"/>
        </a:p>
      </dgm:t>
    </dgm:pt>
    <dgm:pt modelId="{8103185D-019E-42B6-A151-65694A7CEE6D}" type="pres">
      <dgm:prSet presAssocID="{4C86E195-5624-464B-862C-547BE7D14AA3}" presName="sibTrans" presStyleCnt="0"/>
      <dgm:spPr/>
    </dgm:pt>
    <dgm:pt modelId="{B90AA7F7-0FEF-493D-9844-0050DF1AE4B6}" type="pres">
      <dgm:prSet presAssocID="{43401122-BC48-42BC-B502-D39B7AA524E4}" presName="node" presStyleLbl="node1" presStyleIdx="7" presStyleCnt="9" custScaleY="119440">
        <dgm:presLayoutVars>
          <dgm:bulletEnabled val="1"/>
        </dgm:presLayoutVars>
      </dgm:prSet>
      <dgm:spPr/>
      <dgm:t>
        <a:bodyPr/>
        <a:lstStyle/>
        <a:p>
          <a:endParaRPr lang="en-US"/>
        </a:p>
      </dgm:t>
    </dgm:pt>
    <dgm:pt modelId="{AFBE158E-DBEC-4880-8A8F-E6A2BACC5F34}" type="pres">
      <dgm:prSet presAssocID="{587C7AC5-FE64-42B7-805A-454996D1E6A4}" presName="sibTrans" presStyleCnt="0"/>
      <dgm:spPr/>
    </dgm:pt>
    <dgm:pt modelId="{BC57F187-4CF4-4963-8A6F-A90959BB75D1}" type="pres">
      <dgm:prSet presAssocID="{C0300B7C-4631-43FF-B661-BABE83FD12C2}" presName="node" presStyleLbl="node1" presStyleIdx="8" presStyleCnt="9" custScaleY="119440">
        <dgm:presLayoutVars>
          <dgm:bulletEnabled val="1"/>
        </dgm:presLayoutVars>
      </dgm:prSet>
      <dgm:spPr/>
      <dgm:t>
        <a:bodyPr/>
        <a:lstStyle/>
        <a:p>
          <a:endParaRPr lang="en-US"/>
        </a:p>
      </dgm:t>
    </dgm:pt>
  </dgm:ptLst>
  <dgm:cxnLst>
    <dgm:cxn modelId="{E0CE3B71-8521-4D7F-B21E-E169C9D06DD4}" srcId="{D0958A3E-D8F1-47F6-B1B8-13AADCBAB688}" destId="{06F829CA-A03E-4DBA-82E7-27AF250E698F}" srcOrd="0" destOrd="0" parTransId="{1EE4894E-F250-4B5D-8041-5236B4001FD4}" sibTransId="{31F31639-8152-4623-B8D3-EDC1F26B3B8D}"/>
    <dgm:cxn modelId="{161F0689-E059-453E-8EA2-41EABA5A796B}" type="presOf" srcId="{06F829CA-A03E-4DBA-82E7-27AF250E698F}" destId="{A506ADF2-9F5F-48F2-96B9-348C095BC067}" srcOrd="0" destOrd="0" presId="urn:microsoft.com/office/officeart/2005/8/layout/default"/>
    <dgm:cxn modelId="{B1A35D6E-0DC6-43EE-81CC-41F94AD6E7E9}" type="presOf" srcId="{359E73C5-9F6F-460C-8EEE-786F7CBF241A}" destId="{BBB218E5-CC9D-4725-8698-5BC946314CFF}" srcOrd="0" destOrd="0" presId="urn:microsoft.com/office/officeart/2005/8/layout/default"/>
    <dgm:cxn modelId="{28A88465-160E-4752-8892-CD03F9A53286}" srcId="{D0958A3E-D8F1-47F6-B1B8-13AADCBAB688}" destId="{359E73C5-9F6F-460C-8EEE-786F7CBF241A}" srcOrd="1" destOrd="0" parTransId="{EBAEB888-07D7-4B52-B0DC-98F12B93D6C0}" sibTransId="{D4E85A79-F032-4E0C-89E0-D25D52B315B4}"/>
    <dgm:cxn modelId="{E2F9DCC9-C312-439B-8885-9FDFC644F106}" type="presOf" srcId="{43401122-BC48-42BC-B502-D39B7AA524E4}" destId="{B90AA7F7-0FEF-493D-9844-0050DF1AE4B6}" srcOrd="0" destOrd="0" presId="urn:microsoft.com/office/officeart/2005/8/layout/default"/>
    <dgm:cxn modelId="{1AE4D5CD-B1B9-4BD0-A207-F836612A5FBA}" type="presOf" srcId="{322F9DD7-9A50-4216-95B2-A23482C48C0D}" destId="{91E4C086-DB67-439D-ACD4-8A0644ACC302}" srcOrd="0" destOrd="0" presId="urn:microsoft.com/office/officeart/2005/8/layout/default"/>
    <dgm:cxn modelId="{E12B3C54-4070-4071-A007-B706E3DA1EFC}" type="presOf" srcId="{3C1CA26E-F245-4E2D-AB40-99A6AB99C149}" destId="{EDBCB5A1-B04A-45EF-B87A-7009885C3B6D}" srcOrd="0" destOrd="0" presId="urn:microsoft.com/office/officeart/2005/8/layout/default"/>
    <dgm:cxn modelId="{A24B8A1D-FAF0-4ADD-B36D-158606B4D581}" srcId="{D0958A3E-D8F1-47F6-B1B8-13AADCBAB688}" destId="{43401122-BC48-42BC-B502-D39B7AA524E4}" srcOrd="7" destOrd="0" parTransId="{C689132E-4560-4A73-8CAF-B7833C758BFD}" sibTransId="{587C7AC5-FE64-42B7-805A-454996D1E6A4}"/>
    <dgm:cxn modelId="{4F46777B-0BF3-4845-8606-44585DEDE16B}" type="presOf" srcId="{49FAE695-6040-4D3B-94B8-270E64F2B262}" destId="{FE3ECF02-834D-4BD6-8F38-EDEA1A921546}" srcOrd="0" destOrd="0" presId="urn:microsoft.com/office/officeart/2005/8/layout/default"/>
    <dgm:cxn modelId="{A371DC47-461F-4DCE-A44A-BD9025A9D85B}" srcId="{D0958A3E-D8F1-47F6-B1B8-13AADCBAB688}" destId="{322F9DD7-9A50-4216-95B2-A23482C48C0D}" srcOrd="2" destOrd="0" parTransId="{1412E681-1F50-46B4-844D-BE4D2C788FDB}" sibTransId="{3D4A8135-546F-4B87-B614-9FF4DAE0454A}"/>
    <dgm:cxn modelId="{8D0E1AA8-63E9-4359-9A68-F2AF3C80F165}" srcId="{D0958A3E-D8F1-47F6-B1B8-13AADCBAB688}" destId="{89CAF2D2-FA8E-4B14-8C47-EE539444BE70}" srcOrd="4" destOrd="0" parTransId="{A48CC5D1-BA72-4875-AAA9-22212D4000CD}" sibTransId="{635353D9-609A-4AEC-AE3F-2E2E9B37F73A}"/>
    <dgm:cxn modelId="{4479BB67-AFCB-467E-9FCD-43064006C142}" type="presOf" srcId="{D0958A3E-D8F1-47F6-B1B8-13AADCBAB688}" destId="{C0DE9E23-AFD7-40BD-B88C-5EEA768149D6}" srcOrd="0" destOrd="0" presId="urn:microsoft.com/office/officeart/2005/8/layout/default"/>
    <dgm:cxn modelId="{8B8F89DB-275A-49F1-80DB-42EB2BDAF64D}" srcId="{D0958A3E-D8F1-47F6-B1B8-13AADCBAB688}" destId="{3C1CA26E-F245-4E2D-AB40-99A6AB99C149}" srcOrd="5" destOrd="0" parTransId="{E3DFB8F2-2546-4B2A-9526-732DFE591B52}" sibTransId="{E1E14A8D-DF45-447F-9185-D396A7480A26}"/>
    <dgm:cxn modelId="{0D15DE10-DD1A-459A-B4DC-ACD7DD5B8C79}" type="presOf" srcId="{F97C1234-A3EF-4946-9D24-CB1C5F5AA16F}" destId="{C1A8E18B-7DB6-4F75-9501-0CEA611DA0A8}" srcOrd="0" destOrd="0" presId="urn:microsoft.com/office/officeart/2005/8/layout/default"/>
    <dgm:cxn modelId="{2F136B2C-804E-40D0-BE97-96C4660E7430}" srcId="{D0958A3E-D8F1-47F6-B1B8-13AADCBAB688}" destId="{F97C1234-A3EF-4946-9D24-CB1C5F5AA16F}" srcOrd="3" destOrd="0" parTransId="{488F4A4F-43E1-4567-A2FA-A2AC66E1FC26}" sibTransId="{D695A926-28A7-479B-AF11-A809880E6543}"/>
    <dgm:cxn modelId="{CF21ADB5-BA22-42CF-B53A-B83703CD6D81}" type="presOf" srcId="{C0300B7C-4631-43FF-B661-BABE83FD12C2}" destId="{BC57F187-4CF4-4963-8A6F-A90959BB75D1}" srcOrd="0" destOrd="0" presId="urn:microsoft.com/office/officeart/2005/8/layout/default"/>
    <dgm:cxn modelId="{F604355C-01FB-42E7-B5FE-D5E113761EC3}" srcId="{D0958A3E-D8F1-47F6-B1B8-13AADCBAB688}" destId="{C0300B7C-4631-43FF-B661-BABE83FD12C2}" srcOrd="8" destOrd="0" parTransId="{A45BE762-F7E5-4CBA-8616-BE77B7C64D0B}" sibTransId="{BE77670B-2258-4E70-BD2E-73F9C0F3D9E0}"/>
    <dgm:cxn modelId="{F59601AF-E225-48BA-B5B2-BBCCEB216C65}" type="presOf" srcId="{89CAF2D2-FA8E-4B14-8C47-EE539444BE70}" destId="{9B6B7B4D-92BA-4938-8CBE-777EF62CF2C5}" srcOrd="0" destOrd="0" presId="urn:microsoft.com/office/officeart/2005/8/layout/default"/>
    <dgm:cxn modelId="{3FB24325-6B05-4CBB-B9C8-D20928749C1D}" srcId="{D0958A3E-D8F1-47F6-B1B8-13AADCBAB688}" destId="{49FAE695-6040-4D3B-94B8-270E64F2B262}" srcOrd="6" destOrd="0" parTransId="{32D20BDA-0870-402F-9A9C-B1EEF5A6358B}" sibTransId="{4C86E195-5624-464B-862C-547BE7D14AA3}"/>
    <dgm:cxn modelId="{7358C968-F404-470E-A6E5-AD13B8B81DA2}" type="presParOf" srcId="{C0DE9E23-AFD7-40BD-B88C-5EEA768149D6}" destId="{A506ADF2-9F5F-48F2-96B9-348C095BC067}" srcOrd="0" destOrd="0" presId="urn:microsoft.com/office/officeart/2005/8/layout/default"/>
    <dgm:cxn modelId="{FC5A34AA-A101-43F2-910A-033E9ACEFA98}" type="presParOf" srcId="{C0DE9E23-AFD7-40BD-B88C-5EEA768149D6}" destId="{5B3FF285-28A5-473A-BAC6-D71DB2DEA9DF}" srcOrd="1" destOrd="0" presId="urn:microsoft.com/office/officeart/2005/8/layout/default"/>
    <dgm:cxn modelId="{86A57FB6-915B-47E8-9E64-93B651F7EFC6}" type="presParOf" srcId="{C0DE9E23-AFD7-40BD-B88C-5EEA768149D6}" destId="{BBB218E5-CC9D-4725-8698-5BC946314CFF}" srcOrd="2" destOrd="0" presId="urn:microsoft.com/office/officeart/2005/8/layout/default"/>
    <dgm:cxn modelId="{0EA18F08-A004-4DF7-B099-9C19517C34E8}" type="presParOf" srcId="{C0DE9E23-AFD7-40BD-B88C-5EEA768149D6}" destId="{2EA648FC-2D44-4668-A12F-955B080E1F4C}" srcOrd="3" destOrd="0" presId="urn:microsoft.com/office/officeart/2005/8/layout/default"/>
    <dgm:cxn modelId="{2831CD8C-EE42-4BC2-BD2F-CA8915FFCD6A}" type="presParOf" srcId="{C0DE9E23-AFD7-40BD-B88C-5EEA768149D6}" destId="{91E4C086-DB67-439D-ACD4-8A0644ACC302}" srcOrd="4" destOrd="0" presId="urn:microsoft.com/office/officeart/2005/8/layout/default"/>
    <dgm:cxn modelId="{23D120B9-86B9-441A-9F27-A8936F653D96}" type="presParOf" srcId="{C0DE9E23-AFD7-40BD-B88C-5EEA768149D6}" destId="{10842D8B-7EAB-41BD-8DD7-1528B682C913}" srcOrd="5" destOrd="0" presId="urn:microsoft.com/office/officeart/2005/8/layout/default"/>
    <dgm:cxn modelId="{8A568271-F272-40D0-9D4F-1E8472713584}" type="presParOf" srcId="{C0DE9E23-AFD7-40BD-B88C-5EEA768149D6}" destId="{C1A8E18B-7DB6-4F75-9501-0CEA611DA0A8}" srcOrd="6" destOrd="0" presId="urn:microsoft.com/office/officeart/2005/8/layout/default"/>
    <dgm:cxn modelId="{FDF1B36F-EDDD-49B2-85EE-8347135C7630}" type="presParOf" srcId="{C0DE9E23-AFD7-40BD-B88C-5EEA768149D6}" destId="{F9C0536D-68A2-45AE-A380-DA09DF40F9DD}" srcOrd="7" destOrd="0" presId="urn:microsoft.com/office/officeart/2005/8/layout/default"/>
    <dgm:cxn modelId="{C6A85EF9-FF8E-4471-A95A-573D3FFABC71}" type="presParOf" srcId="{C0DE9E23-AFD7-40BD-B88C-5EEA768149D6}" destId="{9B6B7B4D-92BA-4938-8CBE-777EF62CF2C5}" srcOrd="8" destOrd="0" presId="urn:microsoft.com/office/officeart/2005/8/layout/default"/>
    <dgm:cxn modelId="{F01F5AD0-15C4-4B80-A708-7EC31C20DC8D}" type="presParOf" srcId="{C0DE9E23-AFD7-40BD-B88C-5EEA768149D6}" destId="{5061D13D-CA20-4CD9-BD2E-9C05AFA298BD}" srcOrd="9" destOrd="0" presId="urn:microsoft.com/office/officeart/2005/8/layout/default"/>
    <dgm:cxn modelId="{D3A5393D-1E63-4914-A00B-882FBDB9ADCF}" type="presParOf" srcId="{C0DE9E23-AFD7-40BD-B88C-5EEA768149D6}" destId="{EDBCB5A1-B04A-45EF-B87A-7009885C3B6D}" srcOrd="10" destOrd="0" presId="urn:microsoft.com/office/officeart/2005/8/layout/default"/>
    <dgm:cxn modelId="{D9F8AD14-19E4-48A1-9175-03256D5508C6}" type="presParOf" srcId="{C0DE9E23-AFD7-40BD-B88C-5EEA768149D6}" destId="{D1AE14C4-8801-412E-AE26-46F0E29D5D16}" srcOrd="11" destOrd="0" presId="urn:microsoft.com/office/officeart/2005/8/layout/default"/>
    <dgm:cxn modelId="{30B89DC5-A3F3-4684-802A-DD4CA9475F06}" type="presParOf" srcId="{C0DE9E23-AFD7-40BD-B88C-5EEA768149D6}" destId="{FE3ECF02-834D-4BD6-8F38-EDEA1A921546}" srcOrd="12" destOrd="0" presId="urn:microsoft.com/office/officeart/2005/8/layout/default"/>
    <dgm:cxn modelId="{2CA786CB-8086-4CB1-8D8B-12FA09423A09}" type="presParOf" srcId="{C0DE9E23-AFD7-40BD-B88C-5EEA768149D6}" destId="{8103185D-019E-42B6-A151-65694A7CEE6D}" srcOrd="13" destOrd="0" presId="urn:microsoft.com/office/officeart/2005/8/layout/default"/>
    <dgm:cxn modelId="{771A4F10-E850-4CC1-B146-C8C51D7B8619}" type="presParOf" srcId="{C0DE9E23-AFD7-40BD-B88C-5EEA768149D6}" destId="{B90AA7F7-0FEF-493D-9844-0050DF1AE4B6}" srcOrd="14" destOrd="0" presId="urn:microsoft.com/office/officeart/2005/8/layout/default"/>
    <dgm:cxn modelId="{5B2B6074-A511-44D3-96CD-FB9934941C0C}" type="presParOf" srcId="{C0DE9E23-AFD7-40BD-B88C-5EEA768149D6}" destId="{AFBE158E-DBEC-4880-8A8F-E6A2BACC5F34}" srcOrd="15" destOrd="0" presId="urn:microsoft.com/office/officeart/2005/8/layout/default"/>
    <dgm:cxn modelId="{2E346333-4B5B-4CD4-BE5F-68C81D273D6A}" type="presParOf" srcId="{C0DE9E23-AFD7-40BD-B88C-5EEA768149D6}" destId="{BC57F187-4CF4-4963-8A6F-A90959BB75D1}" srcOrd="16" destOrd="0" presId="urn:microsoft.com/office/officeart/2005/8/layout/default"/>
  </dgm:cxnLst>
  <dgm:bg/>
  <dgm:whole/>
  <dgm:extLst>
    <a:ext uri="http://schemas.microsoft.com/office/drawing/2008/diagram"/>
  </dgm:extLst>
</dgm:dataModel>
</file>

<file path=ppt/diagrams/data19.xml><?xml version="1.0" encoding="utf-8"?>
<dgm:dataModel xmlns:dgm="http://schemas.openxmlformats.org/drawingml/2006/diagram" xmlns:a="http://schemas.openxmlformats.org/drawingml/2006/main">
  <dgm:ptLst>
    <dgm:pt modelId="{B1F7B678-AA53-4B5F-A3CB-63FA8234C3EB}" type="doc">
      <dgm:prSet loTypeId="urn:microsoft.com/office/officeart/2005/8/layout/hList1" loCatId="list" qsTypeId="urn:microsoft.com/office/officeart/2005/8/quickstyle/simple1#19" qsCatId="simple" csTypeId="urn:microsoft.com/office/officeart/2005/8/colors/accent1_2#19" csCatId="accent1" phldr="1"/>
      <dgm:spPr/>
      <dgm:t>
        <a:bodyPr/>
        <a:lstStyle/>
        <a:p>
          <a:endParaRPr lang="en-US"/>
        </a:p>
      </dgm:t>
    </dgm:pt>
    <dgm:pt modelId="{684619EC-5A89-40DE-B814-733D9EE56B9E}">
      <dgm:prSet/>
      <dgm:spPr/>
      <dgm:t>
        <a:bodyPr/>
        <a:lstStyle/>
        <a:p>
          <a:pPr rtl="0"/>
          <a:r>
            <a:rPr lang="en-US" dirty="0" smtClean="0"/>
            <a:t>Regardless of the intervention model selected, it is critical that the LEA forge a clear understanding of roles and responsibilities associated with the school improvement effort.</a:t>
          </a:r>
          <a:endParaRPr lang="en-US" dirty="0"/>
        </a:p>
      </dgm:t>
    </dgm:pt>
    <dgm:pt modelId="{8D1B79BD-1FF2-473B-ACED-D2A9345504F8}" type="parTrans" cxnId="{7E8B5629-064F-4258-B07E-228F8B92CDB4}">
      <dgm:prSet/>
      <dgm:spPr/>
      <dgm:t>
        <a:bodyPr/>
        <a:lstStyle/>
        <a:p>
          <a:endParaRPr lang="en-US"/>
        </a:p>
      </dgm:t>
    </dgm:pt>
    <dgm:pt modelId="{F5D70015-5FBA-4E49-8285-7D97075A4B5F}" type="sibTrans" cxnId="{7E8B5629-064F-4258-B07E-228F8B92CDB4}">
      <dgm:prSet/>
      <dgm:spPr/>
      <dgm:t>
        <a:bodyPr/>
        <a:lstStyle/>
        <a:p>
          <a:endParaRPr lang="en-US"/>
        </a:p>
      </dgm:t>
    </dgm:pt>
    <dgm:pt modelId="{A3BA2675-CC69-40D9-96A0-C4C41F4EBC6F}">
      <dgm:prSet/>
      <dgm:spPr/>
      <dgm:t>
        <a:bodyPr/>
        <a:lstStyle/>
        <a:p>
          <a:pPr rtl="0"/>
          <a:r>
            <a:rPr lang="en-US" dirty="0" smtClean="0"/>
            <a:t>How will the LEA manage the working relationships among the groups and partners/providers committed to this intervention? </a:t>
          </a:r>
          <a:endParaRPr lang="en-US" dirty="0"/>
        </a:p>
      </dgm:t>
    </dgm:pt>
    <dgm:pt modelId="{E793C1FC-3ADB-4958-8665-98943FB7DB2E}" type="parTrans" cxnId="{999C9DF7-296C-439D-A49C-A02EA035D11E}">
      <dgm:prSet/>
      <dgm:spPr/>
      <dgm:t>
        <a:bodyPr/>
        <a:lstStyle/>
        <a:p>
          <a:endParaRPr lang="en-US"/>
        </a:p>
      </dgm:t>
    </dgm:pt>
    <dgm:pt modelId="{F42A7034-1FB2-4660-9752-E5DFCCB13009}" type="sibTrans" cxnId="{999C9DF7-296C-439D-A49C-A02EA035D11E}">
      <dgm:prSet/>
      <dgm:spPr/>
      <dgm:t>
        <a:bodyPr/>
        <a:lstStyle/>
        <a:p>
          <a:endParaRPr lang="en-US"/>
        </a:p>
      </dgm:t>
    </dgm:pt>
    <dgm:pt modelId="{8D60593A-513C-420A-87CA-4A309E06428C}">
      <dgm:prSet/>
      <dgm:spPr/>
      <dgm:t>
        <a:bodyPr/>
        <a:lstStyle/>
        <a:p>
          <a:pPr rtl="0"/>
          <a:r>
            <a:rPr lang="en-US" dirty="0" smtClean="0"/>
            <a:t>What are the formative and summative performance expectations for the lead partner/provider and supporting partners/providers?</a:t>
          </a:r>
          <a:endParaRPr lang="en-US" dirty="0"/>
        </a:p>
      </dgm:t>
    </dgm:pt>
    <dgm:pt modelId="{EC2B7156-17E1-4629-BDEB-5553DD0707CC}" type="parTrans" cxnId="{461AC552-13D6-4FD4-A4A1-669C76B857F9}">
      <dgm:prSet/>
      <dgm:spPr/>
      <dgm:t>
        <a:bodyPr/>
        <a:lstStyle/>
        <a:p>
          <a:endParaRPr lang="en-US"/>
        </a:p>
      </dgm:t>
    </dgm:pt>
    <dgm:pt modelId="{9E700803-DB5E-47C2-AA61-F6B5FDC8D091}" type="sibTrans" cxnId="{461AC552-13D6-4FD4-A4A1-669C76B857F9}">
      <dgm:prSet/>
      <dgm:spPr/>
      <dgm:t>
        <a:bodyPr/>
        <a:lstStyle/>
        <a:p>
          <a:endParaRPr lang="en-US"/>
        </a:p>
      </dgm:t>
    </dgm:pt>
    <dgm:pt modelId="{16A4C1BE-FE53-4FE5-A16B-59531967AA62}">
      <dgm:prSet/>
      <dgm:spPr/>
      <dgm:t>
        <a:bodyPr/>
        <a:lstStyle/>
        <a:p>
          <a:pPr rtl="0"/>
          <a:r>
            <a:rPr lang="en-US" dirty="0" smtClean="0"/>
            <a:t>How will the LEA’s monitor implementation of the intervention model? Who will do what and when?</a:t>
          </a:r>
          <a:endParaRPr lang="en-US" dirty="0"/>
        </a:p>
      </dgm:t>
    </dgm:pt>
    <dgm:pt modelId="{5C7B04B2-D1C1-498F-AD31-4AA55167B8CB}" type="parTrans" cxnId="{884B87F9-58F1-4588-862F-ECA8C000C152}">
      <dgm:prSet/>
      <dgm:spPr/>
      <dgm:t>
        <a:bodyPr/>
        <a:lstStyle/>
        <a:p>
          <a:endParaRPr lang="en-US"/>
        </a:p>
      </dgm:t>
    </dgm:pt>
    <dgm:pt modelId="{D0C1C22D-BC03-4AFD-BD9A-C717B3B73ED0}" type="sibTrans" cxnId="{884B87F9-58F1-4588-862F-ECA8C000C152}">
      <dgm:prSet/>
      <dgm:spPr/>
      <dgm:t>
        <a:bodyPr/>
        <a:lstStyle/>
        <a:p>
          <a:endParaRPr lang="en-US"/>
        </a:p>
      </dgm:t>
    </dgm:pt>
    <dgm:pt modelId="{4197188E-5067-444B-8754-433AFF079364}" type="pres">
      <dgm:prSet presAssocID="{B1F7B678-AA53-4B5F-A3CB-63FA8234C3EB}" presName="Name0" presStyleCnt="0">
        <dgm:presLayoutVars>
          <dgm:dir/>
          <dgm:animLvl val="lvl"/>
          <dgm:resizeHandles val="exact"/>
        </dgm:presLayoutVars>
      </dgm:prSet>
      <dgm:spPr/>
      <dgm:t>
        <a:bodyPr/>
        <a:lstStyle/>
        <a:p>
          <a:endParaRPr lang="en-US"/>
        </a:p>
      </dgm:t>
    </dgm:pt>
    <dgm:pt modelId="{139AF375-1C10-423F-9A18-E3E8D9258F66}" type="pres">
      <dgm:prSet presAssocID="{684619EC-5A89-40DE-B814-733D9EE56B9E}" presName="composite" presStyleCnt="0"/>
      <dgm:spPr/>
    </dgm:pt>
    <dgm:pt modelId="{49F318E1-9195-4E47-B7F8-87207371896D}" type="pres">
      <dgm:prSet presAssocID="{684619EC-5A89-40DE-B814-733D9EE56B9E}" presName="parTx" presStyleLbl="alignNode1" presStyleIdx="0" presStyleCnt="1">
        <dgm:presLayoutVars>
          <dgm:chMax val="0"/>
          <dgm:chPref val="0"/>
          <dgm:bulletEnabled val="1"/>
        </dgm:presLayoutVars>
      </dgm:prSet>
      <dgm:spPr/>
      <dgm:t>
        <a:bodyPr/>
        <a:lstStyle/>
        <a:p>
          <a:endParaRPr lang="en-US"/>
        </a:p>
      </dgm:t>
    </dgm:pt>
    <dgm:pt modelId="{11FC2135-DDBD-40EE-9768-901AA0962F3C}" type="pres">
      <dgm:prSet presAssocID="{684619EC-5A89-40DE-B814-733D9EE56B9E}" presName="desTx" presStyleLbl="alignAccFollowNode1" presStyleIdx="0" presStyleCnt="1">
        <dgm:presLayoutVars>
          <dgm:bulletEnabled val="1"/>
        </dgm:presLayoutVars>
      </dgm:prSet>
      <dgm:spPr/>
      <dgm:t>
        <a:bodyPr/>
        <a:lstStyle/>
        <a:p>
          <a:endParaRPr lang="en-US"/>
        </a:p>
      </dgm:t>
    </dgm:pt>
  </dgm:ptLst>
  <dgm:cxnLst>
    <dgm:cxn modelId="{AF61096B-AA3B-4ED7-97BA-54413B59E312}" type="presOf" srcId="{16A4C1BE-FE53-4FE5-A16B-59531967AA62}" destId="{11FC2135-DDBD-40EE-9768-901AA0962F3C}" srcOrd="0" destOrd="2" presId="urn:microsoft.com/office/officeart/2005/8/layout/hList1"/>
    <dgm:cxn modelId="{0CAD40BB-D48E-40DC-990D-580C30B586E9}" type="presOf" srcId="{A3BA2675-CC69-40D9-96A0-C4C41F4EBC6F}" destId="{11FC2135-DDBD-40EE-9768-901AA0962F3C}" srcOrd="0" destOrd="0" presId="urn:microsoft.com/office/officeart/2005/8/layout/hList1"/>
    <dgm:cxn modelId="{7E8B5629-064F-4258-B07E-228F8B92CDB4}" srcId="{B1F7B678-AA53-4B5F-A3CB-63FA8234C3EB}" destId="{684619EC-5A89-40DE-B814-733D9EE56B9E}" srcOrd="0" destOrd="0" parTransId="{8D1B79BD-1FF2-473B-ACED-D2A9345504F8}" sibTransId="{F5D70015-5FBA-4E49-8285-7D97075A4B5F}"/>
    <dgm:cxn modelId="{884B87F9-58F1-4588-862F-ECA8C000C152}" srcId="{684619EC-5A89-40DE-B814-733D9EE56B9E}" destId="{16A4C1BE-FE53-4FE5-A16B-59531967AA62}" srcOrd="2" destOrd="0" parTransId="{5C7B04B2-D1C1-498F-AD31-4AA55167B8CB}" sibTransId="{D0C1C22D-BC03-4AFD-BD9A-C717B3B73ED0}"/>
    <dgm:cxn modelId="{461AC552-13D6-4FD4-A4A1-669C76B857F9}" srcId="{684619EC-5A89-40DE-B814-733D9EE56B9E}" destId="{8D60593A-513C-420A-87CA-4A309E06428C}" srcOrd="1" destOrd="0" parTransId="{EC2B7156-17E1-4629-BDEB-5553DD0707CC}" sibTransId="{9E700803-DB5E-47C2-AA61-F6B5FDC8D091}"/>
    <dgm:cxn modelId="{1E2AE37C-A58E-410B-9055-10A4B8E42B2B}" type="presOf" srcId="{684619EC-5A89-40DE-B814-733D9EE56B9E}" destId="{49F318E1-9195-4E47-B7F8-87207371896D}" srcOrd="0" destOrd="0" presId="urn:microsoft.com/office/officeart/2005/8/layout/hList1"/>
    <dgm:cxn modelId="{40CE452E-1FBC-444F-A914-1D81CACA0D47}" type="presOf" srcId="{B1F7B678-AA53-4B5F-A3CB-63FA8234C3EB}" destId="{4197188E-5067-444B-8754-433AFF079364}" srcOrd="0" destOrd="0" presId="urn:microsoft.com/office/officeart/2005/8/layout/hList1"/>
    <dgm:cxn modelId="{219648B8-A93F-43FA-B64E-C1CE08FCF259}" type="presOf" srcId="{8D60593A-513C-420A-87CA-4A309E06428C}" destId="{11FC2135-DDBD-40EE-9768-901AA0962F3C}" srcOrd="0" destOrd="1" presId="urn:microsoft.com/office/officeart/2005/8/layout/hList1"/>
    <dgm:cxn modelId="{999C9DF7-296C-439D-A49C-A02EA035D11E}" srcId="{684619EC-5A89-40DE-B814-733D9EE56B9E}" destId="{A3BA2675-CC69-40D9-96A0-C4C41F4EBC6F}" srcOrd="0" destOrd="0" parTransId="{E793C1FC-3ADB-4958-8665-98943FB7DB2E}" sibTransId="{F42A7034-1FB2-4660-9752-E5DFCCB13009}"/>
    <dgm:cxn modelId="{77DFA9AC-C7C8-451B-8488-62D011DB89AD}" type="presParOf" srcId="{4197188E-5067-444B-8754-433AFF079364}" destId="{139AF375-1C10-423F-9A18-E3E8D9258F66}" srcOrd="0" destOrd="0" presId="urn:microsoft.com/office/officeart/2005/8/layout/hList1"/>
    <dgm:cxn modelId="{C5D42354-DCB2-4393-86DC-EC402CB5E01B}" type="presParOf" srcId="{139AF375-1C10-423F-9A18-E3E8D9258F66}" destId="{49F318E1-9195-4E47-B7F8-87207371896D}" srcOrd="0" destOrd="0" presId="urn:microsoft.com/office/officeart/2005/8/layout/hList1"/>
    <dgm:cxn modelId="{43EE60C3-312D-4AAD-88D5-F78E8BF967A6}" type="presParOf" srcId="{139AF375-1C10-423F-9A18-E3E8D9258F66}" destId="{11FC2135-DDBD-40EE-9768-901AA0962F3C}" srcOrd="1" destOrd="0" presId="urn:microsoft.com/office/officeart/2005/8/layout/hList1"/>
  </dgm:cxnLst>
  <dgm:bg/>
  <dgm:whole/>
  <dgm:extLst>
    <a:ext uri="http://schemas.microsoft.com/office/drawing/2008/diagram"/>
  </dgm:extLst>
</dgm:dataModel>
</file>

<file path=ppt/diagrams/data2.xml><?xml version="1.0" encoding="utf-8"?>
<dgm:dataModel xmlns:dgm="http://schemas.openxmlformats.org/drawingml/2006/diagram" xmlns:a="http://schemas.openxmlformats.org/drawingml/2006/main">
  <dgm:ptLst>
    <dgm:pt modelId="{E525E2AA-A17D-4F74-B585-1B3216215C9D}" type="doc">
      <dgm:prSet loTypeId="urn:microsoft.com/office/officeart/2005/8/layout/arrow4" loCatId="process" qsTypeId="urn:microsoft.com/office/officeart/2005/8/quickstyle/simple1#2" qsCatId="simple" csTypeId="urn:microsoft.com/office/officeart/2005/8/colors/accent1_2#2" csCatId="accent1" phldr="1"/>
      <dgm:spPr/>
      <dgm:t>
        <a:bodyPr/>
        <a:lstStyle/>
        <a:p>
          <a:endParaRPr lang="en-US"/>
        </a:p>
      </dgm:t>
    </dgm:pt>
    <dgm:pt modelId="{B81F345E-0424-4D3E-A1CF-E2A29AD88C9B}">
      <dgm:prSet/>
      <dgm:spPr/>
      <dgm:t>
        <a:bodyPr/>
        <a:lstStyle/>
        <a:p>
          <a:pPr rtl="0"/>
          <a:r>
            <a:rPr lang="en-US" b="1" dirty="0" smtClean="0"/>
            <a:t>High Costs</a:t>
          </a:r>
          <a:endParaRPr lang="en-US" dirty="0"/>
        </a:p>
      </dgm:t>
    </dgm:pt>
    <dgm:pt modelId="{A6E5FECD-0AD2-47B0-B78D-6BA3A25CD3C9}" type="parTrans" cxnId="{E54B1A2E-D716-452E-B289-3829C8E26ED7}">
      <dgm:prSet/>
      <dgm:spPr/>
      <dgm:t>
        <a:bodyPr/>
        <a:lstStyle/>
        <a:p>
          <a:endParaRPr lang="en-US"/>
        </a:p>
      </dgm:t>
    </dgm:pt>
    <dgm:pt modelId="{C0D12B88-EA3F-4F5D-9B41-E448C4AA467F}" type="sibTrans" cxnId="{E54B1A2E-D716-452E-B289-3829C8E26ED7}">
      <dgm:prSet/>
      <dgm:spPr/>
      <dgm:t>
        <a:bodyPr/>
        <a:lstStyle/>
        <a:p>
          <a:endParaRPr lang="en-US"/>
        </a:p>
      </dgm:t>
    </dgm:pt>
    <dgm:pt modelId="{8C344BAF-8336-4A24-BC60-3A7320E4CE44}">
      <dgm:prSet/>
      <dgm:spPr/>
      <dgm:t>
        <a:bodyPr/>
        <a:lstStyle/>
        <a:p>
          <a:pPr rtl="0"/>
          <a:r>
            <a:rPr lang="en-US" dirty="0" smtClean="0"/>
            <a:t>Remediation</a:t>
          </a:r>
          <a:endParaRPr lang="en-US" dirty="0"/>
        </a:p>
      </dgm:t>
    </dgm:pt>
    <dgm:pt modelId="{408C755C-757B-4D2F-8E4A-EF233FB2C59C}" type="parTrans" cxnId="{3EDA7D67-8445-44A5-B4A8-4CBECDF81AAB}">
      <dgm:prSet/>
      <dgm:spPr/>
      <dgm:t>
        <a:bodyPr/>
        <a:lstStyle/>
        <a:p>
          <a:endParaRPr lang="en-US"/>
        </a:p>
      </dgm:t>
    </dgm:pt>
    <dgm:pt modelId="{D698E469-0683-40DB-BE39-9C4749EE9BC0}" type="sibTrans" cxnId="{3EDA7D67-8445-44A5-B4A8-4CBECDF81AAB}">
      <dgm:prSet/>
      <dgm:spPr/>
      <dgm:t>
        <a:bodyPr/>
        <a:lstStyle/>
        <a:p>
          <a:endParaRPr lang="en-US"/>
        </a:p>
      </dgm:t>
    </dgm:pt>
    <dgm:pt modelId="{466281EC-5AB3-4514-87F6-233DE1AD92F5}">
      <dgm:prSet/>
      <dgm:spPr/>
      <dgm:t>
        <a:bodyPr/>
        <a:lstStyle/>
        <a:p>
          <a:pPr rtl="0"/>
          <a:r>
            <a:rPr lang="en-US" dirty="0" smtClean="0"/>
            <a:t>Incarceration rates</a:t>
          </a:r>
          <a:endParaRPr lang="en-US" dirty="0"/>
        </a:p>
      </dgm:t>
    </dgm:pt>
    <dgm:pt modelId="{C06B8A2A-6A7E-40D7-B978-DE9D1E0A58E5}" type="parTrans" cxnId="{70C09B52-8FD6-46AA-B86B-EFEE30034084}">
      <dgm:prSet/>
      <dgm:spPr/>
      <dgm:t>
        <a:bodyPr/>
        <a:lstStyle/>
        <a:p>
          <a:endParaRPr lang="en-US"/>
        </a:p>
      </dgm:t>
    </dgm:pt>
    <dgm:pt modelId="{EDA22360-BDBF-47D3-8AD8-4B45015814AA}" type="sibTrans" cxnId="{70C09B52-8FD6-46AA-B86B-EFEE30034084}">
      <dgm:prSet/>
      <dgm:spPr/>
      <dgm:t>
        <a:bodyPr/>
        <a:lstStyle/>
        <a:p>
          <a:endParaRPr lang="en-US"/>
        </a:p>
      </dgm:t>
    </dgm:pt>
    <dgm:pt modelId="{3864A32B-1A25-4C5F-9287-80CD62F6C9C3}">
      <dgm:prSet/>
      <dgm:spPr/>
      <dgm:t>
        <a:bodyPr/>
        <a:lstStyle/>
        <a:p>
          <a:pPr rtl="0"/>
          <a:r>
            <a:rPr lang="en-US" dirty="0" smtClean="0"/>
            <a:t>Job training</a:t>
          </a:r>
          <a:endParaRPr lang="en-US" dirty="0"/>
        </a:p>
      </dgm:t>
    </dgm:pt>
    <dgm:pt modelId="{DA853973-1CD0-45B0-8678-94DF88409931}" type="parTrans" cxnId="{A9BA5A0F-CA9C-47CC-8DCE-8F46CC2E73C6}">
      <dgm:prSet/>
      <dgm:spPr/>
      <dgm:t>
        <a:bodyPr/>
        <a:lstStyle/>
        <a:p>
          <a:endParaRPr lang="en-US"/>
        </a:p>
      </dgm:t>
    </dgm:pt>
    <dgm:pt modelId="{4BB6E022-9726-4E98-89D6-A83F37AE7587}" type="sibTrans" cxnId="{A9BA5A0F-CA9C-47CC-8DCE-8F46CC2E73C6}">
      <dgm:prSet/>
      <dgm:spPr/>
      <dgm:t>
        <a:bodyPr/>
        <a:lstStyle/>
        <a:p>
          <a:endParaRPr lang="en-US"/>
        </a:p>
      </dgm:t>
    </dgm:pt>
    <dgm:pt modelId="{177ADC07-6F9B-4B13-BB19-972071AE6ADD}">
      <dgm:prSet/>
      <dgm:spPr/>
      <dgm:t>
        <a:bodyPr/>
        <a:lstStyle/>
        <a:p>
          <a:pPr rtl="0"/>
          <a:r>
            <a:rPr lang="en-US" dirty="0" smtClean="0"/>
            <a:t>Resources devoted to failed school interventions</a:t>
          </a:r>
          <a:endParaRPr lang="en-US" dirty="0"/>
        </a:p>
      </dgm:t>
    </dgm:pt>
    <dgm:pt modelId="{114E3AC4-663C-4FB9-B9FD-03165CD27367}" type="parTrans" cxnId="{66E3AAE6-678C-48E2-9C1E-67B43CE15BD7}">
      <dgm:prSet/>
      <dgm:spPr/>
      <dgm:t>
        <a:bodyPr/>
        <a:lstStyle/>
        <a:p>
          <a:endParaRPr lang="en-US"/>
        </a:p>
      </dgm:t>
    </dgm:pt>
    <dgm:pt modelId="{6C6E92DE-6AF5-4AFF-87C3-72190363B1EF}" type="sibTrans" cxnId="{66E3AAE6-678C-48E2-9C1E-67B43CE15BD7}">
      <dgm:prSet/>
      <dgm:spPr/>
      <dgm:t>
        <a:bodyPr/>
        <a:lstStyle/>
        <a:p>
          <a:endParaRPr lang="en-US"/>
        </a:p>
      </dgm:t>
    </dgm:pt>
    <dgm:pt modelId="{870C9292-11A1-49FD-983F-8693FCD2A4EC}">
      <dgm:prSet/>
      <dgm:spPr/>
      <dgm:t>
        <a:bodyPr/>
        <a:lstStyle/>
        <a:p>
          <a:pPr rtl="0"/>
          <a:r>
            <a:rPr lang="en-US" dirty="0" smtClean="0"/>
            <a:t>Lack of productivity (e.g., tax revenue)</a:t>
          </a:r>
          <a:endParaRPr lang="en-US" dirty="0"/>
        </a:p>
      </dgm:t>
    </dgm:pt>
    <dgm:pt modelId="{0B1B0EBE-93C9-4FB8-88B5-228B8803E360}" type="parTrans" cxnId="{0502BA13-6471-41F2-8BA3-FEF04BD81536}">
      <dgm:prSet/>
      <dgm:spPr/>
      <dgm:t>
        <a:bodyPr/>
        <a:lstStyle/>
        <a:p>
          <a:endParaRPr lang="en-US"/>
        </a:p>
      </dgm:t>
    </dgm:pt>
    <dgm:pt modelId="{07F0401C-48F4-4B97-A36D-339AC7C9F217}" type="sibTrans" cxnId="{0502BA13-6471-41F2-8BA3-FEF04BD81536}">
      <dgm:prSet/>
      <dgm:spPr/>
      <dgm:t>
        <a:bodyPr/>
        <a:lstStyle/>
        <a:p>
          <a:endParaRPr lang="en-US"/>
        </a:p>
      </dgm:t>
    </dgm:pt>
    <dgm:pt modelId="{9E7D1EDD-536C-4778-97CF-CA677E66D95F}">
      <dgm:prSet/>
      <dgm:spPr/>
      <dgm:t>
        <a:bodyPr/>
        <a:lstStyle/>
        <a:p>
          <a:pPr rtl="0"/>
          <a:r>
            <a:rPr lang="en-US" b="1" dirty="0" smtClean="0"/>
            <a:t>Low Performance</a:t>
          </a:r>
          <a:endParaRPr lang="en-US" dirty="0"/>
        </a:p>
      </dgm:t>
    </dgm:pt>
    <dgm:pt modelId="{9D1D99B5-4BB5-49F9-A217-6CDA93B470C4}" type="parTrans" cxnId="{F6DE79CB-8BEE-49AB-80DE-D970BDDF0FF7}">
      <dgm:prSet/>
      <dgm:spPr/>
      <dgm:t>
        <a:bodyPr/>
        <a:lstStyle/>
        <a:p>
          <a:endParaRPr lang="en-US"/>
        </a:p>
      </dgm:t>
    </dgm:pt>
    <dgm:pt modelId="{CA9D01E4-0687-4F6D-955B-29D016DFD524}" type="sibTrans" cxnId="{F6DE79CB-8BEE-49AB-80DE-D970BDDF0FF7}">
      <dgm:prSet/>
      <dgm:spPr/>
      <dgm:t>
        <a:bodyPr/>
        <a:lstStyle/>
        <a:p>
          <a:endParaRPr lang="en-US"/>
        </a:p>
      </dgm:t>
    </dgm:pt>
    <dgm:pt modelId="{C41236A3-2A8F-4776-931A-BF8C7967B42D}">
      <dgm:prSet/>
      <dgm:spPr/>
      <dgm:t>
        <a:bodyPr/>
        <a:lstStyle/>
        <a:p>
          <a:pPr rtl="0"/>
          <a:r>
            <a:rPr lang="en-US" dirty="0" smtClean="0"/>
            <a:t>Failure to advance to the next grade</a:t>
          </a:r>
          <a:endParaRPr lang="en-US" dirty="0"/>
        </a:p>
      </dgm:t>
    </dgm:pt>
    <dgm:pt modelId="{2D0D502B-7A16-48F2-B4C3-0A37CA32BBF3}" type="parTrans" cxnId="{AB4E7BBD-2430-42EB-8C41-330C8D966189}">
      <dgm:prSet/>
      <dgm:spPr/>
      <dgm:t>
        <a:bodyPr/>
        <a:lstStyle/>
        <a:p>
          <a:endParaRPr lang="en-US"/>
        </a:p>
      </dgm:t>
    </dgm:pt>
    <dgm:pt modelId="{97953930-8840-4782-8DA3-FB78D3DA5F82}" type="sibTrans" cxnId="{AB4E7BBD-2430-42EB-8C41-330C8D966189}">
      <dgm:prSet/>
      <dgm:spPr/>
      <dgm:t>
        <a:bodyPr/>
        <a:lstStyle/>
        <a:p>
          <a:endParaRPr lang="en-US"/>
        </a:p>
      </dgm:t>
    </dgm:pt>
    <dgm:pt modelId="{08DC833C-9A66-44C7-A9B1-01164007F8EB}">
      <dgm:prSet/>
      <dgm:spPr/>
      <dgm:t>
        <a:bodyPr/>
        <a:lstStyle/>
        <a:p>
          <a:pPr rtl="0"/>
          <a:r>
            <a:rPr lang="en-US" dirty="0" smtClean="0"/>
            <a:t>Drop-out rates</a:t>
          </a:r>
          <a:endParaRPr lang="en-US" dirty="0"/>
        </a:p>
      </dgm:t>
    </dgm:pt>
    <dgm:pt modelId="{76509DB6-98DF-4498-B9F2-CC2F4ACFDAE7}" type="parTrans" cxnId="{F8A64BAE-3A3E-4696-9F6B-21B11CAE3B2C}">
      <dgm:prSet/>
      <dgm:spPr/>
      <dgm:t>
        <a:bodyPr/>
        <a:lstStyle/>
        <a:p>
          <a:endParaRPr lang="en-US"/>
        </a:p>
      </dgm:t>
    </dgm:pt>
    <dgm:pt modelId="{519AC1B0-8793-4034-A118-CF71FFEB027F}" type="sibTrans" cxnId="{F8A64BAE-3A3E-4696-9F6B-21B11CAE3B2C}">
      <dgm:prSet/>
      <dgm:spPr/>
      <dgm:t>
        <a:bodyPr/>
        <a:lstStyle/>
        <a:p>
          <a:endParaRPr lang="en-US"/>
        </a:p>
      </dgm:t>
    </dgm:pt>
    <dgm:pt modelId="{C198952D-FF05-4C02-9B48-7D43DFF1C650}">
      <dgm:prSet/>
      <dgm:spPr/>
      <dgm:t>
        <a:bodyPr/>
        <a:lstStyle/>
        <a:p>
          <a:pPr rtl="0"/>
          <a:r>
            <a:rPr lang="en-US" dirty="0" smtClean="0"/>
            <a:t>Illiteracy</a:t>
          </a:r>
          <a:endParaRPr lang="en-US" dirty="0"/>
        </a:p>
      </dgm:t>
    </dgm:pt>
    <dgm:pt modelId="{E5D3B3CC-E556-4412-8A24-FD64AB3B7F35}" type="parTrans" cxnId="{3CD2380C-E12A-4D18-80C4-790470E6ED2D}">
      <dgm:prSet/>
      <dgm:spPr/>
      <dgm:t>
        <a:bodyPr/>
        <a:lstStyle/>
        <a:p>
          <a:endParaRPr lang="en-US"/>
        </a:p>
      </dgm:t>
    </dgm:pt>
    <dgm:pt modelId="{97C025B3-8275-45C3-82A7-313EA6E64FC6}" type="sibTrans" cxnId="{3CD2380C-E12A-4D18-80C4-790470E6ED2D}">
      <dgm:prSet/>
      <dgm:spPr/>
      <dgm:t>
        <a:bodyPr/>
        <a:lstStyle/>
        <a:p>
          <a:endParaRPr lang="en-US"/>
        </a:p>
      </dgm:t>
    </dgm:pt>
    <dgm:pt modelId="{7D83857A-87B1-44CF-9EED-81459567B100}">
      <dgm:prSet/>
      <dgm:spPr/>
      <dgm:t>
        <a:bodyPr/>
        <a:lstStyle/>
        <a:p>
          <a:pPr rtl="0"/>
          <a:r>
            <a:rPr lang="en-US" dirty="0" smtClean="0"/>
            <a:t>Lack of job skills</a:t>
          </a:r>
          <a:endParaRPr lang="en-US" dirty="0"/>
        </a:p>
      </dgm:t>
    </dgm:pt>
    <dgm:pt modelId="{E939B313-ECD6-4E74-8C60-14A6BB0BEE2B}" type="parTrans" cxnId="{0605F626-DC80-4934-83FD-401005070F7B}">
      <dgm:prSet/>
      <dgm:spPr/>
      <dgm:t>
        <a:bodyPr/>
        <a:lstStyle/>
        <a:p>
          <a:endParaRPr lang="en-US"/>
        </a:p>
      </dgm:t>
    </dgm:pt>
    <dgm:pt modelId="{352FA8B8-4F16-4D45-880C-17043160F5C4}" type="sibTrans" cxnId="{0605F626-DC80-4934-83FD-401005070F7B}">
      <dgm:prSet/>
      <dgm:spPr/>
      <dgm:t>
        <a:bodyPr/>
        <a:lstStyle/>
        <a:p>
          <a:endParaRPr lang="en-US"/>
        </a:p>
      </dgm:t>
    </dgm:pt>
    <dgm:pt modelId="{D5BB30E3-955E-4235-9B98-46F8F6138A5B}">
      <dgm:prSet/>
      <dgm:spPr/>
      <dgm:t>
        <a:bodyPr/>
        <a:lstStyle/>
        <a:p>
          <a:pPr rtl="0"/>
          <a:r>
            <a:rPr lang="en-US" dirty="0" smtClean="0"/>
            <a:t>Lack of preparation for post-secondary</a:t>
          </a:r>
          <a:endParaRPr lang="en-US" dirty="0"/>
        </a:p>
      </dgm:t>
    </dgm:pt>
    <dgm:pt modelId="{DE15EAFA-99B7-4109-93DE-C543995B7479}" type="parTrans" cxnId="{31759F38-BE7B-4C4C-9FBB-B96B03D01C14}">
      <dgm:prSet/>
      <dgm:spPr/>
      <dgm:t>
        <a:bodyPr/>
        <a:lstStyle/>
        <a:p>
          <a:endParaRPr lang="en-US"/>
        </a:p>
      </dgm:t>
    </dgm:pt>
    <dgm:pt modelId="{4AF1BB16-5CF2-416E-ABB0-1AF86D16C337}" type="sibTrans" cxnId="{31759F38-BE7B-4C4C-9FBB-B96B03D01C14}">
      <dgm:prSet/>
      <dgm:spPr/>
      <dgm:t>
        <a:bodyPr/>
        <a:lstStyle/>
        <a:p>
          <a:endParaRPr lang="en-US"/>
        </a:p>
      </dgm:t>
    </dgm:pt>
    <dgm:pt modelId="{2E97728F-55DF-470C-B61B-EE9A98265815}">
      <dgm:prSet/>
      <dgm:spPr/>
      <dgm:t>
        <a:bodyPr/>
        <a:lstStyle/>
        <a:p>
          <a:pPr rtl="0"/>
          <a:r>
            <a:rPr lang="en-US" dirty="0" smtClean="0"/>
            <a:t>Unfulfilled potential</a:t>
          </a:r>
          <a:endParaRPr lang="en-US" dirty="0"/>
        </a:p>
      </dgm:t>
    </dgm:pt>
    <dgm:pt modelId="{7D2098C7-6B0A-428F-BBF2-721044D6A462}" type="parTrans" cxnId="{761D5BD2-EC73-4D22-A0A9-44A077DDD660}">
      <dgm:prSet/>
      <dgm:spPr/>
      <dgm:t>
        <a:bodyPr/>
        <a:lstStyle/>
        <a:p>
          <a:endParaRPr lang="en-US"/>
        </a:p>
      </dgm:t>
    </dgm:pt>
    <dgm:pt modelId="{76192368-AD8E-4BF2-B4BF-332F72F411F2}" type="sibTrans" cxnId="{761D5BD2-EC73-4D22-A0A9-44A077DDD660}">
      <dgm:prSet/>
      <dgm:spPr/>
      <dgm:t>
        <a:bodyPr/>
        <a:lstStyle/>
        <a:p>
          <a:endParaRPr lang="en-US"/>
        </a:p>
      </dgm:t>
    </dgm:pt>
    <dgm:pt modelId="{451586FF-7C22-4F22-AA18-6432444F992B}" type="pres">
      <dgm:prSet presAssocID="{E525E2AA-A17D-4F74-B585-1B3216215C9D}" presName="compositeShape" presStyleCnt="0">
        <dgm:presLayoutVars>
          <dgm:chMax val="2"/>
          <dgm:dir/>
          <dgm:resizeHandles val="exact"/>
        </dgm:presLayoutVars>
      </dgm:prSet>
      <dgm:spPr/>
      <dgm:t>
        <a:bodyPr/>
        <a:lstStyle/>
        <a:p>
          <a:endParaRPr lang="en-US"/>
        </a:p>
      </dgm:t>
    </dgm:pt>
    <dgm:pt modelId="{6A335574-CFE1-4EAF-8423-28DC8A9F9ED3}" type="pres">
      <dgm:prSet presAssocID="{B81F345E-0424-4D3E-A1CF-E2A29AD88C9B}" presName="upArrow" presStyleLbl="node1" presStyleIdx="0" presStyleCnt="2" custLinFactNeighborY="2220"/>
      <dgm:spPr/>
    </dgm:pt>
    <dgm:pt modelId="{2A3AF826-0DD3-46E4-8117-F5E62BB8880A}" type="pres">
      <dgm:prSet presAssocID="{B81F345E-0424-4D3E-A1CF-E2A29AD88C9B}" presName="upArrowText" presStyleLbl="revTx" presStyleIdx="0" presStyleCnt="2" custScaleY="93386">
        <dgm:presLayoutVars>
          <dgm:chMax val="0"/>
          <dgm:bulletEnabled val="1"/>
        </dgm:presLayoutVars>
      </dgm:prSet>
      <dgm:spPr/>
      <dgm:t>
        <a:bodyPr/>
        <a:lstStyle/>
        <a:p>
          <a:endParaRPr lang="en-US"/>
        </a:p>
      </dgm:t>
    </dgm:pt>
    <dgm:pt modelId="{3DC6B364-6B87-4060-8F7E-CC6005DF2066}" type="pres">
      <dgm:prSet presAssocID="{9E7D1EDD-536C-4778-97CF-CA677E66D95F}" presName="downArrow" presStyleLbl="node1" presStyleIdx="1" presStyleCnt="2"/>
      <dgm:spPr/>
    </dgm:pt>
    <dgm:pt modelId="{0E7F9E02-F960-45EB-880A-3DA67DBF9CBE}" type="pres">
      <dgm:prSet presAssocID="{9E7D1EDD-536C-4778-97CF-CA677E66D95F}" presName="downArrowText" presStyleLbl="revTx" presStyleIdx="1" presStyleCnt="2" custScaleY="118254">
        <dgm:presLayoutVars>
          <dgm:chMax val="0"/>
          <dgm:bulletEnabled val="1"/>
        </dgm:presLayoutVars>
      </dgm:prSet>
      <dgm:spPr/>
      <dgm:t>
        <a:bodyPr/>
        <a:lstStyle/>
        <a:p>
          <a:endParaRPr lang="en-US"/>
        </a:p>
      </dgm:t>
    </dgm:pt>
  </dgm:ptLst>
  <dgm:cxnLst>
    <dgm:cxn modelId="{09243880-48A4-43F1-886D-EF565223A3A3}" type="presOf" srcId="{3864A32B-1A25-4C5F-9287-80CD62F6C9C3}" destId="{2A3AF826-0DD3-46E4-8117-F5E62BB8880A}" srcOrd="0" destOrd="4" presId="urn:microsoft.com/office/officeart/2005/8/layout/arrow4"/>
    <dgm:cxn modelId="{761D5BD2-EC73-4D22-A0A9-44A077DDD660}" srcId="{B81F345E-0424-4D3E-A1CF-E2A29AD88C9B}" destId="{2E97728F-55DF-470C-B61B-EE9A98265815}" srcOrd="0" destOrd="0" parTransId="{7D2098C7-6B0A-428F-BBF2-721044D6A462}" sibTransId="{76192368-AD8E-4BF2-B4BF-332F72F411F2}"/>
    <dgm:cxn modelId="{20787BA1-FF96-4CAC-9F74-C41563D11893}" type="presOf" srcId="{C41236A3-2A8F-4776-931A-BF8C7967B42D}" destId="{0E7F9E02-F960-45EB-880A-3DA67DBF9CBE}" srcOrd="0" destOrd="1" presId="urn:microsoft.com/office/officeart/2005/8/layout/arrow4"/>
    <dgm:cxn modelId="{F8A64BAE-3A3E-4696-9F6B-21B11CAE3B2C}" srcId="{9E7D1EDD-536C-4778-97CF-CA677E66D95F}" destId="{08DC833C-9A66-44C7-A9B1-01164007F8EB}" srcOrd="1" destOrd="0" parTransId="{76509DB6-98DF-4498-B9F2-CC2F4ACFDAE7}" sibTransId="{519AC1B0-8793-4034-A118-CF71FFEB027F}"/>
    <dgm:cxn modelId="{26E9D931-5834-47DD-B810-F17E974AB1D3}" type="presOf" srcId="{C198952D-FF05-4C02-9B48-7D43DFF1C650}" destId="{0E7F9E02-F960-45EB-880A-3DA67DBF9CBE}" srcOrd="0" destOrd="3" presId="urn:microsoft.com/office/officeart/2005/8/layout/arrow4"/>
    <dgm:cxn modelId="{0605F626-DC80-4934-83FD-401005070F7B}" srcId="{9E7D1EDD-536C-4778-97CF-CA677E66D95F}" destId="{7D83857A-87B1-44CF-9EED-81459567B100}" srcOrd="3" destOrd="0" parTransId="{E939B313-ECD6-4E74-8C60-14A6BB0BEE2B}" sibTransId="{352FA8B8-4F16-4D45-880C-17043160F5C4}"/>
    <dgm:cxn modelId="{BFBA34BE-2DC9-41FB-BB91-315B1A2F4618}" type="presOf" srcId="{2E97728F-55DF-470C-B61B-EE9A98265815}" destId="{2A3AF826-0DD3-46E4-8117-F5E62BB8880A}" srcOrd="0" destOrd="1" presId="urn:microsoft.com/office/officeart/2005/8/layout/arrow4"/>
    <dgm:cxn modelId="{66E3AAE6-678C-48E2-9C1E-67B43CE15BD7}" srcId="{B81F345E-0424-4D3E-A1CF-E2A29AD88C9B}" destId="{177ADC07-6F9B-4B13-BB19-972071AE6ADD}" srcOrd="4" destOrd="0" parTransId="{114E3AC4-663C-4FB9-B9FD-03165CD27367}" sibTransId="{6C6E92DE-6AF5-4AFF-87C3-72190363B1EF}"/>
    <dgm:cxn modelId="{0F94FF91-A618-4091-B410-7E0F3D0A016F}" type="presOf" srcId="{D5BB30E3-955E-4235-9B98-46F8F6138A5B}" destId="{0E7F9E02-F960-45EB-880A-3DA67DBF9CBE}" srcOrd="0" destOrd="5" presId="urn:microsoft.com/office/officeart/2005/8/layout/arrow4"/>
    <dgm:cxn modelId="{3CD2380C-E12A-4D18-80C4-790470E6ED2D}" srcId="{9E7D1EDD-536C-4778-97CF-CA677E66D95F}" destId="{C198952D-FF05-4C02-9B48-7D43DFF1C650}" srcOrd="2" destOrd="0" parTransId="{E5D3B3CC-E556-4412-8A24-FD64AB3B7F35}" sibTransId="{97C025B3-8275-45C3-82A7-313EA6E64FC6}"/>
    <dgm:cxn modelId="{AB4E7BBD-2430-42EB-8C41-330C8D966189}" srcId="{9E7D1EDD-536C-4778-97CF-CA677E66D95F}" destId="{C41236A3-2A8F-4776-931A-BF8C7967B42D}" srcOrd="0" destOrd="0" parTransId="{2D0D502B-7A16-48F2-B4C3-0A37CA32BBF3}" sibTransId="{97953930-8840-4782-8DA3-FB78D3DA5F82}"/>
    <dgm:cxn modelId="{2354DA24-D43B-4079-8E01-050E65790D33}" type="presOf" srcId="{177ADC07-6F9B-4B13-BB19-972071AE6ADD}" destId="{2A3AF826-0DD3-46E4-8117-F5E62BB8880A}" srcOrd="0" destOrd="5" presId="urn:microsoft.com/office/officeart/2005/8/layout/arrow4"/>
    <dgm:cxn modelId="{620B067D-93A8-4B16-B796-13A2E2592238}" type="presOf" srcId="{E525E2AA-A17D-4F74-B585-1B3216215C9D}" destId="{451586FF-7C22-4F22-AA18-6432444F992B}" srcOrd="0" destOrd="0" presId="urn:microsoft.com/office/officeart/2005/8/layout/arrow4"/>
    <dgm:cxn modelId="{31759F38-BE7B-4C4C-9FBB-B96B03D01C14}" srcId="{9E7D1EDD-536C-4778-97CF-CA677E66D95F}" destId="{D5BB30E3-955E-4235-9B98-46F8F6138A5B}" srcOrd="4" destOrd="0" parTransId="{DE15EAFA-99B7-4109-93DE-C543995B7479}" sibTransId="{4AF1BB16-5CF2-416E-ABB0-1AF86D16C337}"/>
    <dgm:cxn modelId="{D5D7A7DE-A23D-4789-9178-7243390E448B}" type="presOf" srcId="{B81F345E-0424-4D3E-A1CF-E2A29AD88C9B}" destId="{2A3AF826-0DD3-46E4-8117-F5E62BB8880A}" srcOrd="0" destOrd="0" presId="urn:microsoft.com/office/officeart/2005/8/layout/arrow4"/>
    <dgm:cxn modelId="{0502BA13-6471-41F2-8BA3-FEF04BD81536}" srcId="{B81F345E-0424-4D3E-A1CF-E2A29AD88C9B}" destId="{870C9292-11A1-49FD-983F-8693FCD2A4EC}" srcOrd="5" destOrd="0" parTransId="{0B1B0EBE-93C9-4FB8-88B5-228B8803E360}" sibTransId="{07F0401C-48F4-4B97-A36D-339AC7C9F217}"/>
    <dgm:cxn modelId="{90533F44-307B-41BA-A158-2F36B0B163EF}" type="presOf" srcId="{7D83857A-87B1-44CF-9EED-81459567B100}" destId="{0E7F9E02-F960-45EB-880A-3DA67DBF9CBE}" srcOrd="0" destOrd="4" presId="urn:microsoft.com/office/officeart/2005/8/layout/arrow4"/>
    <dgm:cxn modelId="{62A3B47B-1C43-46D7-8416-5270E52A560C}" type="presOf" srcId="{8C344BAF-8336-4A24-BC60-3A7320E4CE44}" destId="{2A3AF826-0DD3-46E4-8117-F5E62BB8880A}" srcOrd="0" destOrd="2" presId="urn:microsoft.com/office/officeart/2005/8/layout/arrow4"/>
    <dgm:cxn modelId="{DDC59DC1-BFA6-4FBE-B521-0BE628B1AD13}" type="presOf" srcId="{9E7D1EDD-536C-4778-97CF-CA677E66D95F}" destId="{0E7F9E02-F960-45EB-880A-3DA67DBF9CBE}" srcOrd="0" destOrd="0" presId="urn:microsoft.com/office/officeart/2005/8/layout/arrow4"/>
    <dgm:cxn modelId="{E54B1A2E-D716-452E-B289-3829C8E26ED7}" srcId="{E525E2AA-A17D-4F74-B585-1B3216215C9D}" destId="{B81F345E-0424-4D3E-A1CF-E2A29AD88C9B}" srcOrd="0" destOrd="0" parTransId="{A6E5FECD-0AD2-47B0-B78D-6BA3A25CD3C9}" sibTransId="{C0D12B88-EA3F-4F5D-9B41-E448C4AA467F}"/>
    <dgm:cxn modelId="{5132E6D2-78A0-4F75-B463-088E4EB6999B}" type="presOf" srcId="{08DC833C-9A66-44C7-A9B1-01164007F8EB}" destId="{0E7F9E02-F960-45EB-880A-3DA67DBF9CBE}" srcOrd="0" destOrd="2" presId="urn:microsoft.com/office/officeart/2005/8/layout/arrow4"/>
    <dgm:cxn modelId="{70C09B52-8FD6-46AA-B86B-EFEE30034084}" srcId="{B81F345E-0424-4D3E-A1CF-E2A29AD88C9B}" destId="{466281EC-5AB3-4514-87F6-233DE1AD92F5}" srcOrd="2" destOrd="0" parTransId="{C06B8A2A-6A7E-40D7-B978-DE9D1E0A58E5}" sibTransId="{EDA22360-BDBF-47D3-8AD8-4B45015814AA}"/>
    <dgm:cxn modelId="{784DE6FC-6296-4AED-B8C4-81FC8D9621B4}" type="presOf" srcId="{466281EC-5AB3-4514-87F6-233DE1AD92F5}" destId="{2A3AF826-0DD3-46E4-8117-F5E62BB8880A}" srcOrd="0" destOrd="3" presId="urn:microsoft.com/office/officeart/2005/8/layout/arrow4"/>
    <dgm:cxn modelId="{3EDA7D67-8445-44A5-B4A8-4CBECDF81AAB}" srcId="{B81F345E-0424-4D3E-A1CF-E2A29AD88C9B}" destId="{8C344BAF-8336-4A24-BC60-3A7320E4CE44}" srcOrd="1" destOrd="0" parTransId="{408C755C-757B-4D2F-8E4A-EF233FB2C59C}" sibTransId="{D698E469-0683-40DB-BE39-9C4749EE9BC0}"/>
    <dgm:cxn modelId="{F9A0C327-C1E4-49F6-A295-3A7D3D6553F4}" type="presOf" srcId="{870C9292-11A1-49FD-983F-8693FCD2A4EC}" destId="{2A3AF826-0DD3-46E4-8117-F5E62BB8880A}" srcOrd="0" destOrd="6" presId="urn:microsoft.com/office/officeart/2005/8/layout/arrow4"/>
    <dgm:cxn modelId="{A9BA5A0F-CA9C-47CC-8DCE-8F46CC2E73C6}" srcId="{B81F345E-0424-4D3E-A1CF-E2A29AD88C9B}" destId="{3864A32B-1A25-4C5F-9287-80CD62F6C9C3}" srcOrd="3" destOrd="0" parTransId="{DA853973-1CD0-45B0-8678-94DF88409931}" sibTransId="{4BB6E022-9726-4E98-89D6-A83F37AE7587}"/>
    <dgm:cxn modelId="{F6DE79CB-8BEE-49AB-80DE-D970BDDF0FF7}" srcId="{E525E2AA-A17D-4F74-B585-1B3216215C9D}" destId="{9E7D1EDD-536C-4778-97CF-CA677E66D95F}" srcOrd="1" destOrd="0" parTransId="{9D1D99B5-4BB5-49F9-A217-6CDA93B470C4}" sibTransId="{CA9D01E4-0687-4F6D-955B-29D016DFD524}"/>
    <dgm:cxn modelId="{F10ED998-E968-4C78-86C6-7D3FE76F1D1D}" type="presParOf" srcId="{451586FF-7C22-4F22-AA18-6432444F992B}" destId="{6A335574-CFE1-4EAF-8423-28DC8A9F9ED3}" srcOrd="0" destOrd="0" presId="urn:microsoft.com/office/officeart/2005/8/layout/arrow4"/>
    <dgm:cxn modelId="{7F52A892-E326-4940-B628-D96ADC760DC8}" type="presParOf" srcId="{451586FF-7C22-4F22-AA18-6432444F992B}" destId="{2A3AF826-0DD3-46E4-8117-F5E62BB8880A}" srcOrd="1" destOrd="0" presId="urn:microsoft.com/office/officeart/2005/8/layout/arrow4"/>
    <dgm:cxn modelId="{084AEC6A-95F0-4596-9105-4E7EA9B1A3C2}" type="presParOf" srcId="{451586FF-7C22-4F22-AA18-6432444F992B}" destId="{3DC6B364-6B87-4060-8F7E-CC6005DF2066}" srcOrd="2" destOrd="0" presId="urn:microsoft.com/office/officeart/2005/8/layout/arrow4"/>
    <dgm:cxn modelId="{4F4179F4-4B9B-4A1B-9D3C-54A8CB5AF7F9}" type="presParOf" srcId="{451586FF-7C22-4F22-AA18-6432444F992B}" destId="{0E7F9E02-F960-45EB-880A-3DA67DBF9CBE}" srcOrd="3" destOrd="0" presId="urn:microsoft.com/office/officeart/2005/8/layout/arrow4"/>
  </dgm:cxnLst>
  <dgm:bg/>
  <dgm:whole/>
  <dgm:extLst>
    <a:ext uri="http://schemas.microsoft.com/office/drawing/2008/diagram"/>
  </dgm:extLst>
</dgm:dataModel>
</file>

<file path=ppt/diagrams/data20.xml><?xml version="1.0" encoding="utf-8"?>
<dgm:dataModel xmlns:dgm="http://schemas.openxmlformats.org/drawingml/2006/diagram" xmlns:a="http://schemas.openxmlformats.org/drawingml/2006/main">
  <dgm:ptLst>
    <dgm:pt modelId="{19CC9B67-61D3-42E5-A6E2-35F40E0D1889}" type="doc">
      <dgm:prSet loTypeId="urn:microsoft.com/office/officeart/2005/8/layout/list1" loCatId="list" qsTypeId="urn:microsoft.com/office/officeart/2005/8/quickstyle/simple1#20" qsCatId="simple" csTypeId="urn:microsoft.com/office/officeart/2005/8/colors/accent1_2#20" csCatId="accent1" phldr="1"/>
      <dgm:spPr/>
      <dgm:t>
        <a:bodyPr/>
        <a:lstStyle/>
        <a:p>
          <a:endParaRPr lang="en-US"/>
        </a:p>
      </dgm:t>
    </dgm:pt>
    <dgm:pt modelId="{5F12A01B-B24F-4AA2-8A7F-1DC20D4E9131}">
      <dgm:prSet/>
      <dgm:spPr/>
      <dgm:t>
        <a:bodyPr/>
        <a:lstStyle/>
        <a:p>
          <a:pPr rtl="0"/>
          <a:r>
            <a:rPr lang="en-US" b="1" dirty="0" smtClean="0"/>
            <a:t>AUTONOMY TO BE EXTENDED?</a:t>
          </a:r>
          <a:endParaRPr lang="en-US" dirty="0"/>
        </a:p>
      </dgm:t>
    </dgm:pt>
    <dgm:pt modelId="{BE750DD2-839B-4465-AA94-0ABF4887D0E7}" type="parTrans" cxnId="{8FA74057-D8A0-4EAD-B782-E0265F929A3C}">
      <dgm:prSet/>
      <dgm:spPr/>
      <dgm:t>
        <a:bodyPr/>
        <a:lstStyle/>
        <a:p>
          <a:endParaRPr lang="en-US"/>
        </a:p>
      </dgm:t>
    </dgm:pt>
    <dgm:pt modelId="{8C37CF9A-8E78-4793-B23B-3ED55EF6B5C0}" type="sibTrans" cxnId="{8FA74057-D8A0-4EAD-B782-E0265F929A3C}">
      <dgm:prSet/>
      <dgm:spPr/>
      <dgm:t>
        <a:bodyPr/>
        <a:lstStyle/>
        <a:p>
          <a:endParaRPr lang="en-US"/>
        </a:p>
      </dgm:t>
    </dgm:pt>
    <dgm:pt modelId="{9B9984F4-4A72-4FFE-8379-4546C8AFB4C7}">
      <dgm:prSet/>
      <dgm:spPr/>
      <dgm:t>
        <a:bodyPr/>
        <a:lstStyle/>
        <a:p>
          <a:pPr rtl="0"/>
          <a:r>
            <a:rPr lang="en-US" b="1" dirty="0" smtClean="0"/>
            <a:t>Personnel decisions, </a:t>
          </a:r>
          <a:r>
            <a:rPr lang="en-US" dirty="0" smtClean="0"/>
            <a:t>including hiring and firing, management, performance standards and grievance processes</a:t>
          </a:r>
          <a:endParaRPr lang="en-US" dirty="0"/>
        </a:p>
      </dgm:t>
    </dgm:pt>
    <dgm:pt modelId="{8D9654C9-EDA3-40E0-A3C0-AD14561A6447}" type="parTrans" cxnId="{F83EBCBA-A431-4301-A928-A53D2E2A94C6}">
      <dgm:prSet/>
      <dgm:spPr/>
      <dgm:t>
        <a:bodyPr/>
        <a:lstStyle/>
        <a:p>
          <a:endParaRPr lang="en-US"/>
        </a:p>
      </dgm:t>
    </dgm:pt>
    <dgm:pt modelId="{25F32277-A227-48A4-9D31-FA0ADA549F9D}" type="sibTrans" cxnId="{F83EBCBA-A431-4301-A928-A53D2E2A94C6}">
      <dgm:prSet/>
      <dgm:spPr/>
      <dgm:t>
        <a:bodyPr/>
        <a:lstStyle/>
        <a:p>
          <a:endParaRPr lang="en-US"/>
        </a:p>
      </dgm:t>
    </dgm:pt>
    <dgm:pt modelId="{C1E401EF-A9C8-4D2E-B900-B08E8B06C103}">
      <dgm:prSet/>
      <dgm:spPr/>
      <dgm:t>
        <a:bodyPr/>
        <a:lstStyle/>
        <a:p>
          <a:pPr rtl="0"/>
          <a:r>
            <a:rPr lang="en-US" b="1" dirty="0" smtClean="0"/>
            <a:t>Financial management, </a:t>
          </a:r>
          <a:r>
            <a:rPr lang="en-US" dirty="0" smtClean="0"/>
            <a:t>including which portions of the budget may be allocated at the school level</a:t>
          </a:r>
          <a:endParaRPr lang="en-US" dirty="0"/>
        </a:p>
      </dgm:t>
    </dgm:pt>
    <dgm:pt modelId="{473CB31D-58BE-4241-AEDA-967BC8E70349}" type="parTrans" cxnId="{047D236B-4BD1-4758-B2F3-E13B32BAE7E0}">
      <dgm:prSet/>
      <dgm:spPr/>
      <dgm:t>
        <a:bodyPr/>
        <a:lstStyle/>
        <a:p>
          <a:endParaRPr lang="en-US"/>
        </a:p>
      </dgm:t>
    </dgm:pt>
    <dgm:pt modelId="{B0734F8D-16BE-4923-91A1-7EFC80D5FD3C}" type="sibTrans" cxnId="{047D236B-4BD1-4758-B2F3-E13B32BAE7E0}">
      <dgm:prSet/>
      <dgm:spPr/>
      <dgm:t>
        <a:bodyPr/>
        <a:lstStyle/>
        <a:p>
          <a:endParaRPr lang="en-US"/>
        </a:p>
      </dgm:t>
    </dgm:pt>
    <dgm:pt modelId="{0251E5FE-48E1-439D-A5A0-FBBA71A5F58D}">
      <dgm:prSet/>
      <dgm:spPr/>
      <dgm:t>
        <a:bodyPr/>
        <a:lstStyle/>
        <a:p>
          <a:pPr rtl="0"/>
          <a:r>
            <a:rPr lang="en-US" b="1" dirty="0" smtClean="0"/>
            <a:t>Educational program, </a:t>
          </a:r>
          <a:r>
            <a:rPr lang="en-US" dirty="0" smtClean="0"/>
            <a:t>including curriculum, instructional approaches, discipline policies, professional development and parental involvement</a:t>
          </a:r>
          <a:endParaRPr lang="en-US" dirty="0"/>
        </a:p>
      </dgm:t>
    </dgm:pt>
    <dgm:pt modelId="{D5BF5E6B-D049-42BB-8860-90A32180C627}" type="parTrans" cxnId="{69EC1CA1-F21B-4EA4-96BC-D6621BEFF809}">
      <dgm:prSet/>
      <dgm:spPr/>
      <dgm:t>
        <a:bodyPr/>
        <a:lstStyle/>
        <a:p>
          <a:endParaRPr lang="en-US"/>
        </a:p>
      </dgm:t>
    </dgm:pt>
    <dgm:pt modelId="{08019CA4-DCD0-4EC9-BCB0-5EBFEC4C6900}" type="sibTrans" cxnId="{69EC1CA1-F21B-4EA4-96BC-D6621BEFF809}">
      <dgm:prSet/>
      <dgm:spPr/>
      <dgm:t>
        <a:bodyPr/>
        <a:lstStyle/>
        <a:p>
          <a:endParaRPr lang="en-US"/>
        </a:p>
      </dgm:t>
    </dgm:pt>
    <dgm:pt modelId="{DF41A1F9-336D-42DE-88C6-2A16AF2E3B6F}">
      <dgm:prSet/>
      <dgm:spPr/>
      <dgm:t>
        <a:bodyPr/>
        <a:lstStyle/>
        <a:p>
          <a:pPr rtl="0"/>
          <a:r>
            <a:rPr lang="en-US" b="1" dirty="0" smtClean="0"/>
            <a:t>Governance and operations, </a:t>
          </a:r>
          <a:r>
            <a:rPr lang="en-US" dirty="0" smtClean="0"/>
            <a:t>including board and/or management structure, calendar and length of the school day.</a:t>
          </a:r>
          <a:endParaRPr lang="en-US" dirty="0"/>
        </a:p>
      </dgm:t>
    </dgm:pt>
    <dgm:pt modelId="{62D007B5-A2F5-473C-B386-7AFF768CF778}" type="parTrans" cxnId="{068E751E-56D9-4ED1-9601-0D61F54D56EA}">
      <dgm:prSet/>
      <dgm:spPr/>
      <dgm:t>
        <a:bodyPr/>
        <a:lstStyle/>
        <a:p>
          <a:endParaRPr lang="en-US"/>
        </a:p>
      </dgm:t>
    </dgm:pt>
    <dgm:pt modelId="{EE6891C9-8BEB-4D35-B529-B6EA04B45CD1}" type="sibTrans" cxnId="{068E751E-56D9-4ED1-9601-0D61F54D56EA}">
      <dgm:prSet/>
      <dgm:spPr/>
      <dgm:t>
        <a:bodyPr/>
        <a:lstStyle/>
        <a:p>
          <a:endParaRPr lang="en-US"/>
        </a:p>
      </dgm:t>
    </dgm:pt>
    <dgm:pt modelId="{2C6EB229-978A-4DFE-947C-6D2FDFB828C6}">
      <dgm:prSet/>
      <dgm:spPr/>
      <dgm:t>
        <a:bodyPr/>
        <a:lstStyle/>
        <a:p>
          <a:pPr rtl="0"/>
          <a:r>
            <a:rPr lang="en-US" i="1" dirty="0" smtClean="0"/>
            <a:t>*Adapted from Hassel &amp; Hassel (2005). Starting Fresh Series</a:t>
          </a:r>
          <a:endParaRPr lang="en-US" dirty="0"/>
        </a:p>
      </dgm:t>
    </dgm:pt>
    <dgm:pt modelId="{0AE46273-BB24-43DB-A34B-9C618D611FC2}" type="parTrans" cxnId="{1AF2559A-CF0F-4C5B-9871-833D59334012}">
      <dgm:prSet/>
      <dgm:spPr/>
      <dgm:t>
        <a:bodyPr/>
        <a:lstStyle/>
        <a:p>
          <a:endParaRPr lang="en-US"/>
        </a:p>
      </dgm:t>
    </dgm:pt>
    <dgm:pt modelId="{9F088A57-86B7-4639-96B2-C255A486BB34}" type="sibTrans" cxnId="{1AF2559A-CF0F-4C5B-9871-833D59334012}">
      <dgm:prSet/>
      <dgm:spPr/>
      <dgm:t>
        <a:bodyPr/>
        <a:lstStyle/>
        <a:p>
          <a:endParaRPr lang="en-US"/>
        </a:p>
      </dgm:t>
    </dgm:pt>
    <dgm:pt modelId="{78FE8FDD-79AF-442C-9D7B-E472107FDE8C}" type="pres">
      <dgm:prSet presAssocID="{19CC9B67-61D3-42E5-A6E2-35F40E0D1889}" presName="linear" presStyleCnt="0">
        <dgm:presLayoutVars>
          <dgm:dir/>
          <dgm:animLvl val="lvl"/>
          <dgm:resizeHandles val="exact"/>
        </dgm:presLayoutVars>
      </dgm:prSet>
      <dgm:spPr/>
      <dgm:t>
        <a:bodyPr/>
        <a:lstStyle/>
        <a:p>
          <a:endParaRPr lang="en-US"/>
        </a:p>
      </dgm:t>
    </dgm:pt>
    <dgm:pt modelId="{F5D452D1-CE7C-460C-83B4-FF9ADEBB1A2B}" type="pres">
      <dgm:prSet presAssocID="{5F12A01B-B24F-4AA2-8A7F-1DC20D4E9131}" presName="parentLin" presStyleCnt="0"/>
      <dgm:spPr/>
    </dgm:pt>
    <dgm:pt modelId="{567764A7-158D-4D57-826E-E2C2FCC31A4B}" type="pres">
      <dgm:prSet presAssocID="{5F12A01B-B24F-4AA2-8A7F-1DC20D4E9131}" presName="parentLeftMargin" presStyleLbl="node1" presStyleIdx="0" presStyleCnt="2"/>
      <dgm:spPr/>
      <dgm:t>
        <a:bodyPr/>
        <a:lstStyle/>
        <a:p>
          <a:endParaRPr lang="en-US"/>
        </a:p>
      </dgm:t>
    </dgm:pt>
    <dgm:pt modelId="{5553ADF2-73AA-4944-AC5D-01ED8750DE15}" type="pres">
      <dgm:prSet presAssocID="{5F12A01B-B24F-4AA2-8A7F-1DC20D4E9131}" presName="parentText" presStyleLbl="node1" presStyleIdx="0" presStyleCnt="2">
        <dgm:presLayoutVars>
          <dgm:chMax val="0"/>
          <dgm:bulletEnabled val="1"/>
        </dgm:presLayoutVars>
      </dgm:prSet>
      <dgm:spPr/>
      <dgm:t>
        <a:bodyPr/>
        <a:lstStyle/>
        <a:p>
          <a:endParaRPr lang="en-US"/>
        </a:p>
      </dgm:t>
    </dgm:pt>
    <dgm:pt modelId="{8A0035EE-1EB3-41B2-B2F7-52B0B24061A5}" type="pres">
      <dgm:prSet presAssocID="{5F12A01B-B24F-4AA2-8A7F-1DC20D4E9131}" presName="negativeSpace" presStyleCnt="0"/>
      <dgm:spPr/>
    </dgm:pt>
    <dgm:pt modelId="{676536A6-78EE-4141-B802-C732944F1A4B}" type="pres">
      <dgm:prSet presAssocID="{5F12A01B-B24F-4AA2-8A7F-1DC20D4E9131}" presName="childText" presStyleLbl="conFgAcc1" presStyleIdx="0" presStyleCnt="2">
        <dgm:presLayoutVars>
          <dgm:bulletEnabled val="1"/>
        </dgm:presLayoutVars>
      </dgm:prSet>
      <dgm:spPr/>
      <dgm:t>
        <a:bodyPr/>
        <a:lstStyle/>
        <a:p>
          <a:endParaRPr lang="en-US"/>
        </a:p>
      </dgm:t>
    </dgm:pt>
    <dgm:pt modelId="{40DCC3F6-2FC1-4861-9E06-B03B81D1BB4F}" type="pres">
      <dgm:prSet presAssocID="{8C37CF9A-8E78-4793-B23B-3ED55EF6B5C0}" presName="spaceBetweenRectangles" presStyleCnt="0"/>
      <dgm:spPr/>
    </dgm:pt>
    <dgm:pt modelId="{FF97D86F-8C76-4F92-B7DF-E74F30909E84}" type="pres">
      <dgm:prSet presAssocID="{2C6EB229-978A-4DFE-947C-6D2FDFB828C6}" presName="parentLin" presStyleCnt="0"/>
      <dgm:spPr/>
    </dgm:pt>
    <dgm:pt modelId="{AEC18080-351C-4FAF-BC80-22A423604519}" type="pres">
      <dgm:prSet presAssocID="{2C6EB229-978A-4DFE-947C-6D2FDFB828C6}" presName="parentLeftMargin" presStyleLbl="node1" presStyleIdx="0" presStyleCnt="2"/>
      <dgm:spPr/>
      <dgm:t>
        <a:bodyPr/>
        <a:lstStyle/>
        <a:p>
          <a:endParaRPr lang="en-US"/>
        </a:p>
      </dgm:t>
    </dgm:pt>
    <dgm:pt modelId="{2399609D-2165-4E53-926E-4FF1A7DBDBE3}" type="pres">
      <dgm:prSet presAssocID="{2C6EB229-978A-4DFE-947C-6D2FDFB828C6}" presName="parentText" presStyleLbl="node1" presStyleIdx="1" presStyleCnt="2">
        <dgm:presLayoutVars>
          <dgm:chMax val="0"/>
          <dgm:bulletEnabled val="1"/>
        </dgm:presLayoutVars>
      </dgm:prSet>
      <dgm:spPr/>
      <dgm:t>
        <a:bodyPr/>
        <a:lstStyle/>
        <a:p>
          <a:endParaRPr lang="en-US"/>
        </a:p>
      </dgm:t>
    </dgm:pt>
    <dgm:pt modelId="{5ACA791F-C1CF-4003-90D0-04C3E4A527A0}" type="pres">
      <dgm:prSet presAssocID="{2C6EB229-978A-4DFE-947C-6D2FDFB828C6}" presName="negativeSpace" presStyleCnt="0"/>
      <dgm:spPr/>
    </dgm:pt>
    <dgm:pt modelId="{CF14B077-994E-45E6-98F2-8CEF17BD9133}" type="pres">
      <dgm:prSet presAssocID="{2C6EB229-978A-4DFE-947C-6D2FDFB828C6}" presName="childText" presStyleLbl="conFgAcc1" presStyleIdx="1" presStyleCnt="2">
        <dgm:presLayoutVars>
          <dgm:bulletEnabled val="1"/>
        </dgm:presLayoutVars>
      </dgm:prSet>
      <dgm:spPr/>
    </dgm:pt>
  </dgm:ptLst>
  <dgm:cxnLst>
    <dgm:cxn modelId="{28E3E9A0-DC8D-4756-9491-5F3C7812BA23}" type="presOf" srcId="{0251E5FE-48E1-439D-A5A0-FBBA71A5F58D}" destId="{676536A6-78EE-4141-B802-C732944F1A4B}" srcOrd="0" destOrd="2" presId="urn:microsoft.com/office/officeart/2005/8/layout/list1"/>
    <dgm:cxn modelId="{D1DAA2FF-0D9B-44BF-922C-CE9BC24B1813}" type="presOf" srcId="{2C6EB229-978A-4DFE-947C-6D2FDFB828C6}" destId="{2399609D-2165-4E53-926E-4FF1A7DBDBE3}" srcOrd="1" destOrd="0" presId="urn:microsoft.com/office/officeart/2005/8/layout/list1"/>
    <dgm:cxn modelId="{69EC1CA1-F21B-4EA4-96BC-D6621BEFF809}" srcId="{5F12A01B-B24F-4AA2-8A7F-1DC20D4E9131}" destId="{0251E5FE-48E1-439D-A5A0-FBBA71A5F58D}" srcOrd="2" destOrd="0" parTransId="{D5BF5E6B-D049-42BB-8860-90A32180C627}" sibTransId="{08019CA4-DCD0-4EC9-BCB0-5EBFEC4C6900}"/>
    <dgm:cxn modelId="{F83EBCBA-A431-4301-A928-A53D2E2A94C6}" srcId="{5F12A01B-B24F-4AA2-8A7F-1DC20D4E9131}" destId="{9B9984F4-4A72-4FFE-8379-4546C8AFB4C7}" srcOrd="0" destOrd="0" parTransId="{8D9654C9-EDA3-40E0-A3C0-AD14561A6447}" sibTransId="{25F32277-A227-48A4-9D31-FA0ADA549F9D}"/>
    <dgm:cxn modelId="{4A0B69FC-F16A-4064-8F71-F0FF9EB185A5}" type="presOf" srcId="{9B9984F4-4A72-4FFE-8379-4546C8AFB4C7}" destId="{676536A6-78EE-4141-B802-C732944F1A4B}" srcOrd="0" destOrd="0" presId="urn:microsoft.com/office/officeart/2005/8/layout/list1"/>
    <dgm:cxn modelId="{B44BA0B0-73E1-4720-B15F-2A5860C21F7D}" type="presOf" srcId="{DF41A1F9-336D-42DE-88C6-2A16AF2E3B6F}" destId="{676536A6-78EE-4141-B802-C732944F1A4B}" srcOrd="0" destOrd="3" presId="urn:microsoft.com/office/officeart/2005/8/layout/list1"/>
    <dgm:cxn modelId="{6A12961B-F5D6-4824-97E7-C1097E12D1B2}" type="presOf" srcId="{2C6EB229-978A-4DFE-947C-6D2FDFB828C6}" destId="{AEC18080-351C-4FAF-BC80-22A423604519}" srcOrd="0" destOrd="0" presId="urn:microsoft.com/office/officeart/2005/8/layout/list1"/>
    <dgm:cxn modelId="{047D236B-4BD1-4758-B2F3-E13B32BAE7E0}" srcId="{5F12A01B-B24F-4AA2-8A7F-1DC20D4E9131}" destId="{C1E401EF-A9C8-4D2E-B900-B08E8B06C103}" srcOrd="1" destOrd="0" parTransId="{473CB31D-58BE-4241-AEDA-967BC8E70349}" sibTransId="{B0734F8D-16BE-4923-91A1-7EFC80D5FD3C}"/>
    <dgm:cxn modelId="{79D9427C-9CFC-4C85-83AC-9B7294CAAE4E}" type="presOf" srcId="{C1E401EF-A9C8-4D2E-B900-B08E8B06C103}" destId="{676536A6-78EE-4141-B802-C732944F1A4B}" srcOrd="0" destOrd="1" presId="urn:microsoft.com/office/officeart/2005/8/layout/list1"/>
    <dgm:cxn modelId="{201CE83A-D99F-49B3-9439-8799E1430FEB}" type="presOf" srcId="{19CC9B67-61D3-42E5-A6E2-35F40E0D1889}" destId="{78FE8FDD-79AF-442C-9D7B-E472107FDE8C}" srcOrd="0" destOrd="0" presId="urn:microsoft.com/office/officeart/2005/8/layout/list1"/>
    <dgm:cxn modelId="{8FA74057-D8A0-4EAD-B782-E0265F929A3C}" srcId="{19CC9B67-61D3-42E5-A6E2-35F40E0D1889}" destId="{5F12A01B-B24F-4AA2-8A7F-1DC20D4E9131}" srcOrd="0" destOrd="0" parTransId="{BE750DD2-839B-4465-AA94-0ABF4887D0E7}" sibTransId="{8C37CF9A-8E78-4793-B23B-3ED55EF6B5C0}"/>
    <dgm:cxn modelId="{1AF2559A-CF0F-4C5B-9871-833D59334012}" srcId="{19CC9B67-61D3-42E5-A6E2-35F40E0D1889}" destId="{2C6EB229-978A-4DFE-947C-6D2FDFB828C6}" srcOrd="1" destOrd="0" parTransId="{0AE46273-BB24-43DB-A34B-9C618D611FC2}" sibTransId="{9F088A57-86B7-4639-96B2-C255A486BB34}"/>
    <dgm:cxn modelId="{906E3DE5-968F-494F-B85C-AD40D0AAD484}" type="presOf" srcId="{5F12A01B-B24F-4AA2-8A7F-1DC20D4E9131}" destId="{567764A7-158D-4D57-826E-E2C2FCC31A4B}" srcOrd="0" destOrd="0" presId="urn:microsoft.com/office/officeart/2005/8/layout/list1"/>
    <dgm:cxn modelId="{068E751E-56D9-4ED1-9601-0D61F54D56EA}" srcId="{5F12A01B-B24F-4AA2-8A7F-1DC20D4E9131}" destId="{DF41A1F9-336D-42DE-88C6-2A16AF2E3B6F}" srcOrd="3" destOrd="0" parTransId="{62D007B5-A2F5-473C-B386-7AFF768CF778}" sibTransId="{EE6891C9-8BEB-4D35-B529-B6EA04B45CD1}"/>
    <dgm:cxn modelId="{1EB0DD7F-8C48-4F5F-9BC5-CFD20969304A}" type="presOf" srcId="{5F12A01B-B24F-4AA2-8A7F-1DC20D4E9131}" destId="{5553ADF2-73AA-4944-AC5D-01ED8750DE15}" srcOrd="1" destOrd="0" presId="urn:microsoft.com/office/officeart/2005/8/layout/list1"/>
    <dgm:cxn modelId="{EC478054-C468-48CE-8181-2ADD731688AE}" type="presParOf" srcId="{78FE8FDD-79AF-442C-9D7B-E472107FDE8C}" destId="{F5D452D1-CE7C-460C-83B4-FF9ADEBB1A2B}" srcOrd="0" destOrd="0" presId="urn:microsoft.com/office/officeart/2005/8/layout/list1"/>
    <dgm:cxn modelId="{474270AC-56FE-4F21-8873-704A471CFD40}" type="presParOf" srcId="{F5D452D1-CE7C-460C-83B4-FF9ADEBB1A2B}" destId="{567764A7-158D-4D57-826E-E2C2FCC31A4B}" srcOrd="0" destOrd="0" presId="urn:microsoft.com/office/officeart/2005/8/layout/list1"/>
    <dgm:cxn modelId="{E0CAA593-4557-45C7-ACB3-C0E698804005}" type="presParOf" srcId="{F5D452D1-CE7C-460C-83B4-FF9ADEBB1A2B}" destId="{5553ADF2-73AA-4944-AC5D-01ED8750DE15}" srcOrd="1" destOrd="0" presId="urn:microsoft.com/office/officeart/2005/8/layout/list1"/>
    <dgm:cxn modelId="{60632754-9CC3-495B-ADF9-64AA9B94F022}" type="presParOf" srcId="{78FE8FDD-79AF-442C-9D7B-E472107FDE8C}" destId="{8A0035EE-1EB3-41B2-B2F7-52B0B24061A5}" srcOrd="1" destOrd="0" presId="urn:microsoft.com/office/officeart/2005/8/layout/list1"/>
    <dgm:cxn modelId="{BD6BE7B3-3788-4671-BE39-2D278E18AB22}" type="presParOf" srcId="{78FE8FDD-79AF-442C-9D7B-E472107FDE8C}" destId="{676536A6-78EE-4141-B802-C732944F1A4B}" srcOrd="2" destOrd="0" presId="urn:microsoft.com/office/officeart/2005/8/layout/list1"/>
    <dgm:cxn modelId="{A66FEB6E-FDF1-43BA-976C-4C4C2A97A5D5}" type="presParOf" srcId="{78FE8FDD-79AF-442C-9D7B-E472107FDE8C}" destId="{40DCC3F6-2FC1-4861-9E06-B03B81D1BB4F}" srcOrd="3" destOrd="0" presId="urn:microsoft.com/office/officeart/2005/8/layout/list1"/>
    <dgm:cxn modelId="{C52CF520-C270-48F5-BED0-21FD9EBF29A8}" type="presParOf" srcId="{78FE8FDD-79AF-442C-9D7B-E472107FDE8C}" destId="{FF97D86F-8C76-4F92-B7DF-E74F30909E84}" srcOrd="4" destOrd="0" presId="urn:microsoft.com/office/officeart/2005/8/layout/list1"/>
    <dgm:cxn modelId="{58EF3FCE-FE1F-426D-9D7C-FA9EC5E60C82}" type="presParOf" srcId="{FF97D86F-8C76-4F92-B7DF-E74F30909E84}" destId="{AEC18080-351C-4FAF-BC80-22A423604519}" srcOrd="0" destOrd="0" presId="urn:microsoft.com/office/officeart/2005/8/layout/list1"/>
    <dgm:cxn modelId="{90DF1E18-ADF7-4CB8-854D-E9B8DFC84807}" type="presParOf" srcId="{FF97D86F-8C76-4F92-B7DF-E74F30909E84}" destId="{2399609D-2165-4E53-926E-4FF1A7DBDBE3}" srcOrd="1" destOrd="0" presId="urn:microsoft.com/office/officeart/2005/8/layout/list1"/>
    <dgm:cxn modelId="{734AD4A7-1960-4521-B108-67163A162BB3}" type="presParOf" srcId="{78FE8FDD-79AF-442C-9D7B-E472107FDE8C}" destId="{5ACA791F-C1CF-4003-90D0-04C3E4A527A0}" srcOrd="5" destOrd="0" presId="urn:microsoft.com/office/officeart/2005/8/layout/list1"/>
    <dgm:cxn modelId="{D7F8BF26-659C-4AC7-9BE4-52EF8EA272DB}" type="presParOf" srcId="{78FE8FDD-79AF-442C-9D7B-E472107FDE8C}" destId="{CF14B077-994E-45E6-98F2-8CEF17BD9133}" srcOrd="6" destOrd="0" presId="urn:microsoft.com/office/officeart/2005/8/layout/list1"/>
  </dgm:cxnLst>
  <dgm:bg/>
  <dgm:whole/>
  <dgm:extLst>
    <a:ext uri="http://schemas.microsoft.com/office/drawing/2008/diagram"/>
  </dgm:extLst>
</dgm:dataModel>
</file>

<file path=ppt/diagrams/data21.xml><?xml version="1.0" encoding="utf-8"?>
<dgm:dataModel xmlns:dgm="http://schemas.openxmlformats.org/drawingml/2006/diagram" xmlns:a="http://schemas.openxmlformats.org/drawingml/2006/main">
  <dgm:ptLst>
    <dgm:pt modelId="{EA4FECD9-396E-4763-A35E-F816C98C001C}" type="doc">
      <dgm:prSet loTypeId="urn:microsoft.com/office/officeart/2005/8/layout/list1" loCatId="list" qsTypeId="urn:microsoft.com/office/officeart/2005/8/quickstyle/simple1#21" qsCatId="simple" csTypeId="urn:microsoft.com/office/officeart/2005/8/colors/accent1_2#21" csCatId="accent1" phldr="1"/>
      <dgm:spPr/>
      <dgm:t>
        <a:bodyPr/>
        <a:lstStyle/>
        <a:p>
          <a:endParaRPr lang="en-US"/>
        </a:p>
      </dgm:t>
    </dgm:pt>
    <dgm:pt modelId="{24674862-8F69-499A-9783-CE99EA494695}">
      <dgm:prSet/>
      <dgm:spPr/>
      <dgm:t>
        <a:bodyPr/>
        <a:lstStyle/>
        <a:p>
          <a:pPr rtl="0"/>
          <a:r>
            <a:rPr lang="en-US" dirty="0" smtClean="0"/>
            <a:t>STUDENT PERFORMANCE METRICS?</a:t>
          </a:r>
          <a:endParaRPr lang="en-US" dirty="0"/>
        </a:p>
      </dgm:t>
    </dgm:pt>
    <dgm:pt modelId="{291D1215-8469-4B74-8886-3E3A49D5FA5E}" type="parTrans" cxnId="{3721210D-AB6A-4948-9D0E-349CF57DE45C}">
      <dgm:prSet/>
      <dgm:spPr/>
      <dgm:t>
        <a:bodyPr/>
        <a:lstStyle/>
        <a:p>
          <a:endParaRPr lang="en-US"/>
        </a:p>
      </dgm:t>
    </dgm:pt>
    <dgm:pt modelId="{235F9F0B-ABFE-4824-BA28-68D4A725FE65}" type="sibTrans" cxnId="{3721210D-AB6A-4948-9D0E-349CF57DE45C}">
      <dgm:prSet/>
      <dgm:spPr/>
      <dgm:t>
        <a:bodyPr/>
        <a:lstStyle/>
        <a:p>
          <a:endParaRPr lang="en-US"/>
        </a:p>
      </dgm:t>
    </dgm:pt>
    <dgm:pt modelId="{99C8860B-CA5A-48D7-B680-5B82C0A64187}">
      <dgm:prSet/>
      <dgm:spPr/>
      <dgm:t>
        <a:bodyPr/>
        <a:lstStyle/>
        <a:p>
          <a:pPr rtl="0"/>
          <a:r>
            <a:rPr lang="en-US" b="1" dirty="0" smtClean="0"/>
            <a:t>Student achievement results, </a:t>
          </a:r>
          <a:r>
            <a:rPr lang="en-US" dirty="0" smtClean="0"/>
            <a:t>including absolute, value-added and comparative performance on state standardized and nationally-normed assessments</a:t>
          </a:r>
          <a:endParaRPr lang="en-US" dirty="0"/>
        </a:p>
      </dgm:t>
    </dgm:pt>
    <dgm:pt modelId="{B7974E3B-33BA-4876-8CC3-EF15F5C98868}" type="parTrans" cxnId="{20941EF2-3998-45D6-A145-4FCCF45087B9}">
      <dgm:prSet/>
      <dgm:spPr/>
      <dgm:t>
        <a:bodyPr/>
        <a:lstStyle/>
        <a:p>
          <a:endParaRPr lang="en-US"/>
        </a:p>
      </dgm:t>
    </dgm:pt>
    <dgm:pt modelId="{9B8331FB-5C77-46E1-B9BA-97D3ABBE5A6B}" type="sibTrans" cxnId="{20941EF2-3998-45D6-A145-4FCCF45087B9}">
      <dgm:prSet/>
      <dgm:spPr/>
      <dgm:t>
        <a:bodyPr/>
        <a:lstStyle/>
        <a:p>
          <a:endParaRPr lang="en-US"/>
        </a:p>
      </dgm:t>
    </dgm:pt>
    <dgm:pt modelId="{78E42881-C185-4164-A116-E10F7E6C2A3B}">
      <dgm:prSet/>
      <dgm:spPr/>
      <dgm:t>
        <a:bodyPr/>
        <a:lstStyle/>
        <a:p>
          <a:pPr rtl="0"/>
          <a:r>
            <a:rPr lang="en-US" b="1" dirty="0" smtClean="0"/>
            <a:t>Other measures of academic success, </a:t>
          </a:r>
          <a:r>
            <a:rPr lang="en-US" dirty="0" smtClean="0"/>
            <a:t>including attendance and graduation rates and mission-specific outcomes</a:t>
          </a:r>
          <a:endParaRPr lang="en-US" dirty="0"/>
        </a:p>
      </dgm:t>
    </dgm:pt>
    <dgm:pt modelId="{12E0B264-AA9F-434A-9771-5186B7F0458D}" type="parTrans" cxnId="{8071DC19-D8C3-4736-BF8E-7B36B6984F99}">
      <dgm:prSet/>
      <dgm:spPr/>
      <dgm:t>
        <a:bodyPr/>
        <a:lstStyle/>
        <a:p>
          <a:endParaRPr lang="en-US"/>
        </a:p>
      </dgm:t>
    </dgm:pt>
    <dgm:pt modelId="{DD35CCB1-7B10-436D-82E9-C100C0F24531}" type="sibTrans" cxnId="{8071DC19-D8C3-4736-BF8E-7B36B6984F99}">
      <dgm:prSet/>
      <dgm:spPr/>
      <dgm:t>
        <a:bodyPr/>
        <a:lstStyle/>
        <a:p>
          <a:endParaRPr lang="en-US"/>
        </a:p>
      </dgm:t>
    </dgm:pt>
    <dgm:pt modelId="{A99B9696-2B29-4004-A629-40C27CE7056A}">
      <dgm:prSet/>
      <dgm:spPr/>
      <dgm:t>
        <a:bodyPr/>
        <a:lstStyle/>
        <a:p>
          <a:pPr rtl="0"/>
          <a:r>
            <a:rPr lang="en-US" dirty="0" smtClean="0"/>
            <a:t>FINANCIAL PERFORMANCE METRICS?</a:t>
          </a:r>
          <a:endParaRPr lang="en-US" dirty="0"/>
        </a:p>
      </dgm:t>
    </dgm:pt>
    <dgm:pt modelId="{6D7B92DC-6F11-47BE-9CD2-AEF410FCEC14}" type="parTrans" cxnId="{6445397F-21C1-47B2-AD69-0F69D4007D80}">
      <dgm:prSet/>
      <dgm:spPr/>
      <dgm:t>
        <a:bodyPr/>
        <a:lstStyle/>
        <a:p>
          <a:endParaRPr lang="en-US"/>
        </a:p>
      </dgm:t>
    </dgm:pt>
    <dgm:pt modelId="{FFBCA611-89B8-4B4C-9CC0-E288A66AD79F}" type="sibTrans" cxnId="{6445397F-21C1-47B2-AD69-0F69D4007D80}">
      <dgm:prSet/>
      <dgm:spPr/>
      <dgm:t>
        <a:bodyPr/>
        <a:lstStyle/>
        <a:p>
          <a:endParaRPr lang="en-US"/>
        </a:p>
      </dgm:t>
    </dgm:pt>
    <dgm:pt modelId="{25EB8D03-FFDA-40A8-A704-2A16A48D22D8}">
      <dgm:prSet/>
      <dgm:spPr/>
      <dgm:t>
        <a:bodyPr/>
        <a:lstStyle/>
        <a:p>
          <a:pPr rtl="0"/>
          <a:r>
            <a:rPr lang="en-US" b="1" dirty="0" smtClean="0"/>
            <a:t>Financial management and viability, </a:t>
          </a:r>
          <a:r>
            <a:rPr lang="en-US" dirty="0" smtClean="0"/>
            <a:t>including prior and pro-forma budgets, cash flow statements and student enrollment</a:t>
          </a:r>
          <a:endParaRPr lang="en-US" dirty="0"/>
        </a:p>
      </dgm:t>
    </dgm:pt>
    <dgm:pt modelId="{FA1A7642-929F-457E-AEDD-14EAD66EB911}" type="parTrans" cxnId="{931ECBFF-F278-4C87-A56F-F441BF8498E7}">
      <dgm:prSet/>
      <dgm:spPr/>
      <dgm:t>
        <a:bodyPr/>
        <a:lstStyle/>
        <a:p>
          <a:endParaRPr lang="en-US"/>
        </a:p>
      </dgm:t>
    </dgm:pt>
    <dgm:pt modelId="{967F26BD-1498-4281-8F41-2BECC611E216}" type="sibTrans" cxnId="{931ECBFF-F278-4C87-A56F-F441BF8498E7}">
      <dgm:prSet/>
      <dgm:spPr/>
      <dgm:t>
        <a:bodyPr/>
        <a:lstStyle/>
        <a:p>
          <a:endParaRPr lang="en-US"/>
        </a:p>
      </dgm:t>
    </dgm:pt>
    <dgm:pt modelId="{9F25C435-0191-4601-BEF2-B93B68DE2D4C}">
      <dgm:prSet/>
      <dgm:spPr/>
      <dgm:t>
        <a:bodyPr/>
        <a:lstStyle/>
        <a:p>
          <a:pPr rtl="0"/>
          <a:r>
            <a:rPr lang="en-US" dirty="0" smtClean="0"/>
            <a:t>LEGAL PERFORMANCE METRICS?</a:t>
          </a:r>
          <a:endParaRPr lang="en-US" dirty="0"/>
        </a:p>
      </dgm:t>
    </dgm:pt>
    <dgm:pt modelId="{EB3E418A-3EEA-4A3B-A266-A3B7AFFFED32}" type="parTrans" cxnId="{008D376C-CEF9-41C4-83D7-576AAB612D36}">
      <dgm:prSet/>
      <dgm:spPr/>
      <dgm:t>
        <a:bodyPr/>
        <a:lstStyle/>
        <a:p>
          <a:endParaRPr lang="en-US"/>
        </a:p>
      </dgm:t>
    </dgm:pt>
    <dgm:pt modelId="{032BD3CE-5B9F-436C-A0EA-EFA93AD891EB}" type="sibTrans" cxnId="{008D376C-CEF9-41C4-83D7-576AAB612D36}">
      <dgm:prSet/>
      <dgm:spPr/>
      <dgm:t>
        <a:bodyPr/>
        <a:lstStyle/>
        <a:p>
          <a:endParaRPr lang="en-US"/>
        </a:p>
      </dgm:t>
    </dgm:pt>
    <dgm:pt modelId="{E11ED4FD-58A4-42B7-8244-4704B4BFA1F7}">
      <dgm:prSet/>
      <dgm:spPr/>
      <dgm:t>
        <a:bodyPr/>
        <a:lstStyle/>
        <a:p>
          <a:pPr rtl="0"/>
          <a:r>
            <a:rPr lang="en-US" b="1" dirty="0" smtClean="0"/>
            <a:t>Educational programs, </a:t>
          </a:r>
          <a:r>
            <a:rPr lang="en-US" dirty="0" smtClean="0"/>
            <a:t>including special education and English Language Learner programs</a:t>
          </a:r>
          <a:endParaRPr lang="en-US" dirty="0"/>
        </a:p>
      </dgm:t>
    </dgm:pt>
    <dgm:pt modelId="{3B59E8CD-4EF3-4C06-8ABA-91C7EE0596F2}" type="parTrans" cxnId="{38D46666-FE7F-4293-A086-5B267C331599}">
      <dgm:prSet/>
      <dgm:spPr/>
      <dgm:t>
        <a:bodyPr/>
        <a:lstStyle/>
        <a:p>
          <a:endParaRPr lang="en-US"/>
        </a:p>
      </dgm:t>
    </dgm:pt>
    <dgm:pt modelId="{061D74A5-AA8F-4044-81E7-1BB73BA65588}" type="sibTrans" cxnId="{38D46666-FE7F-4293-A086-5B267C331599}">
      <dgm:prSet/>
      <dgm:spPr/>
      <dgm:t>
        <a:bodyPr/>
        <a:lstStyle/>
        <a:p>
          <a:endParaRPr lang="en-US"/>
        </a:p>
      </dgm:t>
    </dgm:pt>
    <dgm:pt modelId="{B1185988-26D4-4F6F-8174-0EC5A37C3373}">
      <dgm:prSet/>
      <dgm:spPr/>
      <dgm:t>
        <a:bodyPr/>
        <a:lstStyle/>
        <a:p>
          <a:pPr rtl="0"/>
          <a:r>
            <a:rPr lang="en-US" b="1" dirty="0" smtClean="0"/>
            <a:t>Health and safety, </a:t>
          </a:r>
          <a:r>
            <a:rPr lang="en-US" dirty="0" smtClean="0"/>
            <a:t>including student discipline and due process </a:t>
          </a:r>
          <a:endParaRPr lang="en-US" dirty="0"/>
        </a:p>
      </dgm:t>
    </dgm:pt>
    <dgm:pt modelId="{0C00ECAE-0ED5-4C79-A729-D4114C166011}" type="parTrans" cxnId="{4AE6033D-4A04-4B4F-9133-2B9D0DB4399C}">
      <dgm:prSet/>
      <dgm:spPr/>
      <dgm:t>
        <a:bodyPr/>
        <a:lstStyle/>
        <a:p>
          <a:endParaRPr lang="en-US"/>
        </a:p>
      </dgm:t>
    </dgm:pt>
    <dgm:pt modelId="{483FEDBB-AE35-42F0-8924-6BF68D9E7797}" type="sibTrans" cxnId="{4AE6033D-4A04-4B4F-9133-2B9D0DB4399C}">
      <dgm:prSet/>
      <dgm:spPr/>
      <dgm:t>
        <a:bodyPr/>
        <a:lstStyle/>
        <a:p>
          <a:endParaRPr lang="en-US"/>
        </a:p>
      </dgm:t>
    </dgm:pt>
    <dgm:pt modelId="{59208D99-F82A-4505-9253-5C008B8683DE}">
      <dgm:prSet/>
      <dgm:spPr/>
      <dgm:t>
        <a:bodyPr/>
        <a:lstStyle/>
        <a:p>
          <a:pPr rtl="0"/>
          <a:r>
            <a:rPr lang="en-US" b="1" dirty="0" smtClean="0"/>
            <a:t>Facilities, </a:t>
          </a:r>
          <a:r>
            <a:rPr lang="en-US" dirty="0" smtClean="0"/>
            <a:t>including building code and accessibility</a:t>
          </a:r>
          <a:endParaRPr lang="en-US" dirty="0"/>
        </a:p>
      </dgm:t>
    </dgm:pt>
    <dgm:pt modelId="{1A6B881D-CA17-4932-B9BF-1A63C50F1D9E}" type="parTrans" cxnId="{DCA3B362-09E5-45E6-A427-162E3E89BB0C}">
      <dgm:prSet/>
      <dgm:spPr/>
      <dgm:t>
        <a:bodyPr/>
        <a:lstStyle/>
        <a:p>
          <a:endParaRPr lang="en-US"/>
        </a:p>
      </dgm:t>
    </dgm:pt>
    <dgm:pt modelId="{0FAFD40C-BE77-4F58-82A1-817D5E0194A1}" type="sibTrans" cxnId="{DCA3B362-09E5-45E6-A427-162E3E89BB0C}">
      <dgm:prSet/>
      <dgm:spPr/>
      <dgm:t>
        <a:bodyPr/>
        <a:lstStyle/>
        <a:p>
          <a:endParaRPr lang="en-US"/>
        </a:p>
      </dgm:t>
    </dgm:pt>
    <dgm:pt modelId="{FB17B245-4D05-4AD5-9ED3-B20B84395740}">
      <dgm:prSet/>
      <dgm:spPr/>
      <dgm:t>
        <a:bodyPr/>
        <a:lstStyle/>
        <a:p>
          <a:pPr rtl="0"/>
          <a:r>
            <a:rPr lang="en-US" b="1" dirty="0" smtClean="0"/>
            <a:t>Fiscal compliance, </a:t>
          </a:r>
          <a:r>
            <a:rPr lang="en-US" dirty="0" smtClean="0"/>
            <a:t>including internal controls and generally accepted accounting principles</a:t>
          </a:r>
          <a:endParaRPr lang="en-US" dirty="0"/>
        </a:p>
      </dgm:t>
    </dgm:pt>
    <dgm:pt modelId="{07BEF23F-3877-42A1-8732-5018AAD1F263}" type="parTrans" cxnId="{AA862091-60D4-4A32-8BA8-45C32E03B38C}">
      <dgm:prSet/>
      <dgm:spPr/>
      <dgm:t>
        <a:bodyPr/>
        <a:lstStyle/>
        <a:p>
          <a:endParaRPr lang="en-US"/>
        </a:p>
      </dgm:t>
    </dgm:pt>
    <dgm:pt modelId="{A72420D1-0A51-49C9-B020-45BA160AF497}" type="sibTrans" cxnId="{AA862091-60D4-4A32-8BA8-45C32E03B38C}">
      <dgm:prSet/>
      <dgm:spPr/>
      <dgm:t>
        <a:bodyPr/>
        <a:lstStyle/>
        <a:p>
          <a:endParaRPr lang="en-US"/>
        </a:p>
      </dgm:t>
    </dgm:pt>
    <dgm:pt modelId="{D65544B5-0CAA-44E8-AA5C-7E17656391AE}">
      <dgm:prSet/>
      <dgm:spPr/>
      <dgm:t>
        <a:bodyPr/>
        <a:lstStyle/>
        <a:p>
          <a:pPr rtl="0"/>
          <a:r>
            <a:rPr lang="en-US" b="1" dirty="0" smtClean="0"/>
            <a:t>Governance, </a:t>
          </a:r>
          <a:r>
            <a:rPr lang="en-US" dirty="0" smtClean="0"/>
            <a:t>including open meeting laws and by-law adherence</a:t>
          </a:r>
          <a:endParaRPr lang="en-US" dirty="0"/>
        </a:p>
      </dgm:t>
    </dgm:pt>
    <dgm:pt modelId="{353F5C05-3428-41E2-B872-7E0BB3C48DBE}" type="parTrans" cxnId="{E6F4C4B8-85D3-4FA8-B9E2-F535393AC04D}">
      <dgm:prSet/>
      <dgm:spPr/>
      <dgm:t>
        <a:bodyPr/>
        <a:lstStyle/>
        <a:p>
          <a:endParaRPr lang="en-US"/>
        </a:p>
      </dgm:t>
    </dgm:pt>
    <dgm:pt modelId="{F175BB3E-BDF4-4A5B-A648-192171F74FED}" type="sibTrans" cxnId="{E6F4C4B8-85D3-4FA8-B9E2-F535393AC04D}">
      <dgm:prSet/>
      <dgm:spPr/>
      <dgm:t>
        <a:bodyPr/>
        <a:lstStyle/>
        <a:p>
          <a:endParaRPr lang="en-US"/>
        </a:p>
      </dgm:t>
    </dgm:pt>
    <dgm:pt modelId="{9AACE3C6-F44D-4F15-A33B-E4947312A0BA}" type="pres">
      <dgm:prSet presAssocID="{EA4FECD9-396E-4763-A35E-F816C98C001C}" presName="linear" presStyleCnt="0">
        <dgm:presLayoutVars>
          <dgm:dir/>
          <dgm:animLvl val="lvl"/>
          <dgm:resizeHandles val="exact"/>
        </dgm:presLayoutVars>
      </dgm:prSet>
      <dgm:spPr/>
      <dgm:t>
        <a:bodyPr/>
        <a:lstStyle/>
        <a:p>
          <a:endParaRPr lang="en-US"/>
        </a:p>
      </dgm:t>
    </dgm:pt>
    <dgm:pt modelId="{B592B083-E988-427D-89FA-EF1C53BD7389}" type="pres">
      <dgm:prSet presAssocID="{24674862-8F69-499A-9783-CE99EA494695}" presName="parentLin" presStyleCnt="0"/>
      <dgm:spPr/>
    </dgm:pt>
    <dgm:pt modelId="{E4B44E91-3229-406C-9C4C-E8A397EEEC63}" type="pres">
      <dgm:prSet presAssocID="{24674862-8F69-499A-9783-CE99EA494695}" presName="parentLeftMargin" presStyleLbl="node1" presStyleIdx="0" presStyleCnt="3"/>
      <dgm:spPr/>
      <dgm:t>
        <a:bodyPr/>
        <a:lstStyle/>
        <a:p>
          <a:endParaRPr lang="en-US"/>
        </a:p>
      </dgm:t>
    </dgm:pt>
    <dgm:pt modelId="{B54E2DF1-737A-4307-9443-017D29DA551B}" type="pres">
      <dgm:prSet presAssocID="{24674862-8F69-499A-9783-CE99EA494695}" presName="parentText" presStyleLbl="node1" presStyleIdx="0" presStyleCnt="3">
        <dgm:presLayoutVars>
          <dgm:chMax val="0"/>
          <dgm:bulletEnabled val="1"/>
        </dgm:presLayoutVars>
      </dgm:prSet>
      <dgm:spPr/>
      <dgm:t>
        <a:bodyPr/>
        <a:lstStyle/>
        <a:p>
          <a:endParaRPr lang="en-US"/>
        </a:p>
      </dgm:t>
    </dgm:pt>
    <dgm:pt modelId="{11960630-17C6-4D7A-B231-885AF51CC519}" type="pres">
      <dgm:prSet presAssocID="{24674862-8F69-499A-9783-CE99EA494695}" presName="negativeSpace" presStyleCnt="0"/>
      <dgm:spPr/>
    </dgm:pt>
    <dgm:pt modelId="{BC7E5CD2-67F9-44D8-B8A0-DD3220CDE623}" type="pres">
      <dgm:prSet presAssocID="{24674862-8F69-499A-9783-CE99EA494695}" presName="childText" presStyleLbl="conFgAcc1" presStyleIdx="0" presStyleCnt="3">
        <dgm:presLayoutVars>
          <dgm:bulletEnabled val="1"/>
        </dgm:presLayoutVars>
      </dgm:prSet>
      <dgm:spPr/>
      <dgm:t>
        <a:bodyPr/>
        <a:lstStyle/>
        <a:p>
          <a:endParaRPr lang="en-US"/>
        </a:p>
      </dgm:t>
    </dgm:pt>
    <dgm:pt modelId="{A680732C-908C-45E6-9DCA-93AEC97A5986}" type="pres">
      <dgm:prSet presAssocID="{235F9F0B-ABFE-4824-BA28-68D4A725FE65}" presName="spaceBetweenRectangles" presStyleCnt="0"/>
      <dgm:spPr/>
    </dgm:pt>
    <dgm:pt modelId="{C34B5753-A078-44FE-82C7-B21865123B77}" type="pres">
      <dgm:prSet presAssocID="{A99B9696-2B29-4004-A629-40C27CE7056A}" presName="parentLin" presStyleCnt="0"/>
      <dgm:spPr/>
    </dgm:pt>
    <dgm:pt modelId="{1EEC896A-4833-4EDA-A0B3-9F86E3393FDF}" type="pres">
      <dgm:prSet presAssocID="{A99B9696-2B29-4004-A629-40C27CE7056A}" presName="parentLeftMargin" presStyleLbl="node1" presStyleIdx="0" presStyleCnt="3"/>
      <dgm:spPr/>
      <dgm:t>
        <a:bodyPr/>
        <a:lstStyle/>
        <a:p>
          <a:endParaRPr lang="en-US"/>
        </a:p>
      </dgm:t>
    </dgm:pt>
    <dgm:pt modelId="{D6CDB85F-457D-47C8-BD7D-5B84701EBC9E}" type="pres">
      <dgm:prSet presAssocID="{A99B9696-2B29-4004-A629-40C27CE7056A}" presName="parentText" presStyleLbl="node1" presStyleIdx="1" presStyleCnt="3">
        <dgm:presLayoutVars>
          <dgm:chMax val="0"/>
          <dgm:bulletEnabled val="1"/>
        </dgm:presLayoutVars>
      </dgm:prSet>
      <dgm:spPr/>
      <dgm:t>
        <a:bodyPr/>
        <a:lstStyle/>
        <a:p>
          <a:endParaRPr lang="en-US"/>
        </a:p>
      </dgm:t>
    </dgm:pt>
    <dgm:pt modelId="{A80F0E04-F4E1-4997-9B95-35E564CECC3C}" type="pres">
      <dgm:prSet presAssocID="{A99B9696-2B29-4004-A629-40C27CE7056A}" presName="negativeSpace" presStyleCnt="0"/>
      <dgm:spPr/>
    </dgm:pt>
    <dgm:pt modelId="{F23C5C52-59F2-430C-9408-034913FFF01D}" type="pres">
      <dgm:prSet presAssocID="{A99B9696-2B29-4004-A629-40C27CE7056A}" presName="childText" presStyleLbl="conFgAcc1" presStyleIdx="1" presStyleCnt="3">
        <dgm:presLayoutVars>
          <dgm:bulletEnabled val="1"/>
        </dgm:presLayoutVars>
      </dgm:prSet>
      <dgm:spPr/>
      <dgm:t>
        <a:bodyPr/>
        <a:lstStyle/>
        <a:p>
          <a:endParaRPr lang="en-US"/>
        </a:p>
      </dgm:t>
    </dgm:pt>
    <dgm:pt modelId="{8A6D36ED-6440-4257-A5A9-576360DD9447}" type="pres">
      <dgm:prSet presAssocID="{FFBCA611-89B8-4B4C-9CC0-E288A66AD79F}" presName="spaceBetweenRectangles" presStyleCnt="0"/>
      <dgm:spPr/>
    </dgm:pt>
    <dgm:pt modelId="{88277853-B7C7-40BA-9E4B-80C126F62491}" type="pres">
      <dgm:prSet presAssocID="{9F25C435-0191-4601-BEF2-B93B68DE2D4C}" presName="parentLin" presStyleCnt="0"/>
      <dgm:spPr/>
    </dgm:pt>
    <dgm:pt modelId="{FCD018B9-B5A9-4735-ACD1-2687D507CC90}" type="pres">
      <dgm:prSet presAssocID="{9F25C435-0191-4601-BEF2-B93B68DE2D4C}" presName="parentLeftMargin" presStyleLbl="node1" presStyleIdx="1" presStyleCnt="3"/>
      <dgm:spPr/>
      <dgm:t>
        <a:bodyPr/>
        <a:lstStyle/>
        <a:p>
          <a:endParaRPr lang="en-US"/>
        </a:p>
      </dgm:t>
    </dgm:pt>
    <dgm:pt modelId="{7DF3A195-450F-456F-A1F4-B71116C0E96A}" type="pres">
      <dgm:prSet presAssocID="{9F25C435-0191-4601-BEF2-B93B68DE2D4C}" presName="parentText" presStyleLbl="node1" presStyleIdx="2" presStyleCnt="3">
        <dgm:presLayoutVars>
          <dgm:chMax val="0"/>
          <dgm:bulletEnabled val="1"/>
        </dgm:presLayoutVars>
      </dgm:prSet>
      <dgm:spPr/>
      <dgm:t>
        <a:bodyPr/>
        <a:lstStyle/>
        <a:p>
          <a:endParaRPr lang="en-US"/>
        </a:p>
      </dgm:t>
    </dgm:pt>
    <dgm:pt modelId="{75B07A8B-7D20-4630-A7A9-BC9AFFB4D422}" type="pres">
      <dgm:prSet presAssocID="{9F25C435-0191-4601-BEF2-B93B68DE2D4C}" presName="negativeSpace" presStyleCnt="0"/>
      <dgm:spPr/>
    </dgm:pt>
    <dgm:pt modelId="{FB328E15-3DD9-42F3-8C7E-690277202E51}" type="pres">
      <dgm:prSet presAssocID="{9F25C435-0191-4601-BEF2-B93B68DE2D4C}" presName="childText" presStyleLbl="conFgAcc1" presStyleIdx="2" presStyleCnt="3">
        <dgm:presLayoutVars>
          <dgm:bulletEnabled val="1"/>
        </dgm:presLayoutVars>
      </dgm:prSet>
      <dgm:spPr/>
      <dgm:t>
        <a:bodyPr/>
        <a:lstStyle/>
        <a:p>
          <a:endParaRPr lang="en-US"/>
        </a:p>
      </dgm:t>
    </dgm:pt>
  </dgm:ptLst>
  <dgm:cxnLst>
    <dgm:cxn modelId="{342314B9-1830-4628-8AE2-CD96D64B3D89}" type="presOf" srcId="{99C8860B-CA5A-48D7-B680-5B82C0A64187}" destId="{BC7E5CD2-67F9-44D8-B8A0-DD3220CDE623}" srcOrd="0" destOrd="0" presId="urn:microsoft.com/office/officeart/2005/8/layout/list1"/>
    <dgm:cxn modelId="{A73DD71C-7763-4EF4-8FBF-8767C72447CD}" type="presOf" srcId="{D65544B5-0CAA-44E8-AA5C-7E17656391AE}" destId="{FB328E15-3DD9-42F3-8C7E-690277202E51}" srcOrd="0" destOrd="4" presId="urn:microsoft.com/office/officeart/2005/8/layout/list1"/>
    <dgm:cxn modelId="{4AE6033D-4A04-4B4F-9133-2B9D0DB4399C}" srcId="{9F25C435-0191-4601-BEF2-B93B68DE2D4C}" destId="{B1185988-26D4-4F6F-8174-0EC5A37C3373}" srcOrd="1" destOrd="0" parTransId="{0C00ECAE-0ED5-4C79-A729-D4114C166011}" sibTransId="{483FEDBB-AE35-42F0-8924-6BF68D9E7797}"/>
    <dgm:cxn modelId="{E6F4C4B8-85D3-4FA8-B9E2-F535393AC04D}" srcId="{9F25C435-0191-4601-BEF2-B93B68DE2D4C}" destId="{D65544B5-0CAA-44E8-AA5C-7E17656391AE}" srcOrd="4" destOrd="0" parTransId="{353F5C05-3428-41E2-B872-7E0BB3C48DBE}" sibTransId="{F175BB3E-BDF4-4A5B-A648-192171F74FED}"/>
    <dgm:cxn modelId="{958FE209-3F0B-429D-A2AC-22D85E3599A2}" type="presOf" srcId="{78E42881-C185-4164-A116-E10F7E6C2A3B}" destId="{BC7E5CD2-67F9-44D8-B8A0-DD3220CDE623}" srcOrd="0" destOrd="1" presId="urn:microsoft.com/office/officeart/2005/8/layout/list1"/>
    <dgm:cxn modelId="{931ECBFF-F278-4C87-A56F-F441BF8498E7}" srcId="{A99B9696-2B29-4004-A629-40C27CE7056A}" destId="{25EB8D03-FFDA-40A8-A704-2A16A48D22D8}" srcOrd="0" destOrd="0" parTransId="{FA1A7642-929F-457E-AEDD-14EAD66EB911}" sibTransId="{967F26BD-1498-4281-8F41-2BECC611E216}"/>
    <dgm:cxn modelId="{38D46666-FE7F-4293-A086-5B267C331599}" srcId="{9F25C435-0191-4601-BEF2-B93B68DE2D4C}" destId="{E11ED4FD-58A4-42B7-8244-4704B4BFA1F7}" srcOrd="0" destOrd="0" parTransId="{3B59E8CD-4EF3-4C06-8ABA-91C7EE0596F2}" sibTransId="{061D74A5-AA8F-4044-81E7-1BB73BA65588}"/>
    <dgm:cxn modelId="{3721210D-AB6A-4948-9D0E-349CF57DE45C}" srcId="{EA4FECD9-396E-4763-A35E-F816C98C001C}" destId="{24674862-8F69-499A-9783-CE99EA494695}" srcOrd="0" destOrd="0" parTransId="{291D1215-8469-4B74-8886-3E3A49D5FA5E}" sibTransId="{235F9F0B-ABFE-4824-BA28-68D4A725FE65}"/>
    <dgm:cxn modelId="{6445397F-21C1-47B2-AD69-0F69D4007D80}" srcId="{EA4FECD9-396E-4763-A35E-F816C98C001C}" destId="{A99B9696-2B29-4004-A629-40C27CE7056A}" srcOrd="1" destOrd="0" parTransId="{6D7B92DC-6F11-47BE-9CD2-AEF410FCEC14}" sibTransId="{FFBCA611-89B8-4B4C-9CC0-E288A66AD79F}"/>
    <dgm:cxn modelId="{11BFE6C6-90BA-4C1B-B692-CDD0481949FA}" type="presOf" srcId="{59208D99-F82A-4505-9253-5C008B8683DE}" destId="{FB328E15-3DD9-42F3-8C7E-690277202E51}" srcOrd="0" destOrd="2" presId="urn:microsoft.com/office/officeart/2005/8/layout/list1"/>
    <dgm:cxn modelId="{BCD5678D-085D-4BFD-AD80-E74F6D996D4B}" type="presOf" srcId="{24674862-8F69-499A-9783-CE99EA494695}" destId="{E4B44E91-3229-406C-9C4C-E8A397EEEC63}" srcOrd="0" destOrd="0" presId="urn:microsoft.com/office/officeart/2005/8/layout/list1"/>
    <dgm:cxn modelId="{DCA3B362-09E5-45E6-A427-162E3E89BB0C}" srcId="{9F25C435-0191-4601-BEF2-B93B68DE2D4C}" destId="{59208D99-F82A-4505-9253-5C008B8683DE}" srcOrd="2" destOrd="0" parTransId="{1A6B881D-CA17-4932-B9BF-1A63C50F1D9E}" sibTransId="{0FAFD40C-BE77-4F58-82A1-817D5E0194A1}"/>
    <dgm:cxn modelId="{AA862091-60D4-4A32-8BA8-45C32E03B38C}" srcId="{9F25C435-0191-4601-BEF2-B93B68DE2D4C}" destId="{FB17B245-4D05-4AD5-9ED3-B20B84395740}" srcOrd="3" destOrd="0" parTransId="{07BEF23F-3877-42A1-8732-5018AAD1F263}" sibTransId="{A72420D1-0A51-49C9-B020-45BA160AF497}"/>
    <dgm:cxn modelId="{F6D917C0-B46E-41BC-A2BA-99A2B3D14D70}" type="presOf" srcId="{9F25C435-0191-4601-BEF2-B93B68DE2D4C}" destId="{FCD018B9-B5A9-4735-ACD1-2687D507CC90}" srcOrd="0" destOrd="0" presId="urn:microsoft.com/office/officeart/2005/8/layout/list1"/>
    <dgm:cxn modelId="{22B906BF-C57F-4260-A523-60339736BB24}" type="presOf" srcId="{A99B9696-2B29-4004-A629-40C27CE7056A}" destId="{1EEC896A-4833-4EDA-A0B3-9F86E3393FDF}" srcOrd="0" destOrd="0" presId="urn:microsoft.com/office/officeart/2005/8/layout/list1"/>
    <dgm:cxn modelId="{670F10F4-D26B-495A-8782-BCCB9E90C1FB}" type="presOf" srcId="{E11ED4FD-58A4-42B7-8244-4704B4BFA1F7}" destId="{FB328E15-3DD9-42F3-8C7E-690277202E51}" srcOrd="0" destOrd="0" presId="urn:microsoft.com/office/officeart/2005/8/layout/list1"/>
    <dgm:cxn modelId="{B4316371-FD06-4843-A2E8-26B298EAC311}" type="presOf" srcId="{9F25C435-0191-4601-BEF2-B93B68DE2D4C}" destId="{7DF3A195-450F-456F-A1F4-B71116C0E96A}" srcOrd="1" destOrd="0" presId="urn:microsoft.com/office/officeart/2005/8/layout/list1"/>
    <dgm:cxn modelId="{8888D951-ABF0-42D9-B454-D1159FD192F3}" type="presOf" srcId="{EA4FECD9-396E-4763-A35E-F816C98C001C}" destId="{9AACE3C6-F44D-4F15-A33B-E4947312A0BA}" srcOrd="0" destOrd="0" presId="urn:microsoft.com/office/officeart/2005/8/layout/list1"/>
    <dgm:cxn modelId="{20941EF2-3998-45D6-A145-4FCCF45087B9}" srcId="{24674862-8F69-499A-9783-CE99EA494695}" destId="{99C8860B-CA5A-48D7-B680-5B82C0A64187}" srcOrd="0" destOrd="0" parTransId="{B7974E3B-33BA-4876-8CC3-EF15F5C98868}" sibTransId="{9B8331FB-5C77-46E1-B9BA-97D3ABBE5A6B}"/>
    <dgm:cxn modelId="{AAAC0A3A-1172-4F40-8AF7-AA225E1284D2}" type="presOf" srcId="{A99B9696-2B29-4004-A629-40C27CE7056A}" destId="{D6CDB85F-457D-47C8-BD7D-5B84701EBC9E}" srcOrd="1" destOrd="0" presId="urn:microsoft.com/office/officeart/2005/8/layout/list1"/>
    <dgm:cxn modelId="{27DAFAF0-D79A-4492-AE68-59F74D17B4D4}" type="presOf" srcId="{25EB8D03-FFDA-40A8-A704-2A16A48D22D8}" destId="{F23C5C52-59F2-430C-9408-034913FFF01D}" srcOrd="0" destOrd="0" presId="urn:microsoft.com/office/officeart/2005/8/layout/list1"/>
    <dgm:cxn modelId="{F1214110-7622-4C95-9854-BDC3A3F499E7}" type="presOf" srcId="{FB17B245-4D05-4AD5-9ED3-B20B84395740}" destId="{FB328E15-3DD9-42F3-8C7E-690277202E51}" srcOrd="0" destOrd="3" presId="urn:microsoft.com/office/officeart/2005/8/layout/list1"/>
    <dgm:cxn modelId="{8071DC19-D8C3-4736-BF8E-7B36B6984F99}" srcId="{24674862-8F69-499A-9783-CE99EA494695}" destId="{78E42881-C185-4164-A116-E10F7E6C2A3B}" srcOrd="1" destOrd="0" parTransId="{12E0B264-AA9F-434A-9771-5186B7F0458D}" sibTransId="{DD35CCB1-7B10-436D-82E9-C100C0F24531}"/>
    <dgm:cxn modelId="{35D92F13-7B36-4A0D-9371-291FD7F76298}" type="presOf" srcId="{24674862-8F69-499A-9783-CE99EA494695}" destId="{B54E2DF1-737A-4307-9443-017D29DA551B}" srcOrd="1" destOrd="0" presId="urn:microsoft.com/office/officeart/2005/8/layout/list1"/>
    <dgm:cxn modelId="{50FFFDCE-1CD4-46C1-B66B-5A0D7A1526B1}" type="presOf" srcId="{B1185988-26D4-4F6F-8174-0EC5A37C3373}" destId="{FB328E15-3DD9-42F3-8C7E-690277202E51}" srcOrd="0" destOrd="1" presId="urn:microsoft.com/office/officeart/2005/8/layout/list1"/>
    <dgm:cxn modelId="{008D376C-CEF9-41C4-83D7-576AAB612D36}" srcId="{EA4FECD9-396E-4763-A35E-F816C98C001C}" destId="{9F25C435-0191-4601-BEF2-B93B68DE2D4C}" srcOrd="2" destOrd="0" parTransId="{EB3E418A-3EEA-4A3B-A266-A3B7AFFFED32}" sibTransId="{032BD3CE-5B9F-436C-A0EA-EFA93AD891EB}"/>
    <dgm:cxn modelId="{CA6DA83D-A269-4A06-9961-AF2BDD148A15}" type="presParOf" srcId="{9AACE3C6-F44D-4F15-A33B-E4947312A0BA}" destId="{B592B083-E988-427D-89FA-EF1C53BD7389}" srcOrd="0" destOrd="0" presId="urn:microsoft.com/office/officeart/2005/8/layout/list1"/>
    <dgm:cxn modelId="{19E745BA-68EB-4517-919C-ED6E4C94E9B7}" type="presParOf" srcId="{B592B083-E988-427D-89FA-EF1C53BD7389}" destId="{E4B44E91-3229-406C-9C4C-E8A397EEEC63}" srcOrd="0" destOrd="0" presId="urn:microsoft.com/office/officeart/2005/8/layout/list1"/>
    <dgm:cxn modelId="{728B6E84-D85A-4945-884E-BE2046DFA2FC}" type="presParOf" srcId="{B592B083-E988-427D-89FA-EF1C53BD7389}" destId="{B54E2DF1-737A-4307-9443-017D29DA551B}" srcOrd="1" destOrd="0" presId="urn:microsoft.com/office/officeart/2005/8/layout/list1"/>
    <dgm:cxn modelId="{BC8AA49B-6ABC-45D9-86A0-F8FBB3A81944}" type="presParOf" srcId="{9AACE3C6-F44D-4F15-A33B-E4947312A0BA}" destId="{11960630-17C6-4D7A-B231-885AF51CC519}" srcOrd="1" destOrd="0" presId="urn:microsoft.com/office/officeart/2005/8/layout/list1"/>
    <dgm:cxn modelId="{6A8528E0-0687-4593-B25A-2E95CC50F296}" type="presParOf" srcId="{9AACE3C6-F44D-4F15-A33B-E4947312A0BA}" destId="{BC7E5CD2-67F9-44D8-B8A0-DD3220CDE623}" srcOrd="2" destOrd="0" presId="urn:microsoft.com/office/officeart/2005/8/layout/list1"/>
    <dgm:cxn modelId="{F2E3A311-0358-4357-A329-4584E264B6DE}" type="presParOf" srcId="{9AACE3C6-F44D-4F15-A33B-E4947312A0BA}" destId="{A680732C-908C-45E6-9DCA-93AEC97A5986}" srcOrd="3" destOrd="0" presId="urn:microsoft.com/office/officeart/2005/8/layout/list1"/>
    <dgm:cxn modelId="{AE17BB8A-42F4-4CF8-9140-63C11E684A09}" type="presParOf" srcId="{9AACE3C6-F44D-4F15-A33B-E4947312A0BA}" destId="{C34B5753-A078-44FE-82C7-B21865123B77}" srcOrd="4" destOrd="0" presId="urn:microsoft.com/office/officeart/2005/8/layout/list1"/>
    <dgm:cxn modelId="{F1725E36-B920-404B-8CE1-5AFC081F7BBA}" type="presParOf" srcId="{C34B5753-A078-44FE-82C7-B21865123B77}" destId="{1EEC896A-4833-4EDA-A0B3-9F86E3393FDF}" srcOrd="0" destOrd="0" presId="urn:microsoft.com/office/officeart/2005/8/layout/list1"/>
    <dgm:cxn modelId="{0DFB7C1C-56E2-469B-A5C9-7E47AED1D877}" type="presParOf" srcId="{C34B5753-A078-44FE-82C7-B21865123B77}" destId="{D6CDB85F-457D-47C8-BD7D-5B84701EBC9E}" srcOrd="1" destOrd="0" presId="urn:microsoft.com/office/officeart/2005/8/layout/list1"/>
    <dgm:cxn modelId="{5274369B-4071-4505-87C1-EE64B1E735F5}" type="presParOf" srcId="{9AACE3C6-F44D-4F15-A33B-E4947312A0BA}" destId="{A80F0E04-F4E1-4997-9B95-35E564CECC3C}" srcOrd="5" destOrd="0" presId="urn:microsoft.com/office/officeart/2005/8/layout/list1"/>
    <dgm:cxn modelId="{E5FA765F-20EC-41DA-82D1-1D2EF43D7F6F}" type="presParOf" srcId="{9AACE3C6-F44D-4F15-A33B-E4947312A0BA}" destId="{F23C5C52-59F2-430C-9408-034913FFF01D}" srcOrd="6" destOrd="0" presId="urn:microsoft.com/office/officeart/2005/8/layout/list1"/>
    <dgm:cxn modelId="{EDE1C8A4-59C5-4FB8-9BA9-60766C84FEDA}" type="presParOf" srcId="{9AACE3C6-F44D-4F15-A33B-E4947312A0BA}" destId="{8A6D36ED-6440-4257-A5A9-576360DD9447}" srcOrd="7" destOrd="0" presId="urn:microsoft.com/office/officeart/2005/8/layout/list1"/>
    <dgm:cxn modelId="{6EF22BD0-1952-41CE-BEBC-EA174F21CD99}" type="presParOf" srcId="{9AACE3C6-F44D-4F15-A33B-E4947312A0BA}" destId="{88277853-B7C7-40BA-9E4B-80C126F62491}" srcOrd="8" destOrd="0" presId="urn:microsoft.com/office/officeart/2005/8/layout/list1"/>
    <dgm:cxn modelId="{418576A2-0AD6-406D-9133-81854A2AE105}" type="presParOf" srcId="{88277853-B7C7-40BA-9E4B-80C126F62491}" destId="{FCD018B9-B5A9-4735-ACD1-2687D507CC90}" srcOrd="0" destOrd="0" presId="urn:microsoft.com/office/officeart/2005/8/layout/list1"/>
    <dgm:cxn modelId="{8F7E0399-E9D7-4544-9167-25ED7A754E07}" type="presParOf" srcId="{88277853-B7C7-40BA-9E4B-80C126F62491}" destId="{7DF3A195-450F-456F-A1F4-B71116C0E96A}" srcOrd="1" destOrd="0" presId="urn:microsoft.com/office/officeart/2005/8/layout/list1"/>
    <dgm:cxn modelId="{B91A80AA-99C4-46DD-A461-8B956AD2CD51}" type="presParOf" srcId="{9AACE3C6-F44D-4F15-A33B-E4947312A0BA}" destId="{75B07A8B-7D20-4630-A7A9-BC9AFFB4D422}" srcOrd="9" destOrd="0" presId="urn:microsoft.com/office/officeart/2005/8/layout/list1"/>
    <dgm:cxn modelId="{E9EF0768-D41B-4C8A-A843-44C062E60C6C}" type="presParOf" srcId="{9AACE3C6-F44D-4F15-A33B-E4947312A0BA}" destId="{FB328E15-3DD9-42F3-8C7E-690277202E51}" srcOrd="10" destOrd="0" presId="urn:microsoft.com/office/officeart/2005/8/layout/list1"/>
  </dgm:cxnLst>
  <dgm:bg/>
  <dgm:whole/>
  <dgm:extLst>
    <a:ext uri="http://schemas.microsoft.com/office/drawing/2008/diagram"/>
  </dgm:extLst>
</dgm:dataModel>
</file>

<file path=ppt/diagrams/data22.xml><?xml version="1.0" encoding="utf-8"?>
<dgm:dataModel xmlns:dgm="http://schemas.openxmlformats.org/drawingml/2006/diagram" xmlns:a="http://schemas.openxmlformats.org/drawingml/2006/main">
  <dgm:ptLst>
    <dgm:pt modelId="{A94BC58B-D745-4042-894A-7FE227518C75}" type="doc">
      <dgm:prSet loTypeId="urn:microsoft.com/office/officeart/2005/8/layout/chevron1" loCatId="process" qsTypeId="urn:microsoft.com/office/officeart/2005/8/quickstyle/simple1#22" qsCatId="simple" csTypeId="urn:microsoft.com/office/officeart/2005/8/colors/accent1_2#22" csCatId="accent1" phldr="1"/>
      <dgm:spPr/>
    </dgm:pt>
    <dgm:pt modelId="{438B20A5-2147-46DA-84E4-C289F88DE43B}">
      <dgm:prSet phldrT="[Text]"/>
      <dgm:spPr/>
      <dgm:t>
        <a:bodyPr/>
        <a:lstStyle/>
        <a:p>
          <a:r>
            <a:rPr lang="en-US" dirty="0" smtClean="0"/>
            <a:t>March-April ’10</a:t>
          </a:r>
          <a:endParaRPr lang="en-US" dirty="0"/>
        </a:p>
      </dgm:t>
    </dgm:pt>
    <dgm:pt modelId="{D221C66A-CEE0-4C65-80B7-547173DCE8A8}" type="parTrans" cxnId="{0C67FFE6-A4BE-401F-8E8E-F93E016AD6C8}">
      <dgm:prSet/>
      <dgm:spPr/>
      <dgm:t>
        <a:bodyPr/>
        <a:lstStyle/>
        <a:p>
          <a:endParaRPr lang="en-US"/>
        </a:p>
      </dgm:t>
    </dgm:pt>
    <dgm:pt modelId="{15005405-001E-4BB1-A2BF-C7E0084C5FBA}" type="sibTrans" cxnId="{0C67FFE6-A4BE-401F-8E8E-F93E016AD6C8}">
      <dgm:prSet/>
      <dgm:spPr/>
      <dgm:t>
        <a:bodyPr/>
        <a:lstStyle/>
        <a:p>
          <a:endParaRPr lang="en-US"/>
        </a:p>
      </dgm:t>
    </dgm:pt>
    <dgm:pt modelId="{D41AF4F6-E975-4F38-AFD7-90AFA2212C6C}">
      <dgm:prSet phldrT="[Text]"/>
      <dgm:spPr/>
      <dgm:t>
        <a:bodyPr/>
        <a:lstStyle/>
        <a:p>
          <a:r>
            <a:rPr lang="en-US" dirty="0" smtClean="0"/>
            <a:t>May ’10</a:t>
          </a:r>
          <a:endParaRPr lang="en-US" dirty="0"/>
        </a:p>
      </dgm:t>
    </dgm:pt>
    <dgm:pt modelId="{7F2E0C50-FE8F-4D76-A069-743984465C76}" type="parTrans" cxnId="{556C596D-B26D-4E66-A611-D34F4E4CE7AC}">
      <dgm:prSet/>
      <dgm:spPr/>
      <dgm:t>
        <a:bodyPr/>
        <a:lstStyle/>
        <a:p>
          <a:endParaRPr lang="en-US"/>
        </a:p>
      </dgm:t>
    </dgm:pt>
    <dgm:pt modelId="{C3928A6B-0904-4AAF-9007-E0870138C9ED}" type="sibTrans" cxnId="{556C596D-B26D-4E66-A611-D34F4E4CE7AC}">
      <dgm:prSet/>
      <dgm:spPr/>
      <dgm:t>
        <a:bodyPr/>
        <a:lstStyle/>
        <a:p>
          <a:endParaRPr lang="en-US"/>
        </a:p>
      </dgm:t>
    </dgm:pt>
    <dgm:pt modelId="{0BB30EB7-ED95-4B65-8723-C130FAF2EA15}">
      <dgm:prSet phldrT="[Text]"/>
      <dgm:spPr/>
      <dgm:t>
        <a:bodyPr/>
        <a:lstStyle/>
        <a:p>
          <a:r>
            <a:rPr lang="en-US" dirty="0" smtClean="0"/>
            <a:t>Feb ’10</a:t>
          </a:r>
          <a:endParaRPr lang="en-US" dirty="0"/>
        </a:p>
      </dgm:t>
    </dgm:pt>
    <dgm:pt modelId="{363B1FA3-EBB9-41E4-8C74-7D1E54979F15}" type="parTrans" cxnId="{21E58E09-D2A2-426B-AC57-0C19743C8C4D}">
      <dgm:prSet/>
      <dgm:spPr/>
      <dgm:t>
        <a:bodyPr/>
        <a:lstStyle/>
        <a:p>
          <a:endParaRPr lang="en-US"/>
        </a:p>
      </dgm:t>
    </dgm:pt>
    <dgm:pt modelId="{64965DC9-C8CE-4AF9-A3FC-043A7387B676}" type="sibTrans" cxnId="{21E58E09-D2A2-426B-AC57-0C19743C8C4D}">
      <dgm:prSet/>
      <dgm:spPr/>
      <dgm:t>
        <a:bodyPr/>
        <a:lstStyle/>
        <a:p>
          <a:endParaRPr lang="en-US"/>
        </a:p>
      </dgm:t>
    </dgm:pt>
    <dgm:pt modelId="{6C0E9D2F-257E-45C0-90D2-A97265491CDC}">
      <dgm:prSet phldrT="[Text]"/>
      <dgm:spPr/>
      <dgm:t>
        <a:bodyPr/>
        <a:lstStyle/>
        <a:p>
          <a:r>
            <a:rPr lang="en-US" dirty="0" smtClean="0"/>
            <a:t>Feb 2010 SEAs’ SIG applications due to ED</a:t>
          </a:r>
          <a:endParaRPr lang="en-US" dirty="0"/>
        </a:p>
      </dgm:t>
    </dgm:pt>
    <dgm:pt modelId="{1D21DC7C-200B-4B0D-8FBC-F37BB71B3AAF}" type="parTrans" cxnId="{886D685F-8793-4EA9-89A7-074A774EE466}">
      <dgm:prSet/>
      <dgm:spPr/>
      <dgm:t>
        <a:bodyPr/>
        <a:lstStyle/>
        <a:p>
          <a:endParaRPr lang="en-US"/>
        </a:p>
      </dgm:t>
    </dgm:pt>
    <dgm:pt modelId="{ED4A5715-AFB3-4D2C-8228-223D76D3D42E}" type="sibTrans" cxnId="{886D685F-8793-4EA9-89A7-074A774EE466}">
      <dgm:prSet/>
      <dgm:spPr/>
      <dgm:t>
        <a:bodyPr/>
        <a:lstStyle/>
        <a:p>
          <a:endParaRPr lang="en-US"/>
        </a:p>
      </dgm:t>
    </dgm:pt>
    <dgm:pt modelId="{3FE3BF76-7FEE-4410-AFC2-8D85FA545259}">
      <dgm:prSet phldrT="[Text]"/>
      <dgm:spPr/>
      <dgm:t>
        <a:bodyPr/>
        <a:lstStyle/>
        <a:p>
          <a:r>
            <a:rPr lang="en-US" dirty="0" smtClean="0"/>
            <a:t>Fall ’10</a:t>
          </a:r>
          <a:endParaRPr lang="en-US" dirty="0"/>
        </a:p>
      </dgm:t>
    </dgm:pt>
    <dgm:pt modelId="{A8F24F1D-0261-4B16-9016-8FD3F8959D33}" type="parTrans" cxnId="{EC0A4E9B-02E5-4982-B77B-F2B982FF18EF}">
      <dgm:prSet/>
      <dgm:spPr/>
      <dgm:t>
        <a:bodyPr/>
        <a:lstStyle/>
        <a:p>
          <a:endParaRPr lang="en-US"/>
        </a:p>
      </dgm:t>
    </dgm:pt>
    <dgm:pt modelId="{41DFB34E-0517-4B35-885A-D068292EAF5B}" type="sibTrans" cxnId="{EC0A4E9B-02E5-4982-B77B-F2B982FF18EF}">
      <dgm:prSet/>
      <dgm:spPr/>
      <dgm:t>
        <a:bodyPr/>
        <a:lstStyle/>
        <a:p>
          <a:endParaRPr lang="en-US"/>
        </a:p>
      </dgm:t>
    </dgm:pt>
    <dgm:pt modelId="{9DCD7124-E952-49D3-8220-71564EDBD59E}">
      <dgm:prSet phldrT="[Text]"/>
      <dgm:spPr/>
      <dgm:t>
        <a:bodyPr/>
        <a:lstStyle/>
        <a:p>
          <a:r>
            <a:rPr lang="en-US" dirty="0" smtClean="0"/>
            <a:t>LEA application process</a:t>
          </a:r>
          <a:endParaRPr lang="en-US" dirty="0"/>
        </a:p>
      </dgm:t>
    </dgm:pt>
    <dgm:pt modelId="{C749E31C-2E90-47AF-8356-F9B206CD5C36}" type="parTrans" cxnId="{BEE5BA51-2DD7-46A8-9578-82FEC7596219}">
      <dgm:prSet/>
      <dgm:spPr/>
      <dgm:t>
        <a:bodyPr/>
        <a:lstStyle/>
        <a:p>
          <a:endParaRPr lang="en-US"/>
        </a:p>
      </dgm:t>
    </dgm:pt>
    <dgm:pt modelId="{2E5F011B-4252-4F0B-AC7F-3D6211506DA1}" type="sibTrans" cxnId="{BEE5BA51-2DD7-46A8-9578-82FEC7596219}">
      <dgm:prSet/>
      <dgm:spPr/>
      <dgm:t>
        <a:bodyPr/>
        <a:lstStyle/>
        <a:p>
          <a:endParaRPr lang="en-US"/>
        </a:p>
      </dgm:t>
    </dgm:pt>
    <dgm:pt modelId="{7A5E5103-5F63-4CD1-8C92-844F6446D46B}">
      <dgm:prSet phldrT="[Text]"/>
      <dgm:spPr/>
      <dgm:t>
        <a:bodyPr/>
        <a:lstStyle/>
        <a:p>
          <a:r>
            <a:rPr lang="en-US" dirty="0" smtClean="0"/>
            <a:t>ED awards SIG grants to States</a:t>
          </a:r>
          <a:endParaRPr lang="en-US" dirty="0"/>
        </a:p>
      </dgm:t>
    </dgm:pt>
    <dgm:pt modelId="{9A21F5BF-4DDD-4D0E-A3F9-1E84EE3959B8}" type="parTrans" cxnId="{237CF48A-4727-4D37-A7AD-021D150A7D92}">
      <dgm:prSet/>
      <dgm:spPr/>
      <dgm:t>
        <a:bodyPr/>
        <a:lstStyle/>
        <a:p>
          <a:endParaRPr lang="en-US"/>
        </a:p>
      </dgm:t>
    </dgm:pt>
    <dgm:pt modelId="{95FAF976-DA42-4DB9-85C7-F5942941C63F}" type="sibTrans" cxnId="{237CF48A-4727-4D37-A7AD-021D150A7D92}">
      <dgm:prSet/>
      <dgm:spPr/>
      <dgm:t>
        <a:bodyPr/>
        <a:lstStyle/>
        <a:p>
          <a:endParaRPr lang="en-US"/>
        </a:p>
      </dgm:t>
    </dgm:pt>
    <dgm:pt modelId="{007C4E72-D4B0-414C-866B-2C41F8CB6C47}">
      <dgm:prSet phldrT="[Text]"/>
      <dgm:spPr/>
      <dgm:t>
        <a:bodyPr/>
        <a:lstStyle/>
        <a:p>
          <a:r>
            <a:rPr lang="en-US" dirty="0" smtClean="0"/>
            <a:t>SEA awards grants to LEAs</a:t>
          </a:r>
          <a:endParaRPr lang="en-US" dirty="0"/>
        </a:p>
      </dgm:t>
    </dgm:pt>
    <dgm:pt modelId="{19278D57-7D23-4EA0-92AB-D89934A60BAC}" type="parTrans" cxnId="{417EDE2D-EADF-40BD-9BAD-1C8E7DC3CF59}">
      <dgm:prSet/>
      <dgm:spPr/>
      <dgm:t>
        <a:bodyPr/>
        <a:lstStyle/>
        <a:p>
          <a:endParaRPr lang="en-US"/>
        </a:p>
      </dgm:t>
    </dgm:pt>
    <dgm:pt modelId="{0165E349-3E62-4F6D-8026-4390F41DE89D}" type="sibTrans" cxnId="{417EDE2D-EADF-40BD-9BAD-1C8E7DC3CF59}">
      <dgm:prSet/>
      <dgm:spPr/>
      <dgm:t>
        <a:bodyPr/>
        <a:lstStyle/>
        <a:p>
          <a:endParaRPr lang="en-US"/>
        </a:p>
      </dgm:t>
    </dgm:pt>
    <dgm:pt modelId="{E0D91707-655C-402D-B63F-031A75664C15}">
      <dgm:prSet phldrT="[Text]"/>
      <dgm:spPr/>
      <dgm:t>
        <a:bodyPr/>
        <a:lstStyle/>
        <a:p>
          <a:r>
            <a:rPr lang="en-US" dirty="0" smtClean="0"/>
            <a:t>LEAs begin implementation</a:t>
          </a:r>
          <a:endParaRPr lang="en-US" dirty="0"/>
        </a:p>
      </dgm:t>
    </dgm:pt>
    <dgm:pt modelId="{2C8AAB3A-42A4-4895-86E5-14F39562AA71}" type="parTrans" cxnId="{074499D4-30BD-4C79-8927-7EF6F070AED5}">
      <dgm:prSet/>
      <dgm:spPr/>
      <dgm:t>
        <a:bodyPr/>
        <a:lstStyle/>
        <a:p>
          <a:endParaRPr lang="en-US"/>
        </a:p>
      </dgm:t>
    </dgm:pt>
    <dgm:pt modelId="{548AAC9D-CB1A-4A06-8E8F-44126C31FF60}" type="sibTrans" cxnId="{074499D4-30BD-4C79-8927-7EF6F070AED5}">
      <dgm:prSet/>
      <dgm:spPr/>
      <dgm:t>
        <a:bodyPr/>
        <a:lstStyle/>
        <a:p>
          <a:endParaRPr lang="en-US"/>
        </a:p>
      </dgm:t>
    </dgm:pt>
    <dgm:pt modelId="{631529E6-94B7-4D54-8A6C-957F10BC875E}">
      <dgm:prSet phldrT="[Text]"/>
      <dgm:spPr/>
      <dgm:t>
        <a:bodyPr/>
        <a:lstStyle/>
        <a:p>
          <a:r>
            <a:rPr lang="en-US" dirty="0" smtClean="0"/>
            <a:t>SIG schools open/reopen</a:t>
          </a:r>
          <a:endParaRPr lang="en-US" dirty="0"/>
        </a:p>
      </dgm:t>
    </dgm:pt>
    <dgm:pt modelId="{2BA07DA0-83BE-4982-B770-AACE91D1762A}" type="parTrans" cxnId="{E58C0099-D855-47B0-B695-FEB9839EFCA3}">
      <dgm:prSet/>
      <dgm:spPr/>
      <dgm:t>
        <a:bodyPr/>
        <a:lstStyle/>
        <a:p>
          <a:endParaRPr lang="en-US"/>
        </a:p>
      </dgm:t>
    </dgm:pt>
    <dgm:pt modelId="{88B5F432-D66E-4EB9-92B7-9F2A821D2210}" type="sibTrans" cxnId="{E58C0099-D855-47B0-B695-FEB9839EFCA3}">
      <dgm:prSet/>
      <dgm:spPr/>
      <dgm:t>
        <a:bodyPr/>
        <a:lstStyle/>
        <a:p>
          <a:endParaRPr lang="en-US"/>
        </a:p>
      </dgm:t>
    </dgm:pt>
    <dgm:pt modelId="{E4844997-5618-4132-A1A9-C717068DFC60}" type="pres">
      <dgm:prSet presAssocID="{A94BC58B-D745-4042-894A-7FE227518C75}" presName="Name0" presStyleCnt="0">
        <dgm:presLayoutVars>
          <dgm:dir/>
          <dgm:animLvl val="lvl"/>
          <dgm:resizeHandles val="exact"/>
        </dgm:presLayoutVars>
      </dgm:prSet>
      <dgm:spPr/>
    </dgm:pt>
    <dgm:pt modelId="{32BA8AB6-AFA5-4C89-AD44-7D9760959DE5}" type="pres">
      <dgm:prSet presAssocID="{0BB30EB7-ED95-4B65-8723-C130FAF2EA15}" presName="composite" presStyleCnt="0"/>
      <dgm:spPr/>
    </dgm:pt>
    <dgm:pt modelId="{2ABB6CC8-4337-4A8B-B836-01A9766F1F0B}" type="pres">
      <dgm:prSet presAssocID="{0BB30EB7-ED95-4B65-8723-C130FAF2EA15}" presName="parTx" presStyleLbl="node1" presStyleIdx="0" presStyleCnt="4">
        <dgm:presLayoutVars>
          <dgm:chMax val="0"/>
          <dgm:chPref val="0"/>
          <dgm:bulletEnabled val="1"/>
        </dgm:presLayoutVars>
      </dgm:prSet>
      <dgm:spPr/>
      <dgm:t>
        <a:bodyPr/>
        <a:lstStyle/>
        <a:p>
          <a:endParaRPr lang="en-US"/>
        </a:p>
      </dgm:t>
    </dgm:pt>
    <dgm:pt modelId="{F53A39D3-3832-4EC6-8DF6-9EFD827F6E43}" type="pres">
      <dgm:prSet presAssocID="{0BB30EB7-ED95-4B65-8723-C130FAF2EA15}" presName="desTx" presStyleLbl="revTx" presStyleIdx="0" presStyleCnt="4">
        <dgm:presLayoutVars>
          <dgm:bulletEnabled val="1"/>
        </dgm:presLayoutVars>
      </dgm:prSet>
      <dgm:spPr/>
      <dgm:t>
        <a:bodyPr/>
        <a:lstStyle/>
        <a:p>
          <a:endParaRPr lang="en-US"/>
        </a:p>
      </dgm:t>
    </dgm:pt>
    <dgm:pt modelId="{55A17F08-46B3-4F36-A0D3-2DDB15601B08}" type="pres">
      <dgm:prSet presAssocID="{64965DC9-C8CE-4AF9-A3FC-043A7387B676}" presName="space" presStyleCnt="0"/>
      <dgm:spPr/>
    </dgm:pt>
    <dgm:pt modelId="{7116B38B-5B87-4E85-BBC9-D9595258D054}" type="pres">
      <dgm:prSet presAssocID="{438B20A5-2147-46DA-84E4-C289F88DE43B}" presName="composite" presStyleCnt="0"/>
      <dgm:spPr/>
    </dgm:pt>
    <dgm:pt modelId="{5B46EC25-FF61-44FF-98AD-5D5473139665}" type="pres">
      <dgm:prSet presAssocID="{438B20A5-2147-46DA-84E4-C289F88DE43B}" presName="parTx" presStyleLbl="node1" presStyleIdx="1" presStyleCnt="4">
        <dgm:presLayoutVars>
          <dgm:chMax val="0"/>
          <dgm:chPref val="0"/>
          <dgm:bulletEnabled val="1"/>
        </dgm:presLayoutVars>
      </dgm:prSet>
      <dgm:spPr/>
      <dgm:t>
        <a:bodyPr/>
        <a:lstStyle/>
        <a:p>
          <a:endParaRPr lang="en-US"/>
        </a:p>
      </dgm:t>
    </dgm:pt>
    <dgm:pt modelId="{B09689D3-B92D-480F-9323-F21ABDF86341}" type="pres">
      <dgm:prSet presAssocID="{438B20A5-2147-46DA-84E4-C289F88DE43B}" presName="desTx" presStyleLbl="revTx" presStyleIdx="1" presStyleCnt="4">
        <dgm:presLayoutVars>
          <dgm:bulletEnabled val="1"/>
        </dgm:presLayoutVars>
      </dgm:prSet>
      <dgm:spPr/>
      <dgm:t>
        <a:bodyPr/>
        <a:lstStyle/>
        <a:p>
          <a:endParaRPr lang="en-US"/>
        </a:p>
      </dgm:t>
    </dgm:pt>
    <dgm:pt modelId="{E3157CD3-D2A4-4344-874A-53756D008F93}" type="pres">
      <dgm:prSet presAssocID="{15005405-001E-4BB1-A2BF-C7E0084C5FBA}" presName="space" presStyleCnt="0"/>
      <dgm:spPr/>
    </dgm:pt>
    <dgm:pt modelId="{AB43CFF6-EC31-46E1-8903-AA32A661D74A}" type="pres">
      <dgm:prSet presAssocID="{D41AF4F6-E975-4F38-AFD7-90AFA2212C6C}" presName="composite" presStyleCnt="0"/>
      <dgm:spPr/>
    </dgm:pt>
    <dgm:pt modelId="{7A9AA565-5363-4E56-A407-C2125DC64D27}" type="pres">
      <dgm:prSet presAssocID="{D41AF4F6-E975-4F38-AFD7-90AFA2212C6C}" presName="parTx" presStyleLbl="node1" presStyleIdx="2" presStyleCnt="4">
        <dgm:presLayoutVars>
          <dgm:chMax val="0"/>
          <dgm:chPref val="0"/>
          <dgm:bulletEnabled val="1"/>
        </dgm:presLayoutVars>
      </dgm:prSet>
      <dgm:spPr/>
      <dgm:t>
        <a:bodyPr/>
        <a:lstStyle/>
        <a:p>
          <a:endParaRPr lang="en-US"/>
        </a:p>
      </dgm:t>
    </dgm:pt>
    <dgm:pt modelId="{3DF66E4B-1AB8-4FFD-91F7-A75BE81056AC}" type="pres">
      <dgm:prSet presAssocID="{D41AF4F6-E975-4F38-AFD7-90AFA2212C6C}" presName="desTx" presStyleLbl="revTx" presStyleIdx="2" presStyleCnt="4">
        <dgm:presLayoutVars>
          <dgm:bulletEnabled val="1"/>
        </dgm:presLayoutVars>
      </dgm:prSet>
      <dgm:spPr/>
      <dgm:t>
        <a:bodyPr/>
        <a:lstStyle/>
        <a:p>
          <a:endParaRPr lang="en-US"/>
        </a:p>
      </dgm:t>
    </dgm:pt>
    <dgm:pt modelId="{7CB8BA49-944D-497F-A8B0-E16997A30587}" type="pres">
      <dgm:prSet presAssocID="{C3928A6B-0904-4AAF-9007-E0870138C9ED}" presName="space" presStyleCnt="0"/>
      <dgm:spPr/>
    </dgm:pt>
    <dgm:pt modelId="{2C787D82-95A9-47B4-B87C-8F1FE72461F4}" type="pres">
      <dgm:prSet presAssocID="{3FE3BF76-7FEE-4410-AFC2-8D85FA545259}" presName="composite" presStyleCnt="0"/>
      <dgm:spPr/>
    </dgm:pt>
    <dgm:pt modelId="{873F5935-8990-43F8-80D0-823467517C5D}" type="pres">
      <dgm:prSet presAssocID="{3FE3BF76-7FEE-4410-AFC2-8D85FA545259}" presName="parTx" presStyleLbl="node1" presStyleIdx="3" presStyleCnt="4">
        <dgm:presLayoutVars>
          <dgm:chMax val="0"/>
          <dgm:chPref val="0"/>
          <dgm:bulletEnabled val="1"/>
        </dgm:presLayoutVars>
      </dgm:prSet>
      <dgm:spPr/>
      <dgm:t>
        <a:bodyPr/>
        <a:lstStyle/>
        <a:p>
          <a:endParaRPr lang="en-US"/>
        </a:p>
      </dgm:t>
    </dgm:pt>
    <dgm:pt modelId="{8693C617-080C-4EB5-8197-9FA4167F0EAD}" type="pres">
      <dgm:prSet presAssocID="{3FE3BF76-7FEE-4410-AFC2-8D85FA545259}" presName="desTx" presStyleLbl="revTx" presStyleIdx="3" presStyleCnt="4">
        <dgm:presLayoutVars>
          <dgm:bulletEnabled val="1"/>
        </dgm:presLayoutVars>
      </dgm:prSet>
      <dgm:spPr/>
      <dgm:t>
        <a:bodyPr/>
        <a:lstStyle/>
        <a:p>
          <a:endParaRPr lang="en-US"/>
        </a:p>
      </dgm:t>
    </dgm:pt>
  </dgm:ptLst>
  <dgm:cxnLst>
    <dgm:cxn modelId="{BEE5BA51-2DD7-46A8-9578-82FEC7596219}" srcId="{438B20A5-2147-46DA-84E4-C289F88DE43B}" destId="{9DCD7124-E952-49D3-8220-71564EDBD59E}" srcOrd="0" destOrd="0" parTransId="{C749E31C-2E90-47AF-8356-F9B206CD5C36}" sibTransId="{2E5F011B-4252-4F0B-AC7F-3D6211506DA1}"/>
    <dgm:cxn modelId="{91EA2264-583B-4969-86A6-7788C3CBB5CB}" type="presOf" srcId="{007C4E72-D4B0-414C-866B-2C41F8CB6C47}" destId="{3DF66E4B-1AB8-4FFD-91F7-A75BE81056AC}" srcOrd="0" destOrd="0" presId="urn:microsoft.com/office/officeart/2005/8/layout/chevron1"/>
    <dgm:cxn modelId="{074499D4-30BD-4C79-8927-7EF6F070AED5}" srcId="{D41AF4F6-E975-4F38-AFD7-90AFA2212C6C}" destId="{E0D91707-655C-402D-B63F-031A75664C15}" srcOrd="1" destOrd="0" parTransId="{2C8AAB3A-42A4-4895-86E5-14F39562AA71}" sibTransId="{548AAC9D-CB1A-4A06-8E8F-44126C31FF60}"/>
    <dgm:cxn modelId="{1F4B7A0C-247C-4FFD-9DE6-5200288B6ED9}" type="presOf" srcId="{A94BC58B-D745-4042-894A-7FE227518C75}" destId="{E4844997-5618-4132-A1A9-C717068DFC60}" srcOrd="0" destOrd="0" presId="urn:microsoft.com/office/officeart/2005/8/layout/chevron1"/>
    <dgm:cxn modelId="{DC21E0FE-99A9-491E-940E-1D874A30E4F7}" type="presOf" srcId="{D41AF4F6-E975-4F38-AFD7-90AFA2212C6C}" destId="{7A9AA565-5363-4E56-A407-C2125DC64D27}" srcOrd="0" destOrd="0" presId="urn:microsoft.com/office/officeart/2005/8/layout/chevron1"/>
    <dgm:cxn modelId="{21E58E09-D2A2-426B-AC57-0C19743C8C4D}" srcId="{A94BC58B-D745-4042-894A-7FE227518C75}" destId="{0BB30EB7-ED95-4B65-8723-C130FAF2EA15}" srcOrd="0" destOrd="0" parTransId="{363B1FA3-EBB9-41E4-8C74-7D1E54979F15}" sibTransId="{64965DC9-C8CE-4AF9-A3FC-043A7387B676}"/>
    <dgm:cxn modelId="{EC0A4E9B-02E5-4982-B77B-F2B982FF18EF}" srcId="{A94BC58B-D745-4042-894A-7FE227518C75}" destId="{3FE3BF76-7FEE-4410-AFC2-8D85FA545259}" srcOrd="3" destOrd="0" parTransId="{A8F24F1D-0261-4B16-9016-8FD3F8959D33}" sibTransId="{41DFB34E-0517-4B35-885A-D068292EAF5B}"/>
    <dgm:cxn modelId="{68C1F653-665E-4D11-8B76-8AABA1D96488}" type="presOf" srcId="{0BB30EB7-ED95-4B65-8723-C130FAF2EA15}" destId="{2ABB6CC8-4337-4A8B-B836-01A9766F1F0B}" srcOrd="0" destOrd="0" presId="urn:microsoft.com/office/officeart/2005/8/layout/chevron1"/>
    <dgm:cxn modelId="{0DE90F88-DECE-42E2-845E-8810EB0F2D49}" type="presOf" srcId="{3FE3BF76-7FEE-4410-AFC2-8D85FA545259}" destId="{873F5935-8990-43F8-80D0-823467517C5D}" srcOrd="0" destOrd="0" presId="urn:microsoft.com/office/officeart/2005/8/layout/chevron1"/>
    <dgm:cxn modelId="{59F56541-8505-4DC7-BF4D-843A3EA48F04}" type="presOf" srcId="{E0D91707-655C-402D-B63F-031A75664C15}" destId="{3DF66E4B-1AB8-4FFD-91F7-A75BE81056AC}" srcOrd="0" destOrd="1" presId="urn:microsoft.com/office/officeart/2005/8/layout/chevron1"/>
    <dgm:cxn modelId="{BF5CBBCD-E0D6-4388-BF5F-4756BE1EFE2E}" type="presOf" srcId="{6C0E9D2F-257E-45C0-90D2-A97265491CDC}" destId="{F53A39D3-3832-4EC6-8DF6-9EFD827F6E43}" srcOrd="0" destOrd="0" presId="urn:microsoft.com/office/officeart/2005/8/layout/chevron1"/>
    <dgm:cxn modelId="{E58C0099-D855-47B0-B695-FEB9839EFCA3}" srcId="{3FE3BF76-7FEE-4410-AFC2-8D85FA545259}" destId="{631529E6-94B7-4D54-8A6C-957F10BC875E}" srcOrd="0" destOrd="0" parTransId="{2BA07DA0-83BE-4982-B770-AACE91D1762A}" sibTransId="{88B5F432-D66E-4EB9-92B7-9F2A821D2210}"/>
    <dgm:cxn modelId="{A89F751B-AD0C-4D27-8131-58BCAFD23275}" type="presOf" srcId="{7A5E5103-5F63-4CD1-8C92-844F6446D46B}" destId="{F53A39D3-3832-4EC6-8DF6-9EFD827F6E43}" srcOrd="0" destOrd="1" presId="urn:microsoft.com/office/officeart/2005/8/layout/chevron1"/>
    <dgm:cxn modelId="{886D685F-8793-4EA9-89A7-074A774EE466}" srcId="{0BB30EB7-ED95-4B65-8723-C130FAF2EA15}" destId="{6C0E9D2F-257E-45C0-90D2-A97265491CDC}" srcOrd="0" destOrd="0" parTransId="{1D21DC7C-200B-4B0D-8FBC-F37BB71B3AAF}" sibTransId="{ED4A5715-AFB3-4D2C-8228-223D76D3D42E}"/>
    <dgm:cxn modelId="{0C67FFE6-A4BE-401F-8E8E-F93E016AD6C8}" srcId="{A94BC58B-D745-4042-894A-7FE227518C75}" destId="{438B20A5-2147-46DA-84E4-C289F88DE43B}" srcOrd="1" destOrd="0" parTransId="{D221C66A-CEE0-4C65-80B7-547173DCE8A8}" sibTransId="{15005405-001E-4BB1-A2BF-C7E0084C5FBA}"/>
    <dgm:cxn modelId="{DFB52FC8-EC47-46CF-A837-F8B96BF584AD}" type="presOf" srcId="{9DCD7124-E952-49D3-8220-71564EDBD59E}" destId="{B09689D3-B92D-480F-9323-F21ABDF86341}" srcOrd="0" destOrd="0" presId="urn:microsoft.com/office/officeart/2005/8/layout/chevron1"/>
    <dgm:cxn modelId="{417EDE2D-EADF-40BD-9BAD-1C8E7DC3CF59}" srcId="{D41AF4F6-E975-4F38-AFD7-90AFA2212C6C}" destId="{007C4E72-D4B0-414C-866B-2C41F8CB6C47}" srcOrd="0" destOrd="0" parTransId="{19278D57-7D23-4EA0-92AB-D89934A60BAC}" sibTransId="{0165E349-3E62-4F6D-8026-4390F41DE89D}"/>
    <dgm:cxn modelId="{556C596D-B26D-4E66-A611-D34F4E4CE7AC}" srcId="{A94BC58B-D745-4042-894A-7FE227518C75}" destId="{D41AF4F6-E975-4F38-AFD7-90AFA2212C6C}" srcOrd="2" destOrd="0" parTransId="{7F2E0C50-FE8F-4D76-A069-743984465C76}" sibTransId="{C3928A6B-0904-4AAF-9007-E0870138C9ED}"/>
    <dgm:cxn modelId="{F3AE669E-2505-4A02-B1B2-09DD924F8520}" type="presOf" srcId="{438B20A5-2147-46DA-84E4-C289F88DE43B}" destId="{5B46EC25-FF61-44FF-98AD-5D5473139665}" srcOrd="0" destOrd="0" presId="urn:microsoft.com/office/officeart/2005/8/layout/chevron1"/>
    <dgm:cxn modelId="{237CF48A-4727-4D37-A7AD-021D150A7D92}" srcId="{0BB30EB7-ED95-4B65-8723-C130FAF2EA15}" destId="{7A5E5103-5F63-4CD1-8C92-844F6446D46B}" srcOrd="1" destOrd="0" parTransId="{9A21F5BF-4DDD-4D0E-A3F9-1E84EE3959B8}" sibTransId="{95FAF976-DA42-4DB9-85C7-F5942941C63F}"/>
    <dgm:cxn modelId="{E68632AC-309A-453C-A06A-8672F5196D91}" type="presOf" srcId="{631529E6-94B7-4D54-8A6C-957F10BC875E}" destId="{8693C617-080C-4EB5-8197-9FA4167F0EAD}" srcOrd="0" destOrd="0" presId="urn:microsoft.com/office/officeart/2005/8/layout/chevron1"/>
    <dgm:cxn modelId="{FA3BF37A-A702-4459-A237-E9DF6C976316}" type="presParOf" srcId="{E4844997-5618-4132-A1A9-C717068DFC60}" destId="{32BA8AB6-AFA5-4C89-AD44-7D9760959DE5}" srcOrd="0" destOrd="0" presId="urn:microsoft.com/office/officeart/2005/8/layout/chevron1"/>
    <dgm:cxn modelId="{253C04B9-D872-4D86-9DB3-24ACDD8FC7A6}" type="presParOf" srcId="{32BA8AB6-AFA5-4C89-AD44-7D9760959DE5}" destId="{2ABB6CC8-4337-4A8B-B836-01A9766F1F0B}" srcOrd="0" destOrd="0" presId="urn:microsoft.com/office/officeart/2005/8/layout/chevron1"/>
    <dgm:cxn modelId="{09783D36-ABEC-4227-9ADA-C5556EC3F477}" type="presParOf" srcId="{32BA8AB6-AFA5-4C89-AD44-7D9760959DE5}" destId="{F53A39D3-3832-4EC6-8DF6-9EFD827F6E43}" srcOrd="1" destOrd="0" presId="urn:microsoft.com/office/officeart/2005/8/layout/chevron1"/>
    <dgm:cxn modelId="{3B7C103C-3F0E-46FD-8BD4-00A99FB26F5C}" type="presParOf" srcId="{E4844997-5618-4132-A1A9-C717068DFC60}" destId="{55A17F08-46B3-4F36-A0D3-2DDB15601B08}" srcOrd="1" destOrd="0" presId="urn:microsoft.com/office/officeart/2005/8/layout/chevron1"/>
    <dgm:cxn modelId="{836D6E8D-6DF8-4870-919D-1B71BF323ABE}" type="presParOf" srcId="{E4844997-5618-4132-A1A9-C717068DFC60}" destId="{7116B38B-5B87-4E85-BBC9-D9595258D054}" srcOrd="2" destOrd="0" presId="urn:microsoft.com/office/officeart/2005/8/layout/chevron1"/>
    <dgm:cxn modelId="{6B5EFD17-25E3-49B3-9CB7-FAAB4F14CF90}" type="presParOf" srcId="{7116B38B-5B87-4E85-BBC9-D9595258D054}" destId="{5B46EC25-FF61-44FF-98AD-5D5473139665}" srcOrd="0" destOrd="0" presId="urn:microsoft.com/office/officeart/2005/8/layout/chevron1"/>
    <dgm:cxn modelId="{531E2A1B-F976-4733-AF35-795A2EB4DD7E}" type="presParOf" srcId="{7116B38B-5B87-4E85-BBC9-D9595258D054}" destId="{B09689D3-B92D-480F-9323-F21ABDF86341}" srcOrd="1" destOrd="0" presId="urn:microsoft.com/office/officeart/2005/8/layout/chevron1"/>
    <dgm:cxn modelId="{C35C7865-9BB1-4B02-B11C-D38D06B3FA97}" type="presParOf" srcId="{E4844997-5618-4132-A1A9-C717068DFC60}" destId="{E3157CD3-D2A4-4344-874A-53756D008F93}" srcOrd="3" destOrd="0" presId="urn:microsoft.com/office/officeart/2005/8/layout/chevron1"/>
    <dgm:cxn modelId="{E789FDDD-ED56-4F32-94E9-570DC81594C4}" type="presParOf" srcId="{E4844997-5618-4132-A1A9-C717068DFC60}" destId="{AB43CFF6-EC31-46E1-8903-AA32A661D74A}" srcOrd="4" destOrd="0" presId="urn:microsoft.com/office/officeart/2005/8/layout/chevron1"/>
    <dgm:cxn modelId="{2948698F-627C-4ACF-AF74-F036604D8A53}" type="presParOf" srcId="{AB43CFF6-EC31-46E1-8903-AA32A661D74A}" destId="{7A9AA565-5363-4E56-A407-C2125DC64D27}" srcOrd="0" destOrd="0" presId="urn:microsoft.com/office/officeart/2005/8/layout/chevron1"/>
    <dgm:cxn modelId="{93E0623C-0BEE-4081-A784-3AAE01C7F6EE}" type="presParOf" srcId="{AB43CFF6-EC31-46E1-8903-AA32A661D74A}" destId="{3DF66E4B-1AB8-4FFD-91F7-A75BE81056AC}" srcOrd="1" destOrd="0" presId="urn:microsoft.com/office/officeart/2005/8/layout/chevron1"/>
    <dgm:cxn modelId="{3F28B702-869A-4DDE-95D9-DD2CD3AC75A3}" type="presParOf" srcId="{E4844997-5618-4132-A1A9-C717068DFC60}" destId="{7CB8BA49-944D-497F-A8B0-E16997A30587}" srcOrd="5" destOrd="0" presId="urn:microsoft.com/office/officeart/2005/8/layout/chevron1"/>
    <dgm:cxn modelId="{35DF174A-9823-49DA-9DB8-76CDA022A607}" type="presParOf" srcId="{E4844997-5618-4132-A1A9-C717068DFC60}" destId="{2C787D82-95A9-47B4-B87C-8F1FE72461F4}" srcOrd="6" destOrd="0" presId="urn:microsoft.com/office/officeart/2005/8/layout/chevron1"/>
    <dgm:cxn modelId="{1C2CA4C5-96C8-43D4-BE09-C0A3FB0E9B77}" type="presParOf" srcId="{2C787D82-95A9-47B4-B87C-8F1FE72461F4}" destId="{873F5935-8990-43F8-80D0-823467517C5D}" srcOrd="0" destOrd="0" presId="urn:microsoft.com/office/officeart/2005/8/layout/chevron1"/>
    <dgm:cxn modelId="{D9B67604-0CE4-4FFE-8CE2-83C05838C407}" type="presParOf" srcId="{2C787D82-95A9-47B4-B87C-8F1FE72461F4}" destId="{8693C617-080C-4EB5-8197-9FA4167F0EAD}" srcOrd="1" destOrd="0" presId="urn:microsoft.com/office/officeart/2005/8/layout/chevron1"/>
  </dgm:cxnLst>
  <dgm:bg/>
  <dgm:whole/>
  <dgm:extLst>
    <a:ext uri="http://schemas.microsoft.com/office/drawing/2008/diagram"/>
  </dgm:extLst>
</dgm:dataModel>
</file>

<file path=ppt/diagrams/data23.xml><?xml version="1.0" encoding="utf-8"?>
<dgm:dataModel xmlns:dgm="http://schemas.openxmlformats.org/drawingml/2006/diagram" xmlns:a="http://schemas.openxmlformats.org/drawingml/2006/main">
  <dgm:ptLst>
    <dgm:pt modelId="{A94BC58B-D745-4042-894A-7FE227518C75}" type="doc">
      <dgm:prSet loTypeId="urn:microsoft.com/office/officeart/2005/8/layout/chevron1" loCatId="process" qsTypeId="urn:microsoft.com/office/officeart/2005/8/quickstyle/simple1#23" qsCatId="simple" csTypeId="urn:microsoft.com/office/officeart/2005/8/colors/accent1_2#23" csCatId="accent1" phldr="1"/>
      <dgm:spPr/>
    </dgm:pt>
    <dgm:pt modelId="{438B20A5-2147-46DA-84E4-C289F88DE43B}">
      <dgm:prSet phldrT="[Text]" custT="1"/>
      <dgm:spPr/>
      <dgm:t>
        <a:bodyPr/>
        <a:lstStyle/>
        <a:p>
          <a:r>
            <a:rPr lang="en-US" sz="1800" dirty="0" smtClean="0"/>
            <a:t>March-April ’10</a:t>
          </a:r>
          <a:endParaRPr lang="en-US" sz="1800" dirty="0"/>
        </a:p>
      </dgm:t>
    </dgm:pt>
    <dgm:pt modelId="{D221C66A-CEE0-4C65-80B7-547173DCE8A8}" type="parTrans" cxnId="{0C67FFE6-A4BE-401F-8E8E-F93E016AD6C8}">
      <dgm:prSet/>
      <dgm:spPr/>
      <dgm:t>
        <a:bodyPr/>
        <a:lstStyle/>
        <a:p>
          <a:endParaRPr lang="en-US"/>
        </a:p>
      </dgm:t>
    </dgm:pt>
    <dgm:pt modelId="{15005405-001E-4BB1-A2BF-C7E0084C5FBA}" type="sibTrans" cxnId="{0C67FFE6-A4BE-401F-8E8E-F93E016AD6C8}">
      <dgm:prSet/>
      <dgm:spPr/>
      <dgm:t>
        <a:bodyPr/>
        <a:lstStyle/>
        <a:p>
          <a:endParaRPr lang="en-US"/>
        </a:p>
      </dgm:t>
    </dgm:pt>
    <dgm:pt modelId="{D41AF4F6-E975-4F38-AFD7-90AFA2212C6C}">
      <dgm:prSet phldrT="[Text]" custT="1"/>
      <dgm:spPr/>
      <dgm:t>
        <a:bodyPr/>
        <a:lstStyle/>
        <a:p>
          <a:r>
            <a:rPr lang="en-US" sz="1800" dirty="0" smtClean="0"/>
            <a:t>May ’10</a:t>
          </a:r>
          <a:endParaRPr lang="en-US" sz="1800" dirty="0"/>
        </a:p>
      </dgm:t>
    </dgm:pt>
    <dgm:pt modelId="{7F2E0C50-FE8F-4D76-A069-743984465C76}" type="parTrans" cxnId="{556C596D-B26D-4E66-A611-D34F4E4CE7AC}">
      <dgm:prSet/>
      <dgm:spPr/>
      <dgm:t>
        <a:bodyPr/>
        <a:lstStyle/>
        <a:p>
          <a:endParaRPr lang="en-US"/>
        </a:p>
      </dgm:t>
    </dgm:pt>
    <dgm:pt modelId="{C3928A6B-0904-4AAF-9007-E0870138C9ED}" type="sibTrans" cxnId="{556C596D-B26D-4E66-A611-D34F4E4CE7AC}">
      <dgm:prSet/>
      <dgm:spPr/>
      <dgm:t>
        <a:bodyPr/>
        <a:lstStyle/>
        <a:p>
          <a:endParaRPr lang="en-US"/>
        </a:p>
      </dgm:t>
    </dgm:pt>
    <dgm:pt modelId="{3FE3BF76-7FEE-4410-AFC2-8D85FA545259}">
      <dgm:prSet phldrT="[Text]" custT="1"/>
      <dgm:spPr/>
      <dgm:t>
        <a:bodyPr/>
        <a:lstStyle/>
        <a:p>
          <a:r>
            <a:rPr lang="en-US" sz="1800" dirty="0" smtClean="0"/>
            <a:t>Sept- Dec.’10</a:t>
          </a:r>
          <a:endParaRPr lang="en-US" sz="1800" dirty="0"/>
        </a:p>
      </dgm:t>
    </dgm:pt>
    <dgm:pt modelId="{A8F24F1D-0261-4B16-9016-8FD3F8959D33}" type="parTrans" cxnId="{EC0A4E9B-02E5-4982-B77B-F2B982FF18EF}">
      <dgm:prSet/>
      <dgm:spPr/>
      <dgm:t>
        <a:bodyPr/>
        <a:lstStyle/>
        <a:p>
          <a:endParaRPr lang="en-US"/>
        </a:p>
      </dgm:t>
    </dgm:pt>
    <dgm:pt modelId="{41DFB34E-0517-4B35-885A-D068292EAF5B}" type="sibTrans" cxnId="{EC0A4E9B-02E5-4982-B77B-F2B982FF18EF}">
      <dgm:prSet/>
      <dgm:spPr/>
      <dgm:t>
        <a:bodyPr/>
        <a:lstStyle/>
        <a:p>
          <a:endParaRPr lang="en-US"/>
        </a:p>
      </dgm:t>
    </dgm:pt>
    <dgm:pt modelId="{9DCD7124-E952-49D3-8220-71564EDBD59E}">
      <dgm:prSet phldrT="[Text]" custT="1"/>
      <dgm:spPr/>
      <dgm:t>
        <a:bodyPr/>
        <a:lstStyle/>
        <a:p>
          <a:pPr marL="114300" indent="0" defTabSz="622300">
            <a:lnSpc>
              <a:spcPct val="90000"/>
            </a:lnSpc>
            <a:spcBef>
              <a:spcPct val="0"/>
            </a:spcBef>
            <a:spcAft>
              <a:spcPct val="15000"/>
            </a:spcAft>
            <a:buNone/>
          </a:pPr>
          <a:r>
            <a:rPr lang="en-US" sz="1400" dirty="0" smtClean="0"/>
            <a:t>LEA application process</a:t>
          </a:r>
          <a:endParaRPr lang="en-US" sz="1400" dirty="0"/>
        </a:p>
      </dgm:t>
    </dgm:pt>
    <dgm:pt modelId="{C749E31C-2E90-47AF-8356-F9B206CD5C36}" type="parTrans" cxnId="{BEE5BA51-2DD7-46A8-9578-82FEC7596219}">
      <dgm:prSet/>
      <dgm:spPr/>
      <dgm:t>
        <a:bodyPr/>
        <a:lstStyle/>
        <a:p>
          <a:endParaRPr lang="en-US"/>
        </a:p>
      </dgm:t>
    </dgm:pt>
    <dgm:pt modelId="{2E5F011B-4252-4F0B-AC7F-3D6211506DA1}" type="sibTrans" cxnId="{BEE5BA51-2DD7-46A8-9578-82FEC7596219}">
      <dgm:prSet/>
      <dgm:spPr/>
      <dgm:t>
        <a:bodyPr/>
        <a:lstStyle/>
        <a:p>
          <a:endParaRPr lang="en-US"/>
        </a:p>
      </dgm:t>
    </dgm:pt>
    <dgm:pt modelId="{007C4E72-D4B0-414C-866B-2C41F8CB6C47}">
      <dgm:prSet phldrT="[Text]" custT="1"/>
      <dgm:spPr/>
      <dgm:t>
        <a:bodyPr/>
        <a:lstStyle/>
        <a:p>
          <a:r>
            <a:rPr lang="en-US" sz="1400" dirty="0" smtClean="0"/>
            <a:t>SEA awards grants to LEAs</a:t>
          </a:r>
          <a:endParaRPr lang="en-US" sz="1400" dirty="0"/>
        </a:p>
      </dgm:t>
    </dgm:pt>
    <dgm:pt modelId="{19278D57-7D23-4EA0-92AB-D89934A60BAC}" type="parTrans" cxnId="{417EDE2D-EADF-40BD-9BAD-1C8E7DC3CF59}">
      <dgm:prSet/>
      <dgm:spPr/>
      <dgm:t>
        <a:bodyPr/>
        <a:lstStyle/>
        <a:p>
          <a:endParaRPr lang="en-US"/>
        </a:p>
      </dgm:t>
    </dgm:pt>
    <dgm:pt modelId="{0165E349-3E62-4F6D-8026-4390F41DE89D}" type="sibTrans" cxnId="{417EDE2D-EADF-40BD-9BAD-1C8E7DC3CF59}">
      <dgm:prSet/>
      <dgm:spPr/>
      <dgm:t>
        <a:bodyPr/>
        <a:lstStyle/>
        <a:p>
          <a:endParaRPr lang="en-US"/>
        </a:p>
      </dgm:t>
    </dgm:pt>
    <dgm:pt modelId="{E0D91707-655C-402D-B63F-031A75664C15}">
      <dgm:prSet phldrT="[Text]" custT="1"/>
      <dgm:spPr/>
      <dgm:t>
        <a:bodyPr/>
        <a:lstStyle/>
        <a:p>
          <a:r>
            <a:rPr lang="en-US" sz="1400" dirty="0" smtClean="0"/>
            <a:t>Forge relationships</a:t>
          </a:r>
          <a:endParaRPr lang="en-US" sz="1400" dirty="0"/>
        </a:p>
      </dgm:t>
    </dgm:pt>
    <dgm:pt modelId="{2C8AAB3A-42A4-4895-86E5-14F39562AA71}" type="parTrans" cxnId="{074499D4-30BD-4C79-8927-7EF6F070AED5}">
      <dgm:prSet/>
      <dgm:spPr/>
      <dgm:t>
        <a:bodyPr/>
        <a:lstStyle/>
        <a:p>
          <a:endParaRPr lang="en-US"/>
        </a:p>
      </dgm:t>
    </dgm:pt>
    <dgm:pt modelId="{548AAC9D-CB1A-4A06-8E8F-44126C31FF60}" type="sibTrans" cxnId="{074499D4-30BD-4C79-8927-7EF6F070AED5}">
      <dgm:prSet/>
      <dgm:spPr/>
      <dgm:t>
        <a:bodyPr/>
        <a:lstStyle/>
        <a:p>
          <a:endParaRPr lang="en-US"/>
        </a:p>
      </dgm:t>
    </dgm:pt>
    <dgm:pt modelId="{631529E6-94B7-4D54-8A6C-957F10BC875E}">
      <dgm:prSet phldrT="[Text]" custT="1"/>
      <dgm:spPr/>
      <dgm:t>
        <a:bodyPr/>
        <a:lstStyle/>
        <a:p>
          <a:r>
            <a:rPr lang="en-US" sz="1400" dirty="0" smtClean="0"/>
            <a:t>SIG schools open/reopen</a:t>
          </a:r>
          <a:endParaRPr lang="en-US" sz="1400" dirty="0"/>
        </a:p>
      </dgm:t>
    </dgm:pt>
    <dgm:pt modelId="{2BA07DA0-83BE-4982-B770-AACE91D1762A}" type="parTrans" cxnId="{E58C0099-D855-47B0-B695-FEB9839EFCA3}">
      <dgm:prSet/>
      <dgm:spPr/>
      <dgm:t>
        <a:bodyPr/>
        <a:lstStyle/>
        <a:p>
          <a:endParaRPr lang="en-US"/>
        </a:p>
      </dgm:t>
    </dgm:pt>
    <dgm:pt modelId="{88B5F432-D66E-4EB9-92B7-9F2A821D2210}" type="sibTrans" cxnId="{E58C0099-D855-47B0-B695-FEB9839EFCA3}">
      <dgm:prSet/>
      <dgm:spPr/>
      <dgm:t>
        <a:bodyPr/>
        <a:lstStyle/>
        <a:p>
          <a:endParaRPr lang="en-US"/>
        </a:p>
      </dgm:t>
    </dgm:pt>
    <dgm:pt modelId="{D2DC6D64-1AFF-4503-B5C3-D11204FBBE25}">
      <dgm:prSet phldrT="[Text]" custT="1"/>
      <dgm:spPr/>
      <dgm:t>
        <a:bodyPr/>
        <a:lstStyle/>
        <a:p>
          <a:r>
            <a:rPr lang="en-US" sz="1800" dirty="0" smtClean="0"/>
            <a:t>June – Aug. ’10</a:t>
          </a:r>
          <a:endParaRPr lang="en-US" sz="1800" dirty="0"/>
        </a:p>
      </dgm:t>
    </dgm:pt>
    <dgm:pt modelId="{8B1321AA-DA41-413A-B726-288FF76ABE6F}" type="parTrans" cxnId="{9D0168B2-D18A-4494-A81B-5BDB5885EA5C}">
      <dgm:prSet/>
      <dgm:spPr/>
      <dgm:t>
        <a:bodyPr/>
        <a:lstStyle/>
        <a:p>
          <a:endParaRPr lang="en-US"/>
        </a:p>
      </dgm:t>
    </dgm:pt>
    <dgm:pt modelId="{C939B74A-85B2-4D85-8417-AC8783890AE8}" type="sibTrans" cxnId="{9D0168B2-D18A-4494-A81B-5BDB5885EA5C}">
      <dgm:prSet/>
      <dgm:spPr/>
      <dgm:t>
        <a:bodyPr/>
        <a:lstStyle/>
        <a:p>
          <a:endParaRPr lang="en-US"/>
        </a:p>
      </dgm:t>
    </dgm:pt>
    <dgm:pt modelId="{0E3464AE-ED41-4607-82FC-55069BE2804F}">
      <dgm:prSet phldrT="[Text]" custT="1"/>
      <dgm:spPr/>
      <dgm:t>
        <a:bodyPr/>
        <a:lstStyle/>
        <a:p>
          <a:pPr marL="114300" indent="0" defTabSz="622300">
            <a:lnSpc>
              <a:spcPct val="90000"/>
            </a:lnSpc>
            <a:spcBef>
              <a:spcPct val="0"/>
            </a:spcBef>
            <a:spcAft>
              <a:spcPct val="15000"/>
            </a:spcAft>
            <a:buNone/>
          </a:pPr>
          <a:r>
            <a:rPr lang="en-US" sz="1400" dirty="0" smtClean="0"/>
            <a:t>Identify Tier 1, II, and III Schools</a:t>
          </a:r>
          <a:endParaRPr lang="en-US" sz="1400" dirty="0"/>
        </a:p>
      </dgm:t>
    </dgm:pt>
    <dgm:pt modelId="{CFB8FCD8-17F6-4A13-8E29-5AC2BC130485}" type="parTrans" cxnId="{AE77C768-6E33-487D-86FB-0BB08C05AA90}">
      <dgm:prSet/>
      <dgm:spPr/>
      <dgm:t>
        <a:bodyPr/>
        <a:lstStyle/>
        <a:p>
          <a:endParaRPr lang="en-US"/>
        </a:p>
      </dgm:t>
    </dgm:pt>
    <dgm:pt modelId="{4278AD97-6504-412B-ABCA-5379A330AF17}" type="sibTrans" cxnId="{AE77C768-6E33-487D-86FB-0BB08C05AA90}">
      <dgm:prSet/>
      <dgm:spPr/>
      <dgm:t>
        <a:bodyPr/>
        <a:lstStyle/>
        <a:p>
          <a:endParaRPr lang="en-US"/>
        </a:p>
      </dgm:t>
    </dgm:pt>
    <dgm:pt modelId="{745816FF-F9D7-48BB-BCE6-3E68956EB017}">
      <dgm:prSet phldrT="[Text]" custT="1"/>
      <dgm:spPr/>
      <dgm:t>
        <a:bodyPr/>
        <a:lstStyle/>
        <a:p>
          <a:r>
            <a:rPr lang="en-US" sz="1400" dirty="0" smtClean="0"/>
            <a:t>Develop plan to maximize key school assets: time, people, and resources</a:t>
          </a:r>
          <a:endParaRPr lang="en-US" sz="1400" dirty="0"/>
        </a:p>
      </dgm:t>
    </dgm:pt>
    <dgm:pt modelId="{4F25AFAD-3C99-491F-AEAC-FD5287942DC3}" type="parTrans" cxnId="{FAC9349B-538E-4E06-BB7D-49A4EDC9E7D4}">
      <dgm:prSet/>
      <dgm:spPr/>
      <dgm:t>
        <a:bodyPr/>
        <a:lstStyle/>
        <a:p>
          <a:endParaRPr lang="en-US"/>
        </a:p>
      </dgm:t>
    </dgm:pt>
    <dgm:pt modelId="{06FADC9B-A36E-43EA-860C-7EC29342CC23}" type="sibTrans" cxnId="{FAC9349B-538E-4E06-BB7D-49A4EDC9E7D4}">
      <dgm:prSet/>
      <dgm:spPr/>
      <dgm:t>
        <a:bodyPr/>
        <a:lstStyle/>
        <a:p>
          <a:endParaRPr lang="en-US"/>
        </a:p>
      </dgm:t>
    </dgm:pt>
    <dgm:pt modelId="{02ACBB82-2F28-4B95-A5A1-95BE0BDF46B1}">
      <dgm:prSet phldrT="[Text]" custT="1"/>
      <dgm:spPr/>
      <dgm:t>
        <a:bodyPr/>
        <a:lstStyle/>
        <a:p>
          <a:pPr marL="114300" indent="0" defTabSz="622300">
            <a:lnSpc>
              <a:spcPct val="90000"/>
            </a:lnSpc>
            <a:spcBef>
              <a:spcPct val="0"/>
            </a:spcBef>
            <a:spcAft>
              <a:spcPct val="15000"/>
            </a:spcAft>
            <a:buNone/>
          </a:pPr>
          <a:r>
            <a:rPr lang="en-US" sz="1400" dirty="0" smtClean="0"/>
            <a:t>Develop process to assess school, district, community, and external provider/partner capacity</a:t>
          </a:r>
          <a:endParaRPr lang="en-US" sz="1400" dirty="0"/>
        </a:p>
      </dgm:t>
    </dgm:pt>
    <dgm:pt modelId="{CC052467-EA85-46EE-B7ED-6827ED2699E2}" type="parTrans" cxnId="{C4FC71F9-2C4A-400C-A47E-763D46D7122C}">
      <dgm:prSet/>
      <dgm:spPr/>
      <dgm:t>
        <a:bodyPr/>
        <a:lstStyle/>
        <a:p>
          <a:endParaRPr lang="en-US"/>
        </a:p>
      </dgm:t>
    </dgm:pt>
    <dgm:pt modelId="{960573A8-2C05-42C2-A1FB-903E2F2CE1CD}" type="sibTrans" cxnId="{C4FC71F9-2C4A-400C-A47E-763D46D7122C}">
      <dgm:prSet/>
      <dgm:spPr/>
      <dgm:t>
        <a:bodyPr/>
        <a:lstStyle/>
        <a:p>
          <a:endParaRPr lang="en-US"/>
        </a:p>
      </dgm:t>
    </dgm:pt>
    <dgm:pt modelId="{FD1AA5DF-862F-4B3A-A4AA-6D777AE32823}">
      <dgm:prSet phldrT="[Text]" custT="1"/>
      <dgm:spPr/>
      <dgm:t>
        <a:bodyPr/>
        <a:lstStyle/>
        <a:p>
          <a:pPr marL="114300" indent="0" defTabSz="622300">
            <a:lnSpc>
              <a:spcPct val="90000"/>
            </a:lnSpc>
            <a:spcBef>
              <a:spcPct val="0"/>
            </a:spcBef>
            <a:spcAft>
              <a:spcPct val="15000"/>
            </a:spcAft>
            <a:buNone/>
          </a:pPr>
          <a:r>
            <a:rPr lang="en-US" sz="1400" dirty="0" smtClean="0"/>
            <a:t>Release call for proposals from external providers partners committed to school improvement</a:t>
          </a:r>
          <a:endParaRPr lang="en-US" sz="1400" dirty="0"/>
        </a:p>
      </dgm:t>
    </dgm:pt>
    <dgm:pt modelId="{91DE585D-1B63-43C8-8D1E-4A7EEB86442B}" type="parTrans" cxnId="{B2233704-A787-41D2-9C57-C2B6AA015FDD}">
      <dgm:prSet/>
      <dgm:spPr/>
      <dgm:t>
        <a:bodyPr/>
        <a:lstStyle/>
        <a:p>
          <a:endParaRPr lang="en-US"/>
        </a:p>
      </dgm:t>
    </dgm:pt>
    <dgm:pt modelId="{02EAF029-5A4F-44D9-9495-D7B9C8679CE9}" type="sibTrans" cxnId="{B2233704-A787-41D2-9C57-C2B6AA015FDD}">
      <dgm:prSet/>
      <dgm:spPr/>
      <dgm:t>
        <a:bodyPr/>
        <a:lstStyle/>
        <a:p>
          <a:endParaRPr lang="en-US"/>
        </a:p>
      </dgm:t>
    </dgm:pt>
    <dgm:pt modelId="{D463EEA0-DBC9-4598-A4E2-B41041261285}">
      <dgm:prSet phldrT="[Text]" custT="1"/>
      <dgm:spPr/>
      <dgm:t>
        <a:bodyPr/>
        <a:lstStyle/>
        <a:p>
          <a:r>
            <a:rPr lang="en-US" sz="2000" dirty="0" smtClean="0"/>
            <a:t>Jan. ’11 -</a:t>
          </a:r>
          <a:endParaRPr lang="en-US" sz="2000" dirty="0"/>
        </a:p>
      </dgm:t>
    </dgm:pt>
    <dgm:pt modelId="{30E99629-DCDA-44FA-A118-26B32B472130}" type="parTrans" cxnId="{7ED8976B-F5A4-417E-B2DB-14211FA5A6A7}">
      <dgm:prSet/>
      <dgm:spPr/>
      <dgm:t>
        <a:bodyPr/>
        <a:lstStyle/>
        <a:p>
          <a:endParaRPr lang="en-US"/>
        </a:p>
      </dgm:t>
    </dgm:pt>
    <dgm:pt modelId="{88A879C3-68DC-4493-BF9D-CFC5E2D033ED}" type="sibTrans" cxnId="{7ED8976B-F5A4-417E-B2DB-14211FA5A6A7}">
      <dgm:prSet/>
      <dgm:spPr/>
      <dgm:t>
        <a:bodyPr/>
        <a:lstStyle/>
        <a:p>
          <a:endParaRPr lang="en-US"/>
        </a:p>
      </dgm:t>
    </dgm:pt>
    <dgm:pt modelId="{F261B192-7783-47C9-A5FC-00F53A78DA58}">
      <dgm:prSet phldrT="[Text]" custT="1"/>
      <dgm:spPr/>
      <dgm:t>
        <a:bodyPr/>
        <a:lstStyle/>
        <a:p>
          <a:r>
            <a:rPr lang="en-US" sz="1400" dirty="0" smtClean="0"/>
            <a:t>Identify schools targeted for school improvement</a:t>
          </a:r>
          <a:endParaRPr lang="en-US" sz="1400" dirty="0"/>
        </a:p>
      </dgm:t>
    </dgm:pt>
    <dgm:pt modelId="{68F42411-1C85-4B3E-8B50-662D19024CA8}" type="parTrans" cxnId="{C9F09C94-E59B-4621-A31C-110AF5750268}">
      <dgm:prSet/>
      <dgm:spPr/>
      <dgm:t>
        <a:bodyPr/>
        <a:lstStyle/>
        <a:p>
          <a:endParaRPr lang="en-US"/>
        </a:p>
      </dgm:t>
    </dgm:pt>
    <dgm:pt modelId="{8733A034-A734-4211-B6BF-2B0645451334}" type="sibTrans" cxnId="{C9F09C94-E59B-4621-A31C-110AF5750268}">
      <dgm:prSet/>
      <dgm:spPr/>
      <dgm:t>
        <a:bodyPr/>
        <a:lstStyle/>
        <a:p>
          <a:endParaRPr lang="en-US"/>
        </a:p>
      </dgm:t>
    </dgm:pt>
    <dgm:pt modelId="{9535FE62-042E-44E5-BD9E-46F51BE7897C}">
      <dgm:prSet phldrT="[Text]" custT="1"/>
      <dgm:spPr/>
      <dgm:t>
        <a:bodyPr/>
        <a:lstStyle/>
        <a:p>
          <a:r>
            <a:rPr lang="en-US" sz="1400" dirty="0" smtClean="0"/>
            <a:t>Restart cycle to assess school, district and provider/partner capacity and determine best fit</a:t>
          </a:r>
          <a:endParaRPr lang="en-US" sz="1400" dirty="0"/>
        </a:p>
      </dgm:t>
    </dgm:pt>
    <dgm:pt modelId="{834FD091-EB1C-4C22-AA42-48C98A704A03}" type="parTrans" cxnId="{8E016AA0-C12B-4AE8-9A60-084049B63DF4}">
      <dgm:prSet/>
      <dgm:spPr/>
      <dgm:t>
        <a:bodyPr/>
        <a:lstStyle/>
        <a:p>
          <a:endParaRPr lang="en-US"/>
        </a:p>
      </dgm:t>
    </dgm:pt>
    <dgm:pt modelId="{BC38DF1F-9196-40F0-9AED-D05E746E4EAB}" type="sibTrans" cxnId="{8E016AA0-C12B-4AE8-9A60-084049B63DF4}">
      <dgm:prSet/>
      <dgm:spPr/>
      <dgm:t>
        <a:bodyPr/>
        <a:lstStyle/>
        <a:p>
          <a:endParaRPr lang="en-US"/>
        </a:p>
      </dgm:t>
    </dgm:pt>
    <dgm:pt modelId="{0A7D0B02-7D65-4B8D-9344-238B4DA6C332}">
      <dgm:prSet phldrT="[Text]" custT="1"/>
      <dgm:spPr/>
      <dgm:t>
        <a:bodyPr/>
        <a:lstStyle/>
        <a:p>
          <a:r>
            <a:rPr lang="en-US" sz="1400" dirty="0" smtClean="0"/>
            <a:t>Conduct intervention selection analysis for all schools identified for intervention</a:t>
          </a:r>
          <a:endParaRPr lang="en-US" sz="1400" dirty="0"/>
        </a:p>
      </dgm:t>
    </dgm:pt>
    <dgm:pt modelId="{C18DA51D-7FBF-46CE-9128-56AFA90BFC53}" type="parTrans" cxnId="{D1808183-5413-467D-8705-B7D29EDBC4B0}">
      <dgm:prSet/>
      <dgm:spPr/>
      <dgm:t>
        <a:bodyPr/>
        <a:lstStyle/>
        <a:p>
          <a:endParaRPr lang="en-US"/>
        </a:p>
      </dgm:t>
    </dgm:pt>
    <dgm:pt modelId="{D2C8A1E3-8435-4593-BB11-18503690474E}" type="sibTrans" cxnId="{D1808183-5413-467D-8705-B7D29EDBC4B0}">
      <dgm:prSet/>
      <dgm:spPr/>
      <dgm:t>
        <a:bodyPr/>
        <a:lstStyle/>
        <a:p>
          <a:endParaRPr lang="en-US"/>
        </a:p>
      </dgm:t>
    </dgm:pt>
    <dgm:pt modelId="{982303A0-E467-469F-A542-CFBA15189580}">
      <dgm:prSet phldrT="[Text]" custT="1"/>
      <dgm:spPr/>
      <dgm:t>
        <a:bodyPr/>
        <a:lstStyle/>
        <a:p>
          <a:r>
            <a:rPr lang="en-US" sz="1400" dirty="0" smtClean="0"/>
            <a:t>Identify “best fit” model given school/ district/community capacity</a:t>
          </a:r>
          <a:endParaRPr lang="en-US" sz="1400" dirty="0"/>
        </a:p>
      </dgm:t>
    </dgm:pt>
    <dgm:pt modelId="{9D02879C-09A8-4946-B704-889A43E571A1}" type="parTrans" cxnId="{CD69BC3C-4712-415D-85C1-72FDFADF880C}">
      <dgm:prSet/>
      <dgm:spPr/>
      <dgm:t>
        <a:bodyPr/>
        <a:lstStyle/>
        <a:p>
          <a:endParaRPr lang="en-US"/>
        </a:p>
      </dgm:t>
    </dgm:pt>
    <dgm:pt modelId="{36FC9A50-28A5-431C-8D89-4031401182BB}" type="sibTrans" cxnId="{CD69BC3C-4712-415D-85C1-72FDFADF880C}">
      <dgm:prSet/>
      <dgm:spPr/>
      <dgm:t>
        <a:bodyPr/>
        <a:lstStyle/>
        <a:p>
          <a:endParaRPr lang="en-US"/>
        </a:p>
      </dgm:t>
    </dgm:pt>
    <dgm:pt modelId="{F81EA9D0-3981-4259-ACB2-CB5F9800AA78}">
      <dgm:prSet phldrT="[Text]" custT="1"/>
      <dgm:spPr/>
      <dgm:t>
        <a:bodyPr/>
        <a:lstStyle/>
        <a:p>
          <a:r>
            <a:rPr lang="en-US" sz="1400" dirty="0" smtClean="0"/>
            <a:t>Develop plan to manage intervention portfolio</a:t>
          </a:r>
          <a:endParaRPr lang="en-US" sz="1400" dirty="0"/>
        </a:p>
      </dgm:t>
    </dgm:pt>
    <dgm:pt modelId="{446F6766-89ED-405C-85C9-B86BCEA9113C}" type="parTrans" cxnId="{BE649773-A13D-4607-BCFA-5A947E03B497}">
      <dgm:prSet/>
      <dgm:spPr/>
      <dgm:t>
        <a:bodyPr/>
        <a:lstStyle/>
        <a:p>
          <a:endParaRPr lang="en-US"/>
        </a:p>
      </dgm:t>
    </dgm:pt>
    <dgm:pt modelId="{3C880F5E-D46D-414D-B9FE-6F38965059AF}" type="sibTrans" cxnId="{BE649773-A13D-4607-BCFA-5A947E03B497}">
      <dgm:prSet/>
      <dgm:spPr/>
      <dgm:t>
        <a:bodyPr/>
        <a:lstStyle/>
        <a:p>
          <a:endParaRPr lang="en-US"/>
        </a:p>
      </dgm:t>
    </dgm:pt>
    <dgm:pt modelId="{F4DCBB75-7F3C-4CFE-93E6-37D34EEF3F69}">
      <dgm:prSet phldrT="[Text]" custT="1"/>
      <dgm:spPr/>
      <dgm:t>
        <a:bodyPr/>
        <a:lstStyle/>
        <a:p>
          <a:r>
            <a:rPr lang="en-US" sz="1400" dirty="0" smtClean="0"/>
            <a:t>Provide support to schools preparing to initiate dramatic improvement effort</a:t>
          </a:r>
          <a:endParaRPr lang="en-US" sz="1400" dirty="0"/>
        </a:p>
      </dgm:t>
    </dgm:pt>
    <dgm:pt modelId="{44337A05-1AFC-4001-BA60-4B4A0F42D64B}" type="parTrans" cxnId="{85494BAA-723C-429C-BEA4-04C0BF3C614B}">
      <dgm:prSet/>
      <dgm:spPr/>
      <dgm:t>
        <a:bodyPr/>
        <a:lstStyle/>
        <a:p>
          <a:endParaRPr lang="en-US"/>
        </a:p>
      </dgm:t>
    </dgm:pt>
    <dgm:pt modelId="{26D7DD7D-B671-412A-BC18-D24B9EE8A46E}" type="sibTrans" cxnId="{85494BAA-723C-429C-BEA4-04C0BF3C614B}">
      <dgm:prSet/>
      <dgm:spPr/>
      <dgm:t>
        <a:bodyPr/>
        <a:lstStyle/>
        <a:p>
          <a:endParaRPr lang="en-US"/>
        </a:p>
      </dgm:t>
    </dgm:pt>
    <dgm:pt modelId="{6E8941CA-2571-4EC1-AEEE-A7C545DB1D21}">
      <dgm:prSet phldrT="[Text]" custT="1"/>
      <dgm:spPr/>
      <dgm:t>
        <a:bodyPr/>
        <a:lstStyle/>
        <a:p>
          <a:r>
            <a:rPr lang="en-US" sz="1400" dirty="0" smtClean="0"/>
            <a:t>Plan opening day event initiating school improvement campaign and set high expectations for dramatic improvement</a:t>
          </a:r>
          <a:endParaRPr lang="en-US" sz="1400" dirty="0"/>
        </a:p>
      </dgm:t>
    </dgm:pt>
    <dgm:pt modelId="{5641371B-7B88-41E6-ABB5-99FE13718BC9}" type="parTrans" cxnId="{292425C5-F221-4006-A597-8BD531C88154}">
      <dgm:prSet/>
      <dgm:spPr/>
      <dgm:t>
        <a:bodyPr/>
        <a:lstStyle/>
        <a:p>
          <a:endParaRPr lang="en-US"/>
        </a:p>
      </dgm:t>
    </dgm:pt>
    <dgm:pt modelId="{C2B65F4E-542E-4E77-86A5-6256CAC2A4C9}" type="sibTrans" cxnId="{292425C5-F221-4006-A597-8BD531C88154}">
      <dgm:prSet/>
      <dgm:spPr/>
      <dgm:t>
        <a:bodyPr/>
        <a:lstStyle/>
        <a:p>
          <a:endParaRPr lang="en-US"/>
        </a:p>
      </dgm:t>
    </dgm:pt>
    <dgm:pt modelId="{F14DFA59-99C1-4521-9BB5-EDB3DB5B2C07}">
      <dgm:prSet phldrT="[Text]" custT="1"/>
      <dgm:spPr/>
      <dgm:t>
        <a:bodyPr/>
        <a:lstStyle/>
        <a:p>
          <a:r>
            <a:rPr lang="en-US" sz="1400" dirty="0" smtClean="0"/>
            <a:t>Track intervention models using identified benchmarks</a:t>
          </a:r>
          <a:endParaRPr lang="en-US" sz="1400" dirty="0"/>
        </a:p>
      </dgm:t>
    </dgm:pt>
    <dgm:pt modelId="{7FEA83D9-D7BC-420C-9A5B-C171177E3F50}" type="parTrans" cxnId="{66E1933E-9A62-448D-9CA5-58F67092DE31}">
      <dgm:prSet/>
      <dgm:spPr/>
      <dgm:t>
        <a:bodyPr/>
        <a:lstStyle/>
        <a:p>
          <a:endParaRPr lang="en-US"/>
        </a:p>
      </dgm:t>
    </dgm:pt>
    <dgm:pt modelId="{83D88016-E4A4-4105-9231-A2C0B9C2AE4B}" type="sibTrans" cxnId="{66E1933E-9A62-448D-9CA5-58F67092DE31}">
      <dgm:prSet/>
      <dgm:spPr/>
      <dgm:t>
        <a:bodyPr/>
        <a:lstStyle/>
        <a:p>
          <a:endParaRPr lang="en-US"/>
        </a:p>
      </dgm:t>
    </dgm:pt>
    <dgm:pt modelId="{CD12E2EC-A788-4305-B2B6-6999017D479D}">
      <dgm:prSet phldrT="[Text]" custT="1"/>
      <dgm:spPr/>
      <dgm:t>
        <a:bodyPr/>
        <a:lstStyle/>
        <a:p>
          <a:r>
            <a:rPr lang="en-US" sz="1400" dirty="0" smtClean="0"/>
            <a:t>Identify and celebrate early wins</a:t>
          </a:r>
          <a:endParaRPr lang="en-US" sz="1400" dirty="0"/>
        </a:p>
      </dgm:t>
    </dgm:pt>
    <dgm:pt modelId="{A6FC6937-6BA5-45FB-8DB6-9279B6B4BBBF}" type="parTrans" cxnId="{6C7B3458-7CAA-4E79-97FF-738E31A75175}">
      <dgm:prSet/>
      <dgm:spPr/>
      <dgm:t>
        <a:bodyPr/>
        <a:lstStyle/>
        <a:p>
          <a:endParaRPr lang="en-US"/>
        </a:p>
      </dgm:t>
    </dgm:pt>
    <dgm:pt modelId="{74BAA8B2-BBCB-4CB9-8F4A-40DFE7E83A04}" type="sibTrans" cxnId="{6C7B3458-7CAA-4E79-97FF-738E31A75175}">
      <dgm:prSet/>
      <dgm:spPr/>
      <dgm:t>
        <a:bodyPr/>
        <a:lstStyle/>
        <a:p>
          <a:endParaRPr lang="en-US"/>
        </a:p>
      </dgm:t>
    </dgm:pt>
    <dgm:pt modelId="{32892788-E26C-4B02-818C-5553CC93043F}">
      <dgm:prSet phldrT="[Text]" custT="1"/>
      <dgm:spPr/>
      <dgm:t>
        <a:bodyPr/>
        <a:lstStyle/>
        <a:p>
          <a:r>
            <a:rPr lang="en-US" sz="1400" dirty="0" smtClean="0"/>
            <a:t>Monitor efforts that fail to show evidence of key dramatic improvement indicators</a:t>
          </a:r>
          <a:endParaRPr lang="en-US" sz="1400" dirty="0"/>
        </a:p>
      </dgm:t>
    </dgm:pt>
    <dgm:pt modelId="{69872C72-BB5D-4322-B4C8-BD48C4EC8455}" type="parTrans" cxnId="{4C05EF51-8812-4C15-8218-C883DD89F5CD}">
      <dgm:prSet/>
      <dgm:spPr/>
      <dgm:t>
        <a:bodyPr/>
        <a:lstStyle/>
        <a:p>
          <a:endParaRPr lang="en-US"/>
        </a:p>
      </dgm:t>
    </dgm:pt>
    <dgm:pt modelId="{D7D47AEF-7E7B-47B9-B533-C09238DA7340}" type="sibTrans" cxnId="{4C05EF51-8812-4C15-8218-C883DD89F5CD}">
      <dgm:prSet/>
      <dgm:spPr/>
      <dgm:t>
        <a:bodyPr/>
        <a:lstStyle/>
        <a:p>
          <a:endParaRPr lang="en-US"/>
        </a:p>
      </dgm:t>
    </dgm:pt>
    <dgm:pt modelId="{E4627E40-BAE4-4454-8055-6487A3B435F4}">
      <dgm:prSet phldrT="[Text]" custT="1"/>
      <dgm:spPr/>
      <dgm:t>
        <a:bodyPr/>
        <a:lstStyle/>
        <a:p>
          <a:r>
            <a:rPr lang="en-US" sz="1400" dirty="0" smtClean="0"/>
            <a:t>Monitor intervention efforts to identify candidates for rapid retry efforts</a:t>
          </a:r>
          <a:endParaRPr lang="en-US" sz="1400" dirty="0"/>
        </a:p>
      </dgm:t>
    </dgm:pt>
    <dgm:pt modelId="{306A3635-2F09-4853-967B-AADD269060A0}" type="parTrans" cxnId="{2519B66F-3542-4DB0-99F6-BB5BEC051C8C}">
      <dgm:prSet/>
      <dgm:spPr/>
      <dgm:t>
        <a:bodyPr/>
        <a:lstStyle/>
        <a:p>
          <a:endParaRPr lang="en-US"/>
        </a:p>
      </dgm:t>
    </dgm:pt>
    <dgm:pt modelId="{9F15A5B4-36EA-4B91-BB7D-6EA7F31EEDD0}" type="sibTrans" cxnId="{2519B66F-3542-4DB0-99F6-BB5BEC051C8C}">
      <dgm:prSet/>
      <dgm:spPr/>
      <dgm:t>
        <a:bodyPr/>
        <a:lstStyle/>
        <a:p>
          <a:endParaRPr lang="en-US"/>
        </a:p>
      </dgm:t>
    </dgm:pt>
    <dgm:pt modelId="{E4844997-5618-4132-A1A9-C717068DFC60}" type="pres">
      <dgm:prSet presAssocID="{A94BC58B-D745-4042-894A-7FE227518C75}" presName="Name0" presStyleCnt="0">
        <dgm:presLayoutVars>
          <dgm:dir/>
          <dgm:animLvl val="lvl"/>
          <dgm:resizeHandles val="exact"/>
        </dgm:presLayoutVars>
      </dgm:prSet>
      <dgm:spPr/>
    </dgm:pt>
    <dgm:pt modelId="{7116B38B-5B87-4E85-BBC9-D9595258D054}" type="pres">
      <dgm:prSet presAssocID="{438B20A5-2147-46DA-84E4-C289F88DE43B}" presName="composite" presStyleCnt="0"/>
      <dgm:spPr/>
    </dgm:pt>
    <dgm:pt modelId="{5B46EC25-FF61-44FF-98AD-5D5473139665}" type="pres">
      <dgm:prSet presAssocID="{438B20A5-2147-46DA-84E4-C289F88DE43B}" presName="parTx" presStyleLbl="node1" presStyleIdx="0" presStyleCnt="5" custLinFactY="361" custLinFactNeighborX="192" custLinFactNeighborY="100000">
        <dgm:presLayoutVars>
          <dgm:chMax val="0"/>
          <dgm:chPref val="0"/>
          <dgm:bulletEnabled val="1"/>
        </dgm:presLayoutVars>
      </dgm:prSet>
      <dgm:spPr/>
      <dgm:t>
        <a:bodyPr/>
        <a:lstStyle/>
        <a:p>
          <a:endParaRPr lang="en-US"/>
        </a:p>
      </dgm:t>
    </dgm:pt>
    <dgm:pt modelId="{B09689D3-B92D-480F-9323-F21ABDF86341}" type="pres">
      <dgm:prSet presAssocID="{438B20A5-2147-46DA-84E4-C289F88DE43B}" presName="desTx" presStyleLbl="revTx" presStyleIdx="0" presStyleCnt="5" custLinFactNeighborX="240" custLinFactNeighborY="22385">
        <dgm:presLayoutVars>
          <dgm:bulletEnabled val="1"/>
        </dgm:presLayoutVars>
      </dgm:prSet>
      <dgm:spPr/>
      <dgm:t>
        <a:bodyPr/>
        <a:lstStyle/>
        <a:p>
          <a:endParaRPr lang="en-US"/>
        </a:p>
      </dgm:t>
    </dgm:pt>
    <dgm:pt modelId="{E3157CD3-D2A4-4344-874A-53756D008F93}" type="pres">
      <dgm:prSet presAssocID="{15005405-001E-4BB1-A2BF-C7E0084C5FBA}" presName="space" presStyleCnt="0"/>
      <dgm:spPr/>
    </dgm:pt>
    <dgm:pt modelId="{AB43CFF6-EC31-46E1-8903-AA32A661D74A}" type="pres">
      <dgm:prSet presAssocID="{D41AF4F6-E975-4F38-AFD7-90AFA2212C6C}" presName="composite" presStyleCnt="0"/>
      <dgm:spPr/>
    </dgm:pt>
    <dgm:pt modelId="{7A9AA565-5363-4E56-A407-C2125DC64D27}" type="pres">
      <dgm:prSet presAssocID="{D41AF4F6-E975-4F38-AFD7-90AFA2212C6C}" presName="parTx" presStyleLbl="node1" presStyleIdx="1" presStyleCnt="5" custLinFactY="361" custLinFactNeighborX="192" custLinFactNeighborY="100000">
        <dgm:presLayoutVars>
          <dgm:chMax val="0"/>
          <dgm:chPref val="0"/>
          <dgm:bulletEnabled val="1"/>
        </dgm:presLayoutVars>
      </dgm:prSet>
      <dgm:spPr/>
      <dgm:t>
        <a:bodyPr/>
        <a:lstStyle/>
        <a:p>
          <a:endParaRPr lang="en-US"/>
        </a:p>
      </dgm:t>
    </dgm:pt>
    <dgm:pt modelId="{3DF66E4B-1AB8-4FFD-91F7-A75BE81056AC}" type="pres">
      <dgm:prSet presAssocID="{D41AF4F6-E975-4F38-AFD7-90AFA2212C6C}" presName="desTx" presStyleLbl="revTx" presStyleIdx="1" presStyleCnt="5" custLinFactNeighborX="240" custLinFactNeighborY="22385">
        <dgm:presLayoutVars>
          <dgm:bulletEnabled val="1"/>
        </dgm:presLayoutVars>
      </dgm:prSet>
      <dgm:spPr/>
      <dgm:t>
        <a:bodyPr/>
        <a:lstStyle/>
        <a:p>
          <a:endParaRPr lang="en-US"/>
        </a:p>
      </dgm:t>
    </dgm:pt>
    <dgm:pt modelId="{7CB8BA49-944D-497F-A8B0-E16997A30587}" type="pres">
      <dgm:prSet presAssocID="{C3928A6B-0904-4AAF-9007-E0870138C9ED}" presName="space" presStyleCnt="0"/>
      <dgm:spPr/>
    </dgm:pt>
    <dgm:pt modelId="{80BE0FCD-3C18-4B74-BB60-3E4173D3A38C}" type="pres">
      <dgm:prSet presAssocID="{D2DC6D64-1AFF-4503-B5C3-D11204FBBE25}" presName="composite" presStyleCnt="0"/>
      <dgm:spPr/>
    </dgm:pt>
    <dgm:pt modelId="{64184076-7CA3-467B-B6F2-2D44F095665A}" type="pres">
      <dgm:prSet presAssocID="{D2DC6D64-1AFF-4503-B5C3-D11204FBBE25}" presName="parTx" presStyleLbl="node1" presStyleIdx="2" presStyleCnt="5" custLinFactY="361" custLinFactNeighborX="192" custLinFactNeighborY="100000">
        <dgm:presLayoutVars>
          <dgm:chMax val="0"/>
          <dgm:chPref val="0"/>
          <dgm:bulletEnabled val="1"/>
        </dgm:presLayoutVars>
      </dgm:prSet>
      <dgm:spPr/>
      <dgm:t>
        <a:bodyPr/>
        <a:lstStyle/>
        <a:p>
          <a:endParaRPr lang="en-US"/>
        </a:p>
      </dgm:t>
    </dgm:pt>
    <dgm:pt modelId="{61FCCCFF-0598-4E4C-8CD0-A82683B7E069}" type="pres">
      <dgm:prSet presAssocID="{D2DC6D64-1AFF-4503-B5C3-D11204FBBE25}" presName="desTx" presStyleLbl="revTx" presStyleIdx="2" presStyleCnt="5" custLinFactNeighborX="240" custLinFactNeighborY="22385">
        <dgm:presLayoutVars>
          <dgm:bulletEnabled val="1"/>
        </dgm:presLayoutVars>
      </dgm:prSet>
      <dgm:spPr/>
      <dgm:t>
        <a:bodyPr/>
        <a:lstStyle/>
        <a:p>
          <a:endParaRPr lang="en-US"/>
        </a:p>
      </dgm:t>
    </dgm:pt>
    <dgm:pt modelId="{9997B4C6-1176-407C-9239-95E6BB8AD1A4}" type="pres">
      <dgm:prSet presAssocID="{C939B74A-85B2-4D85-8417-AC8783890AE8}" presName="space" presStyleCnt="0"/>
      <dgm:spPr/>
    </dgm:pt>
    <dgm:pt modelId="{2C787D82-95A9-47B4-B87C-8F1FE72461F4}" type="pres">
      <dgm:prSet presAssocID="{3FE3BF76-7FEE-4410-AFC2-8D85FA545259}" presName="composite" presStyleCnt="0"/>
      <dgm:spPr/>
    </dgm:pt>
    <dgm:pt modelId="{873F5935-8990-43F8-80D0-823467517C5D}" type="pres">
      <dgm:prSet presAssocID="{3FE3BF76-7FEE-4410-AFC2-8D85FA545259}" presName="parTx" presStyleLbl="node1" presStyleIdx="3" presStyleCnt="5" custLinFactY="361" custLinFactNeighborX="192" custLinFactNeighborY="100000">
        <dgm:presLayoutVars>
          <dgm:chMax val="0"/>
          <dgm:chPref val="0"/>
          <dgm:bulletEnabled val="1"/>
        </dgm:presLayoutVars>
      </dgm:prSet>
      <dgm:spPr/>
      <dgm:t>
        <a:bodyPr/>
        <a:lstStyle/>
        <a:p>
          <a:endParaRPr lang="en-US"/>
        </a:p>
      </dgm:t>
    </dgm:pt>
    <dgm:pt modelId="{8693C617-080C-4EB5-8197-9FA4167F0EAD}" type="pres">
      <dgm:prSet presAssocID="{3FE3BF76-7FEE-4410-AFC2-8D85FA545259}" presName="desTx" presStyleLbl="revTx" presStyleIdx="3" presStyleCnt="5" custLinFactNeighborX="240" custLinFactNeighborY="22385">
        <dgm:presLayoutVars>
          <dgm:bulletEnabled val="1"/>
        </dgm:presLayoutVars>
      </dgm:prSet>
      <dgm:spPr/>
      <dgm:t>
        <a:bodyPr/>
        <a:lstStyle/>
        <a:p>
          <a:endParaRPr lang="en-US"/>
        </a:p>
      </dgm:t>
    </dgm:pt>
    <dgm:pt modelId="{BA09081F-3919-40CD-A3E8-79F03A23DA55}" type="pres">
      <dgm:prSet presAssocID="{41DFB34E-0517-4B35-885A-D068292EAF5B}" presName="space" presStyleCnt="0"/>
      <dgm:spPr/>
    </dgm:pt>
    <dgm:pt modelId="{C3D89D0E-D8E2-4665-9109-FD8DCAE96547}" type="pres">
      <dgm:prSet presAssocID="{D463EEA0-DBC9-4598-A4E2-B41041261285}" presName="composite" presStyleCnt="0"/>
      <dgm:spPr/>
    </dgm:pt>
    <dgm:pt modelId="{8A887940-1FF6-494D-AFE0-FB5C879EF78A}" type="pres">
      <dgm:prSet presAssocID="{D463EEA0-DBC9-4598-A4E2-B41041261285}" presName="parTx" presStyleLbl="node1" presStyleIdx="4" presStyleCnt="5" custLinFactY="361" custLinFactNeighborX="192" custLinFactNeighborY="100000">
        <dgm:presLayoutVars>
          <dgm:chMax val="0"/>
          <dgm:chPref val="0"/>
          <dgm:bulletEnabled val="1"/>
        </dgm:presLayoutVars>
      </dgm:prSet>
      <dgm:spPr/>
      <dgm:t>
        <a:bodyPr/>
        <a:lstStyle/>
        <a:p>
          <a:endParaRPr lang="en-US"/>
        </a:p>
      </dgm:t>
    </dgm:pt>
    <dgm:pt modelId="{E8F4C5E2-20E7-44F7-B801-8F0EE0F05B1E}" type="pres">
      <dgm:prSet presAssocID="{D463EEA0-DBC9-4598-A4E2-B41041261285}" presName="desTx" presStyleLbl="revTx" presStyleIdx="4" presStyleCnt="5" custLinFactNeighborX="240" custLinFactNeighborY="22385">
        <dgm:presLayoutVars>
          <dgm:bulletEnabled val="1"/>
        </dgm:presLayoutVars>
      </dgm:prSet>
      <dgm:spPr/>
      <dgm:t>
        <a:bodyPr/>
        <a:lstStyle/>
        <a:p>
          <a:endParaRPr lang="en-US"/>
        </a:p>
      </dgm:t>
    </dgm:pt>
  </dgm:ptLst>
  <dgm:cxnLst>
    <dgm:cxn modelId="{9D0168B2-D18A-4494-A81B-5BDB5885EA5C}" srcId="{A94BC58B-D745-4042-894A-7FE227518C75}" destId="{D2DC6D64-1AFF-4503-B5C3-D11204FBBE25}" srcOrd="2" destOrd="0" parTransId="{8B1321AA-DA41-413A-B726-288FF76ABE6F}" sibTransId="{C939B74A-85B2-4D85-8417-AC8783890AE8}"/>
    <dgm:cxn modelId="{8BE2ED4A-4C98-4D4A-8623-56FC96BD4F11}" type="presOf" srcId="{438B20A5-2147-46DA-84E4-C289F88DE43B}" destId="{5B46EC25-FF61-44FF-98AD-5D5473139665}" srcOrd="0" destOrd="0" presId="urn:microsoft.com/office/officeart/2005/8/layout/chevron1"/>
    <dgm:cxn modelId="{707C4131-9C79-4C74-BCD3-95102B8B9D21}" type="presOf" srcId="{982303A0-E467-469F-A542-CFBA15189580}" destId="{3DF66E4B-1AB8-4FFD-91F7-A75BE81056AC}" srcOrd="0" destOrd="2" presId="urn:microsoft.com/office/officeart/2005/8/layout/chevron1"/>
    <dgm:cxn modelId="{3FE176D2-B759-4D03-8131-A857713EE052}" type="presOf" srcId="{0E3464AE-ED41-4607-82FC-55069BE2804F}" destId="{B09689D3-B92D-480F-9323-F21ABDF86341}" srcOrd="0" destOrd="1" presId="urn:microsoft.com/office/officeart/2005/8/layout/chevron1"/>
    <dgm:cxn modelId="{BE649773-A13D-4607-BCFA-5A947E03B497}" srcId="{D41AF4F6-E975-4F38-AFD7-90AFA2212C6C}" destId="{F81EA9D0-3981-4259-ACB2-CB5F9800AA78}" srcOrd="3" destOrd="0" parTransId="{446F6766-89ED-405C-85C9-B86BCEA9113C}" sibTransId="{3C880F5E-D46D-414D-B9FE-6F38965059AF}"/>
    <dgm:cxn modelId="{E58C0099-D855-47B0-B695-FEB9839EFCA3}" srcId="{3FE3BF76-7FEE-4410-AFC2-8D85FA545259}" destId="{631529E6-94B7-4D54-8A6C-957F10BC875E}" srcOrd="0" destOrd="0" parTransId="{2BA07DA0-83BE-4982-B770-AACE91D1762A}" sibTransId="{88B5F432-D66E-4EB9-92B7-9F2A821D2210}"/>
    <dgm:cxn modelId="{AE77C768-6E33-487D-86FB-0BB08C05AA90}" srcId="{438B20A5-2147-46DA-84E4-C289F88DE43B}" destId="{0E3464AE-ED41-4607-82FC-55069BE2804F}" srcOrd="1" destOrd="0" parTransId="{CFB8FCD8-17F6-4A13-8E29-5AC2BC130485}" sibTransId="{4278AD97-6504-412B-ABCA-5379A330AF17}"/>
    <dgm:cxn modelId="{C4FC71F9-2C4A-400C-A47E-763D46D7122C}" srcId="{438B20A5-2147-46DA-84E4-C289F88DE43B}" destId="{02ACBB82-2F28-4B95-A5A1-95BE0BDF46B1}" srcOrd="2" destOrd="0" parTransId="{CC052467-EA85-46EE-B7ED-6827ED2699E2}" sibTransId="{960573A8-2C05-42C2-A1FB-903E2F2CE1CD}"/>
    <dgm:cxn modelId="{0067393C-A4C7-4797-8B6B-DAAF19F48AC1}" type="presOf" srcId="{32892788-E26C-4B02-818C-5553CC93043F}" destId="{8693C617-080C-4EB5-8197-9FA4167F0EAD}" srcOrd="0" destOrd="3" presId="urn:microsoft.com/office/officeart/2005/8/layout/chevron1"/>
    <dgm:cxn modelId="{85494BAA-723C-429C-BEA4-04C0BF3C614B}" srcId="{D2DC6D64-1AFF-4503-B5C3-D11204FBBE25}" destId="{F4DCBB75-7F3C-4CFE-93E6-37D34EEF3F69}" srcOrd="0" destOrd="0" parTransId="{44337A05-1AFC-4001-BA60-4B4A0F42D64B}" sibTransId="{26D7DD7D-B671-412A-BC18-D24B9EE8A46E}"/>
    <dgm:cxn modelId="{417EDE2D-EADF-40BD-9BAD-1C8E7DC3CF59}" srcId="{D41AF4F6-E975-4F38-AFD7-90AFA2212C6C}" destId="{007C4E72-D4B0-414C-866B-2C41F8CB6C47}" srcOrd="0" destOrd="0" parTransId="{19278D57-7D23-4EA0-92AB-D89934A60BAC}" sibTransId="{0165E349-3E62-4F6D-8026-4390F41DE89D}"/>
    <dgm:cxn modelId="{66E1933E-9A62-448D-9CA5-58F67092DE31}" srcId="{3FE3BF76-7FEE-4410-AFC2-8D85FA545259}" destId="{F14DFA59-99C1-4521-9BB5-EDB3DB5B2C07}" srcOrd="1" destOrd="0" parTransId="{7FEA83D9-D7BC-420C-9A5B-C171177E3F50}" sibTransId="{83D88016-E4A4-4105-9231-A2C0B9C2AE4B}"/>
    <dgm:cxn modelId="{556C596D-B26D-4E66-A611-D34F4E4CE7AC}" srcId="{A94BC58B-D745-4042-894A-7FE227518C75}" destId="{D41AF4F6-E975-4F38-AFD7-90AFA2212C6C}" srcOrd="1" destOrd="0" parTransId="{7F2E0C50-FE8F-4D76-A069-743984465C76}" sibTransId="{C3928A6B-0904-4AAF-9007-E0870138C9ED}"/>
    <dgm:cxn modelId="{BF25460F-17E7-4BAD-88D8-C83A296B6266}" type="presOf" srcId="{F4DCBB75-7F3C-4CFE-93E6-37D34EEF3F69}" destId="{61FCCCFF-0598-4E4C-8CD0-A82683B7E069}" srcOrd="0" destOrd="0" presId="urn:microsoft.com/office/officeart/2005/8/layout/chevron1"/>
    <dgm:cxn modelId="{0609195E-9AD3-44C0-B8F5-E22003B5BE10}" type="presOf" srcId="{0A7D0B02-7D65-4B8D-9344-238B4DA6C332}" destId="{3DF66E4B-1AB8-4FFD-91F7-A75BE81056AC}" srcOrd="0" destOrd="1" presId="urn:microsoft.com/office/officeart/2005/8/layout/chevron1"/>
    <dgm:cxn modelId="{BDE22243-4679-42D1-B285-178248A29B64}" type="presOf" srcId="{A94BC58B-D745-4042-894A-7FE227518C75}" destId="{E4844997-5618-4132-A1A9-C717068DFC60}" srcOrd="0" destOrd="0" presId="urn:microsoft.com/office/officeart/2005/8/layout/chevron1"/>
    <dgm:cxn modelId="{49CB0B9B-C810-4139-9DE1-B572E5D015D3}" type="presOf" srcId="{D2DC6D64-1AFF-4503-B5C3-D11204FBBE25}" destId="{64184076-7CA3-467B-B6F2-2D44F095665A}" srcOrd="0" destOrd="0" presId="urn:microsoft.com/office/officeart/2005/8/layout/chevron1"/>
    <dgm:cxn modelId="{7ED8976B-F5A4-417E-B2DB-14211FA5A6A7}" srcId="{A94BC58B-D745-4042-894A-7FE227518C75}" destId="{D463EEA0-DBC9-4598-A4E2-B41041261285}" srcOrd="4" destOrd="0" parTransId="{30E99629-DCDA-44FA-A118-26B32B472130}" sibTransId="{88A879C3-68DC-4493-BF9D-CFC5E2D033ED}"/>
    <dgm:cxn modelId="{5DD85747-712E-4D42-889C-C571C0A55663}" type="presOf" srcId="{6E8941CA-2571-4EC1-AEEE-A7C545DB1D21}" destId="{61FCCCFF-0598-4E4C-8CD0-A82683B7E069}" srcOrd="0" destOrd="2" presId="urn:microsoft.com/office/officeart/2005/8/layout/chevron1"/>
    <dgm:cxn modelId="{C66D903D-40D7-43AC-8A22-E8F4670B7E62}" type="presOf" srcId="{007C4E72-D4B0-414C-866B-2C41F8CB6C47}" destId="{3DF66E4B-1AB8-4FFD-91F7-A75BE81056AC}" srcOrd="0" destOrd="0" presId="urn:microsoft.com/office/officeart/2005/8/layout/chevron1"/>
    <dgm:cxn modelId="{AAEAA709-DADA-4752-BABA-C81F53669BB9}" type="presOf" srcId="{3FE3BF76-7FEE-4410-AFC2-8D85FA545259}" destId="{873F5935-8990-43F8-80D0-823467517C5D}" srcOrd="0" destOrd="0" presId="urn:microsoft.com/office/officeart/2005/8/layout/chevron1"/>
    <dgm:cxn modelId="{CD69BC3C-4712-415D-85C1-72FDFADF880C}" srcId="{D41AF4F6-E975-4F38-AFD7-90AFA2212C6C}" destId="{982303A0-E467-469F-A542-CFBA15189580}" srcOrd="2" destOrd="0" parTransId="{9D02879C-09A8-4946-B704-889A43E571A1}" sibTransId="{36FC9A50-28A5-431C-8D89-4031401182BB}"/>
    <dgm:cxn modelId="{C9F09C94-E59B-4621-A31C-110AF5750268}" srcId="{D463EEA0-DBC9-4598-A4E2-B41041261285}" destId="{F261B192-7783-47C9-A5FC-00F53A78DA58}" srcOrd="0" destOrd="0" parTransId="{68F42411-1C85-4B3E-8B50-662D19024CA8}" sibTransId="{8733A034-A734-4211-B6BF-2B0645451334}"/>
    <dgm:cxn modelId="{65A4767D-C766-42A8-97BE-043F2DE23A68}" type="presOf" srcId="{02ACBB82-2F28-4B95-A5A1-95BE0BDF46B1}" destId="{B09689D3-B92D-480F-9323-F21ABDF86341}" srcOrd="0" destOrd="2" presId="urn:microsoft.com/office/officeart/2005/8/layout/chevron1"/>
    <dgm:cxn modelId="{BEE5BA51-2DD7-46A8-9578-82FEC7596219}" srcId="{438B20A5-2147-46DA-84E4-C289F88DE43B}" destId="{9DCD7124-E952-49D3-8220-71564EDBD59E}" srcOrd="0" destOrd="0" parTransId="{C749E31C-2E90-47AF-8356-F9B206CD5C36}" sibTransId="{2E5F011B-4252-4F0B-AC7F-3D6211506DA1}"/>
    <dgm:cxn modelId="{6C7B3458-7CAA-4E79-97FF-738E31A75175}" srcId="{3FE3BF76-7FEE-4410-AFC2-8D85FA545259}" destId="{CD12E2EC-A788-4305-B2B6-6999017D479D}" srcOrd="2" destOrd="0" parTransId="{A6FC6937-6BA5-45FB-8DB6-9279B6B4BBBF}" sibTransId="{74BAA8B2-BBCB-4CB9-8F4A-40DFE7E83A04}"/>
    <dgm:cxn modelId="{D1808183-5413-467D-8705-B7D29EDBC4B0}" srcId="{D41AF4F6-E975-4F38-AFD7-90AFA2212C6C}" destId="{0A7D0B02-7D65-4B8D-9344-238B4DA6C332}" srcOrd="1" destOrd="0" parTransId="{C18DA51D-7FBF-46CE-9128-56AFA90BFC53}" sibTransId="{D2C8A1E3-8435-4593-BB11-18503690474E}"/>
    <dgm:cxn modelId="{B996C92D-0A1D-4946-917D-1A5688C3C47A}" type="presOf" srcId="{F261B192-7783-47C9-A5FC-00F53A78DA58}" destId="{E8F4C5E2-20E7-44F7-B801-8F0EE0F05B1E}" srcOrd="0" destOrd="0" presId="urn:microsoft.com/office/officeart/2005/8/layout/chevron1"/>
    <dgm:cxn modelId="{93C7F167-EC0C-4FEF-80C4-0E7C36FA3A82}" type="presOf" srcId="{F14DFA59-99C1-4521-9BB5-EDB3DB5B2C07}" destId="{8693C617-080C-4EB5-8197-9FA4167F0EAD}" srcOrd="0" destOrd="1" presId="urn:microsoft.com/office/officeart/2005/8/layout/chevron1"/>
    <dgm:cxn modelId="{EC0A4E9B-02E5-4982-B77B-F2B982FF18EF}" srcId="{A94BC58B-D745-4042-894A-7FE227518C75}" destId="{3FE3BF76-7FEE-4410-AFC2-8D85FA545259}" srcOrd="3" destOrd="0" parTransId="{A8F24F1D-0261-4B16-9016-8FD3F8959D33}" sibTransId="{41DFB34E-0517-4B35-885A-D068292EAF5B}"/>
    <dgm:cxn modelId="{C1B55C2F-9080-4DB6-B567-3C18DAC1E8EA}" type="presOf" srcId="{FD1AA5DF-862F-4B3A-A4AA-6D777AE32823}" destId="{B09689D3-B92D-480F-9323-F21ABDF86341}" srcOrd="0" destOrd="3" presId="urn:microsoft.com/office/officeart/2005/8/layout/chevron1"/>
    <dgm:cxn modelId="{292425C5-F221-4006-A597-8BD531C88154}" srcId="{D2DC6D64-1AFF-4503-B5C3-D11204FBBE25}" destId="{6E8941CA-2571-4EC1-AEEE-A7C545DB1D21}" srcOrd="2" destOrd="0" parTransId="{5641371B-7B88-41E6-ABB5-99FE13718BC9}" sibTransId="{C2B65F4E-542E-4E77-86A5-6256CAC2A4C9}"/>
    <dgm:cxn modelId="{FAC9349B-538E-4E06-BB7D-49A4EDC9E7D4}" srcId="{D2DC6D64-1AFF-4503-B5C3-D11204FBBE25}" destId="{745816FF-F9D7-48BB-BCE6-3E68956EB017}" srcOrd="1" destOrd="0" parTransId="{4F25AFAD-3C99-491F-AEAC-FD5287942DC3}" sibTransId="{06FADC9B-A36E-43EA-860C-7EC29342CC23}"/>
    <dgm:cxn modelId="{B2233704-A787-41D2-9C57-C2B6AA015FDD}" srcId="{438B20A5-2147-46DA-84E4-C289F88DE43B}" destId="{FD1AA5DF-862F-4B3A-A4AA-6D777AE32823}" srcOrd="3" destOrd="0" parTransId="{91DE585D-1B63-43C8-8D1E-4A7EEB86442B}" sibTransId="{02EAF029-5A4F-44D9-9495-D7B9C8679CE9}"/>
    <dgm:cxn modelId="{6C39B71B-C05A-4CD5-9785-6B8C70C1E832}" type="presOf" srcId="{631529E6-94B7-4D54-8A6C-957F10BC875E}" destId="{8693C617-080C-4EB5-8197-9FA4167F0EAD}" srcOrd="0" destOrd="0" presId="urn:microsoft.com/office/officeart/2005/8/layout/chevron1"/>
    <dgm:cxn modelId="{7C8815F9-9CFE-43F9-92EA-DA55FEAEA7E0}" type="presOf" srcId="{F81EA9D0-3981-4259-ACB2-CB5F9800AA78}" destId="{3DF66E4B-1AB8-4FFD-91F7-A75BE81056AC}" srcOrd="0" destOrd="3" presId="urn:microsoft.com/office/officeart/2005/8/layout/chevron1"/>
    <dgm:cxn modelId="{0C67FFE6-A4BE-401F-8E8E-F93E016AD6C8}" srcId="{A94BC58B-D745-4042-894A-7FE227518C75}" destId="{438B20A5-2147-46DA-84E4-C289F88DE43B}" srcOrd="0" destOrd="0" parTransId="{D221C66A-CEE0-4C65-80B7-547173DCE8A8}" sibTransId="{15005405-001E-4BB1-A2BF-C7E0084C5FBA}"/>
    <dgm:cxn modelId="{1DF5695A-C7BE-48D9-B0F9-4DC975A56D28}" type="presOf" srcId="{745816FF-F9D7-48BB-BCE6-3E68956EB017}" destId="{61FCCCFF-0598-4E4C-8CD0-A82683B7E069}" srcOrd="0" destOrd="1" presId="urn:microsoft.com/office/officeart/2005/8/layout/chevron1"/>
    <dgm:cxn modelId="{5D1D14EB-7BED-4162-87B5-2B00F45ADC12}" type="presOf" srcId="{E0D91707-655C-402D-B63F-031A75664C15}" destId="{3DF66E4B-1AB8-4FFD-91F7-A75BE81056AC}" srcOrd="0" destOrd="4" presId="urn:microsoft.com/office/officeart/2005/8/layout/chevron1"/>
    <dgm:cxn modelId="{C6CA4428-1713-48A2-B5C0-6BCA2797DF17}" type="presOf" srcId="{E4627E40-BAE4-4454-8055-6487A3B435F4}" destId="{E8F4C5E2-20E7-44F7-B801-8F0EE0F05B1E}" srcOrd="0" destOrd="2" presId="urn:microsoft.com/office/officeart/2005/8/layout/chevron1"/>
    <dgm:cxn modelId="{D046D895-5B7C-4A17-A106-71EDE5F34D5E}" type="presOf" srcId="{9DCD7124-E952-49D3-8220-71564EDBD59E}" destId="{B09689D3-B92D-480F-9323-F21ABDF86341}" srcOrd="0" destOrd="0" presId="urn:microsoft.com/office/officeart/2005/8/layout/chevron1"/>
    <dgm:cxn modelId="{2519B66F-3542-4DB0-99F6-BB5BEC051C8C}" srcId="{D463EEA0-DBC9-4598-A4E2-B41041261285}" destId="{E4627E40-BAE4-4454-8055-6487A3B435F4}" srcOrd="2" destOrd="0" parTransId="{306A3635-2F09-4853-967B-AADD269060A0}" sibTransId="{9F15A5B4-36EA-4B91-BB7D-6EA7F31EEDD0}"/>
    <dgm:cxn modelId="{04DD1F12-9915-4A3C-9BE5-0792785013A0}" type="presOf" srcId="{D41AF4F6-E975-4F38-AFD7-90AFA2212C6C}" destId="{7A9AA565-5363-4E56-A407-C2125DC64D27}" srcOrd="0" destOrd="0" presId="urn:microsoft.com/office/officeart/2005/8/layout/chevron1"/>
    <dgm:cxn modelId="{4C05EF51-8812-4C15-8218-C883DD89F5CD}" srcId="{3FE3BF76-7FEE-4410-AFC2-8D85FA545259}" destId="{32892788-E26C-4B02-818C-5553CC93043F}" srcOrd="3" destOrd="0" parTransId="{69872C72-BB5D-4322-B4C8-BD48C4EC8455}" sibTransId="{D7D47AEF-7E7B-47B9-B533-C09238DA7340}"/>
    <dgm:cxn modelId="{CA13B8D0-2144-416F-8469-9D662105024D}" type="presOf" srcId="{CD12E2EC-A788-4305-B2B6-6999017D479D}" destId="{8693C617-080C-4EB5-8197-9FA4167F0EAD}" srcOrd="0" destOrd="2" presId="urn:microsoft.com/office/officeart/2005/8/layout/chevron1"/>
    <dgm:cxn modelId="{8E016AA0-C12B-4AE8-9A60-084049B63DF4}" srcId="{D463EEA0-DBC9-4598-A4E2-B41041261285}" destId="{9535FE62-042E-44E5-BD9E-46F51BE7897C}" srcOrd="1" destOrd="0" parTransId="{834FD091-EB1C-4C22-AA42-48C98A704A03}" sibTransId="{BC38DF1F-9196-40F0-9AED-D05E746E4EAB}"/>
    <dgm:cxn modelId="{46CE5440-EFB2-4E35-ADA1-AB3CA7E0CC32}" type="presOf" srcId="{D463EEA0-DBC9-4598-A4E2-B41041261285}" destId="{8A887940-1FF6-494D-AFE0-FB5C879EF78A}" srcOrd="0" destOrd="0" presId="urn:microsoft.com/office/officeart/2005/8/layout/chevron1"/>
    <dgm:cxn modelId="{C8263377-81A9-4F2B-902B-A3F007591C66}" type="presOf" srcId="{9535FE62-042E-44E5-BD9E-46F51BE7897C}" destId="{E8F4C5E2-20E7-44F7-B801-8F0EE0F05B1E}" srcOrd="0" destOrd="1" presId="urn:microsoft.com/office/officeart/2005/8/layout/chevron1"/>
    <dgm:cxn modelId="{074499D4-30BD-4C79-8927-7EF6F070AED5}" srcId="{D41AF4F6-E975-4F38-AFD7-90AFA2212C6C}" destId="{E0D91707-655C-402D-B63F-031A75664C15}" srcOrd="4" destOrd="0" parTransId="{2C8AAB3A-42A4-4895-86E5-14F39562AA71}" sibTransId="{548AAC9D-CB1A-4A06-8E8F-44126C31FF60}"/>
    <dgm:cxn modelId="{889AAEF8-7692-41B7-94D2-3B46D37C1717}" type="presParOf" srcId="{E4844997-5618-4132-A1A9-C717068DFC60}" destId="{7116B38B-5B87-4E85-BBC9-D9595258D054}" srcOrd="0" destOrd="0" presId="urn:microsoft.com/office/officeart/2005/8/layout/chevron1"/>
    <dgm:cxn modelId="{3D0E23C2-3880-4678-8468-8AAC50B9D6D8}" type="presParOf" srcId="{7116B38B-5B87-4E85-BBC9-D9595258D054}" destId="{5B46EC25-FF61-44FF-98AD-5D5473139665}" srcOrd="0" destOrd="0" presId="urn:microsoft.com/office/officeart/2005/8/layout/chevron1"/>
    <dgm:cxn modelId="{9072CF24-FCF1-43D4-AA13-FC61D75A6A92}" type="presParOf" srcId="{7116B38B-5B87-4E85-BBC9-D9595258D054}" destId="{B09689D3-B92D-480F-9323-F21ABDF86341}" srcOrd="1" destOrd="0" presId="urn:microsoft.com/office/officeart/2005/8/layout/chevron1"/>
    <dgm:cxn modelId="{E6077B6B-28A3-459D-8EF9-F91D295D640D}" type="presParOf" srcId="{E4844997-5618-4132-A1A9-C717068DFC60}" destId="{E3157CD3-D2A4-4344-874A-53756D008F93}" srcOrd="1" destOrd="0" presId="urn:microsoft.com/office/officeart/2005/8/layout/chevron1"/>
    <dgm:cxn modelId="{D3C5F5AB-121E-4F93-957B-B1A16CD1E328}" type="presParOf" srcId="{E4844997-5618-4132-A1A9-C717068DFC60}" destId="{AB43CFF6-EC31-46E1-8903-AA32A661D74A}" srcOrd="2" destOrd="0" presId="urn:microsoft.com/office/officeart/2005/8/layout/chevron1"/>
    <dgm:cxn modelId="{A7CD5939-1B33-406D-9062-E8B765DA800C}" type="presParOf" srcId="{AB43CFF6-EC31-46E1-8903-AA32A661D74A}" destId="{7A9AA565-5363-4E56-A407-C2125DC64D27}" srcOrd="0" destOrd="0" presId="urn:microsoft.com/office/officeart/2005/8/layout/chevron1"/>
    <dgm:cxn modelId="{31BDF0F3-9207-4CBE-8488-3EE3380780EB}" type="presParOf" srcId="{AB43CFF6-EC31-46E1-8903-AA32A661D74A}" destId="{3DF66E4B-1AB8-4FFD-91F7-A75BE81056AC}" srcOrd="1" destOrd="0" presId="urn:microsoft.com/office/officeart/2005/8/layout/chevron1"/>
    <dgm:cxn modelId="{717D0A06-B0D1-48B2-B19A-6F8DAD747EAB}" type="presParOf" srcId="{E4844997-5618-4132-A1A9-C717068DFC60}" destId="{7CB8BA49-944D-497F-A8B0-E16997A30587}" srcOrd="3" destOrd="0" presId="urn:microsoft.com/office/officeart/2005/8/layout/chevron1"/>
    <dgm:cxn modelId="{4986154E-F4D0-440C-934B-8477ACC30AC1}" type="presParOf" srcId="{E4844997-5618-4132-A1A9-C717068DFC60}" destId="{80BE0FCD-3C18-4B74-BB60-3E4173D3A38C}" srcOrd="4" destOrd="0" presId="urn:microsoft.com/office/officeart/2005/8/layout/chevron1"/>
    <dgm:cxn modelId="{B259F722-DF37-4A1F-8CB5-31A7FB534823}" type="presParOf" srcId="{80BE0FCD-3C18-4B74-BB60-3E4173D3A38C}" destId="{64184076-7CA3-467B-B6F2-2D44F095665A}" srcOrd="0" destOrd="0" presId="urn:microsoft.com/office/officeart/2005/8/layout/chevron1"/>
    <dgm:cxn modelId="{FA2C9502-B705-4C2D-9C77-9A6515FA5150}" type="presParOf" srcId="{80BE0FCD-3C18-4B74-BB60-3E4173D3A38C}" destId="{61FCCCFF-0598-4E4C-8CD0-A82683B7E069}" srcOrd="1" destOrd="0" presId="urn:microsoft.com/office/officeart/2005/8/layout/chevron1"/>
    <dgm:cxn modelId="{C9111183-A9C6-40DC-B438-53DDE99630E2}" type="presParOf" srcId="{E4844997-5618-4132-A1A9-C717068DFC60}" destId="{9997B4C6-1176-407C-9239-95E6BB8AD1A4}" srcOrd="5" destOrd="0" presId="urn:microsoft.com/office/officeart/2005/8/layout/chevron1"/>
    <dgm:cxn modelId="{D598BB1E-7CF6-468B-985D-734F6EFD7906}" type="presParOf" srcId="{E4844997-5618-4132-A1A9-C717068DFC60}" destId="{2C787D82-95A9-47B4-B87C-8F1FE72461F4}" srcOrd="6" destOrd="0" presId="urn:microsoft.com/office/officeart/2005/8/layout/chevron1"/>
    <dgm:cxn modelId="{9302499C-D4F9-4DAC-8826-B33F64C9D8B2}" type="presParOf" srcId="{2C787D82-95A9-47B4-B87C-8F1FE72461F4}" destId="{873F5935-8990-43F8-80D0-823467517C5D}" srcOrd="0" destOrd="0" presId="urn:microsoft.com/office/officeart/2005/8/layout/chevron1"/>
    <dgm:cxn modelId="{456CF036-1000-4AFD-B71C-19E821E0A131}" type="presParOf" srcId="{2C787D82-95A9-47B4-B87C-8F1FE72461F4}" destId="{8693C617-080C-4EB5-8197-9FA4167F0EAD}" srcOrd="1" destOrd="0" presId="urn:microsoft.com/office/officeart/2005/8/layout/chevron1"/>
    <dgm:cxn modelId="{5391B8A5-9751-44F0-B562-FA9B9DB7DCF7}" type="presParOf" srcId="{E4844997-5618-4132-A1A9-C717068DFC60}" destId="{BA09081F-3919-40CD-A3E8-79F03A23DA55}" srcOrd="7" destOrd="0" presId="urn:microsoft.com/office/officeart/2005/8/layout/chevron1"/>
    <dgm:cxn modelId="{1447B664-2345-45FC-845F-0AD156E839A7}" type="presParOf" srcId="{E4844997-5618-4132-A1A9-C717068DFC60}" destId="{C3D89D0E-D8E2-4665-9109-FD8DCAE96547}" srcOrd="8" destOrd="0" presId="urn:microsoft.com/office/officeart/2005/8/layout/chevron1"/>
    <dgm:cxn modelId="{4634C7F5-7314-41B4-BD22-CB91EF61A4B2}" type="presParOf" srcId="{C3D89D0E-D8E2-4665-9109-FD8DCAE96547}" destId="{8A887940-1FF6-494D-AFE0-FB5C879EF78A}" srcOrd="0" destOrd="0" presId="urn:microsoft.com/office/officeart/2005/8/layout/chevron1"/>
    <dgm:cxn modelId="{FE92C4C1-6AD5-4A6A-9C82-BB61702B4467}" type="presParOf" srcId="{C3D89D0E-D8E2-4665-9109-FD8DCAE96547}" destId="{E8F4C5E2-20E7-44F7-B801-8F0EE0F05B1E}" srcOrd="1" destOrd="0" presId="urn:microsoft.com/office/officeart/2005/8/layout/chevron1"/>
  </dgm:cxnLst>
  <dgm:bg/>
  <dgm:whole/>
  <dgm:extLst>
    <a:ext uri="http://schemas.microsoft.com/office/drawing/2008/diagram"/>
  </dgm:extLst>
</dgm:dataModel>
</file>

<file path=ppt/diagrams/data24.xml><?xml version="1.0" encoding="utf-8"?>
<dgm:dataModel xmlns:dgm="http://schemas.openxmlformats.org/drawingml/2006/diagram" xmlns:a="http://schemas.openxmlformats.org/drawingml/2006/main">
  <dgm:ptLst>
    <dgm:pt modelId="{6019CC38-8E1C-47AA-8196-B168BD6FDC1D}" type="doc">
      <dgm:prSet loTypeId="urn:microsoft.com/office/officeart/2005/8/layout/vList4" loCatId="list" qsTypeId="urn:microsoft.com/office/officeart/2005/8/quickstyle/simple1#24" qsCatId="simple" csTypeId="urn:microsoft.com/office/officeart/2005/8/colors/accent1_2#24" csCatId="accent1" phldr="1"/>
      <dgm:spPr/>
      <dgm:t>
        <a:bodyPr/>
        <a:lstStyle/>
        <a:p>
          <a:endParaRPr lang="en-US"/>
        </a:p>
      </dgm:t>
    </dgm:pt>
    <dgm:pt modelId="{F639641A-E62A-4856-8807-F8C1A8AE00B3}">
      <dgm:prSet/>
      <dgm:spPr/>
      <dgm:t>
        <a:bodyPr/>
        <a:lstStyle/>
        <a:p>
          <a:pPr rtl="0"/>
          <a:r>
            <a:rPr lang="en-US" dirty="0" smtClean="0"/>
            <a:t>Selecting one-size fits all intervention models absent tangible data about school performance, district capacity, and availability of partners/providers</a:t>
          </a:r>
          <a:endParaRPr lang="en-US" dirty="0"/>
        </a:p>
      </dgm:t>
    </dgm:pt>
    <dgm:pt modelId="{64E64CFC-4B17-4547-9D5F-F393FFBD4A48}" type="parTrans" cxnId="{A4D6A5EB-B768-4C80-9CE7-7FCA9FE6FC3D}">
      <dgm:prSet/>
      <dgm:spPr/>
      <dgm:t>
        <a:bodyPr/>
        <a:lstStyle/>
        <a:p>
          <a:endParaRPr lang="en-US"/>
        </a:p>
      </dgm:t>
    </dgm:pt>
    <dgm:pt modelId="{BED15A31-610A-4437-909B-FD46A57DEAA0}" type="sibTrans" cxnId="{A4D6A5EB-B768-4C80-9CE7-7FCA9FE6FC3D}">
      <dgm:prSet/>
      <dgm:spPr/>
      <dgm:t>
        <a:bodyPr/>
        <a:lstStyle/>
        <a:p>
          <a:endParaRPr lang="en-US"/>
        </a:p>
      </dgm:t>
    </dgm:pt>
    <dgm:pt modelId="{7C3AB290-9B28-4FC6-8ECD-6C988DCE8DBE}">
      <dgm:prSet/>
      <dgm:spPr/>
      <dgm:t>
        <a:bodyPr/>
        <a:lstStyle/>
        <a:p>
          <a:pPr rtl="0"/>
          <a:r>
            <a:rPr lang="en-US" dirty="0" smtClean="0"/>
            <a:t>Failing to conduct due diligence about potential partners/providers</a:t>
          </a:r>
          <a:endParaRPr lang="en-US" dirty="0"/>
        </a:p>
      </dgm:t>
    </dgm:pt>
    <dgm:pt modelId="{72B86AF4-BCC1-4D82-9D76-AB9191D7013F}" type="parTrans" cxnId="{3E84430D-7327-4431-A71C-3661709FC83B}">
      <dgm:prSet/>
      <dgm:spPr/>
      <dgm:t>
        <a:bodyPr/>
        <a:lstStyle/>
        <a:p>
          <a:endParaRPr lang="en-US"/>
        </a:p>
      </dgm:t>
    </dgm:pt>
    <dgm:pt modelId="{6303AD31-53C1-4061-8CF6-A346D295D4A3}" type="sibTrans" cxnId="{3E84430D-7327-4431-A71C-3661709FC83B}">
      <dgm:prSet/>
      <dgm:spPr/>
      <dgm:t>
        <a:bodyPr/>
        <a:lstStyle/>
        <a:p>
          <a:endParaRPr lang="en-US"/>
        </a:p>
      </dgm:t>
    </dgm:pt>
    <dgm:pt modelId="{C84331D3-50A4-47D4-AF0F-0AE04DEC4AA9}">
      <dgm:prSet/>
      <dgm:spPr/>
      <dgm:t>
        <a:bodyPr/>
        <a:lstStyle/>
        <a:p>
          <a:pPr rtl="0"/>
          <a:r>
            <a:rPr lang="en-US" dirty="0" smtClean="0"/>
            <a:t>Failing to construct clear and transparent performance expectations and measures, and rewards as well as consequences associated with success and failure in school improvement efforts</a:t>
          </a:r>
          <a:endParaRPr lang="en-US" dirty="0"/>
        </a:p>
      </dgm:t>
    </dgm:pt>
    <dgm:pt modelId="{475DC21E-551A-4A24-A0DA-32E54CEE6A8C}" type="parTrans" cxnId="{7E59C7E3-6085-4F90-875C-3D90D52B69A6}">
      <dgm:prSet/>
      <dgm:spPr/>
      <dgm:t>
        <a:bodyPr/>
        <a:lstStyle/>
        <a:p>
          <a:endParaRPr lang="en-US"/>
        </a:p>
      </dgm:t>
    </dgm:pt>
    <dgm:pt modelId="{CAA98002-06FB-4FE3-9A83-617A57D38EB3}" type="sibTrans" cxnId="{7E59C7E3-6085-4F90-875C-3D90D52B69A6}">
      <dgm:prSet/>
      <dgm:spPr/>
      <dgm:t>
        <a:bodyPr/>
        <a:lstStyle/>
        <a:p>
          <a:endParaRPr lang="en-US"/>
        </a:p>
      </dgm:t>
    </dgm:pt>
    <dgm:pt modelId="{17A881AB-A616-4032-A29B-EC2728533DDD}">
      <dgm:prSet custT="1"/>
      <dgm:spPr/>
      <dgm:t>
        <a:bodyPr/>
        <a:lstStyle/>
        <a:p>
          <a:pPr rtl="0"/>
          <a:r>
            <a:rPr lang="en-US" sz="1800" dirty="0" smtClean="0"/>
            <a:t>Mistaking “</a:t>
          </a:r>
          <a:r>
            <a:rPr lang="en-US" sz="1800" i="1" dirty="0" smtClean="0"/>
            <a:t>I don’t know</a:t>
          </a:r>
          <a:r>
            <a:rPr lang="en-US" sz="1800" dirty="0" smtClean="0"/>
            <a:t> </a:t>
          </a:r>
          <a:r>
            <a:rPr lang="en-US" sz="1800" i="1" dirty="0" smtClean="0"/>
            <a:t>how</a:t>
          </a:r>
          <a:r>
            <a:rPr lang="en-US" sz="1800" dirty="0" smtClean="0"/>
            <a:t>” for “</a:t>
          </a:r>
          <a:r>
            <a:rPr lang="en-US" sz="1800" i="1" dirty="0" smtClean="0"/>
            <a:t>I can’t” or “it can’t be done”*</a:t>
          </a:r>
        </a:p>
        <a:p>
          <a:pPr rtl="0"/>
          <a:r>
            <a:rPr lang="en-US" sz="1800" i="1" dirty="0" smtClean="0"/>
            <a:t>(*</a:t>
          </a:r>
          <a:r>
            <a:rPr lang="en-US" sz="1600" i="0" dirty="0" smtClean="0"/>
            <a:t>paraphrased quotation from Bruce Bueno de Mesquita, NYU</a:t>
          </a:r>
          <a:r>
            <a:rPr lang="en-US" sz="1800" dirty="0" smtClean="0"/>
            <a:t>)</a:t>
          </a:r>
          <a:endParaRPr lang="en-US" sz="1800" i="1" dirty="0"/>
        </a:p>
      </dgm:t>
    </dgm:pt>
    <dgm:pt modelId="{76EF73B5-D748-4210-BBAA-1F8297E3C3CA}" type="parTrans" cxnId="{27EA8318-E57E-4197-8AC2-96671CFA6E71}">
      <dgm:prSet/>
      <dgm:spPr/>
      <dgm:t>
        <a:bodyPr/>
        <a:lstStyle/>
        <a:p>
          <a:endParaRPr lang="en-US"/>
        </a:p>
      </dgm:t>
    </dgm:pt>
    <dgm:pt modelId="{4E1B594F-FC61-467E-A59E-823B7C694908}" type="sibTrans" cxnId="{27EA8318-E57E-4197-8AC2-96671CFA6E71}">
      <dgm:prSet/>
      <dgm:spPr/>
      <dgm:t>
        <a:bodyPr/>
        <a:lstStyle/>
        <a:p>
          <a:endParaRPr lang="en-US"/>
        </a:p>
      </dgm:t>
    </dgm:pt>
    <dgm:pt modelId="{83D30D0C-34CD-45F1-8413-FCA4882444B9}">
      <dgm:prSet/>
      <dgm:spPr/>
      <dgm:t>
        <a:bodyPr/>
        <a:lstStyle/>
        <a:p>
          <a:pPr rtl="0"/>
          <a:r>
            <a:rPr lang="en-US" dirty="0" smtClean="0"/>
            <a:t>Waiting for a prescriptive solution or blue print for how to dramatically improve persistently low-achieving schools</a:t>
          </a:r>
          <a:endParaRPr lang="en-US" dirty="0"/>
        </a:p>
      </dgm:t>
    </dgm:pt>
    <dgm:pt modelId="{FC863158-8C08-42A0-B58D-4CA159DA3EEA}" type="parTrans" cxnId="{62E367A8-4CEC-4957-851C-94C17322FB56}">
      <dgm:prSet/>
      <dgm:spPr/>
      <dgm:t>
        <a:bodyPr/>
        <a:lstStyle/>
        <a:p>
          <a:endParaRPr lang="en-US"/>
        </a:p>
      </dgm:t>
    </dgm:pt>
    <dgm:pt modelId="{FFCED976-9FAF-4E76-9350-78840EBFC561}" type="sibTrans" cxnId="{62E367A8-4CEC-4957-851C-94C17322FB56}">
      <dgm:prSet/>
      <dgm:spPr/>
      <dgm:t>
        <a:bodyPr/>
        <a:lstStyle/>
        <a:p>
          <a:endParaRPr lang="en-US"/>
        </a:p>
      </dgm:t>
    </dgm:pt>
    <dgm:pt modelId="{51C295C3-F440-4516-879B-66ADD4BDE9DD}" type="pres">
      <dgm:prSet presAssocID="{6019CC38-8E1C-47AA-8196-B168BD6FDC1D}" presName="linear" presStyleCnt="0">
        <dgm:presLayoutVars>
          <dgm:dir/>
          <dgm:resizeHandles val="exact"/>
        </dgm:presLayoutVars>
      </dgm:prSet>
      <dgm:spPr/>
      <dgm:t>
        <a:bodyPr/>
        <a:lstStyle/>
        <a:p>
          <a:endParaRPr lang="en-US"/>
        </a:p>
      </dgm:t>
    </dgm:pt>
    <dgm:pt modelId="{9CEBC595-F3E9-45E4-89BD-D98474300A1C}" type="pres">
      <dgm:prSet presAssocID="{F639641A-E62A-4856-8807-F8C1A8AE00B3}" presName="comp" presStyleCnt="0"/>
      <dgm:spPr/>
    </dgm:pt>
    <dgm:pt modelId="{F22E050E-6737-4115-A5E3-12048F76D46C}" type="pres">
      <dgm:prSet presAssocID="{F639641A-E62A-4856-8807-F8C1A8AE00B3}" presName="box" presStyleLbl="node1" presStyleIdx="0" presStyleCnt="5"/>
      <dgm:spPr/>
      <dgm:t>
        <a:bodyPr/>
        <a:lstStyle/>
        <a:p>
          <a:endParaRPr lang="en-US"/>
        </a:p>
      </dgm:t>
    </dgm:pt>
    <dgm:pt modelId="{B251DD86-7737-47C6-9405-F4C3A0EAA059}" type="pres">
      <dgm:prSet presAssocID="{F639641A-E62A-4856-8807-F8C1A8AE00B3}" presName="img" presStyleLbl="fgImgPlace1" presStyleIdx="0" presStyleCnt="5"/>
      <dgm:spPr>
        <a:blipFill rotWithShape="0">
          <a:blip xmlns:r="http://schemas.openxmlformats.org/officeDocument/2006/relationships" r:embed="rId1"/>
          <a:stretch>
            <a:fillRect/>
          </a:stretch>
        </a:blipFill>
      </dgm:spPr>
    </dgm:pt>
    <dgm:pt modelId="{8B3E0E90-B2B1-4C17-8562-8605DAC8EC80}" type="pres">
      <dgm:prSet presAssocID="{F639641A-E62A-4856-8807-F8C1A8AE00B3}" presName="text" presStyleLbl="node1" presStyleIdx="0" presStyleCnt="5">
        <dgm:presLayoutVars>
          <dgm:bulletEnabled val="1"/>
        </dgm:presLayoutVars>
      </dgm:prSet>
      <dgm:spPr/>
      <dgm:t>
        <a:bodyPr/>
        <a:lstStyle/>
        <a:p>
          <a:endParaRPr lang="en-US"/>
        </a:p>
      </dgm:t>
    </dgm:pt>
    <dgm:pt modelId="{425C15F4-F892-4694-A3D5-31F57A1C3343}" type="pres">
      <dgm:prSet presAssocID="{BED15A31-610A-4437-909B-FD46A57DEAA0}" presName="spacer" presStyleCnt="0"/>
      <dgm:spPr/>
    </dgm:pt>
    <dgm:pt modelId="{6B08CA5E-5FCA-4FF8-90B7-295EE2EC3565}" type="pres">
      <dgm:prSet presAssocID="{83D30D0C-34CD-45F1-8413-FCA4882444B9}" presName="comp" presStyleCnt="0"/>
      <dgm:spPr/>
    </dgm:pt>
    <dgm:pt modelId="{483A253D-D018-4AFA-8EA5-509960D05F9E}" type="pres">
      <dgm:prSet presAssocID="{83D30D0C-34CD-45F1-8413-FCA4882444B9}" presName="box" presStyleLbl="node1" presStyleIdx="1" presStyleCnt="5"/>
      <dgm:spPr/>
      <dgm:t>
        <a:bodyPr/>
        <a:lstStyle/>
        <a:p>
          <a:endParaRPr lang="en-US"/>
        </a:p>
      </dgm:t>
    </dgm:pt>
    <dgm:pt modelId="{F0840523-5985-4C7B-BD41-E29D7D715617}" type="pres">
      <dgm:prSet presAssocID="{83D30D0C-34CD-45F1-8413-FCA4882444B9}" presName="img" presStyleLbl="fgImgPlace1" presStyleIdx="1" presStyleCnt="5"/>
      <dgm:spPr>
        <a:blipFill rotWithShape="0">
          <a:blip xmlns:r="http://schemas.openxmlformats.org/officeDocument/2006/relationships" r:embed="rId1"/>
          <a:stretch>
            <a:fillRect/>
          </a:stretch>
        </a:blipFill>
      </dgm:spPr>
    </dgm:pt>
    <dgm:pt modelId="{F7EC5E2D-17B7-4A1C-88A5-EF4897C3BC4C}" type="pres">
      <dgm:prSet presAssocID="{83D30D0C-34CD-45F1-8413-FCA4882444B9}" presName="text" presStyleLbl="node1" presStyleIdx="1" presStyleCnt="5">
        <dgm:presLayoutVars>
          <dgm:bulletEnabled val="1"/>
        </dgm:presLayoutVars>
      </dgm:prSet>
      <dgm:spPr/>
      <dgm:t>
        <a:bodyPr/>
        <a:lstStyle/>
        <a:p>
          <a:endParaRPr lang="en-US"/>
        </a:p>
      </dgm:t>
    </dgm:pt>
    <dgm:pt modelId="{244ECD06-51A4-49F4-B70A-0B179F66B234}" type="pres">
      <dgm:prSet presAssocID="{FFCED976-9FAF-4E76-9350-78840EBFC561}" presName="spacer" presStyleCnt="0"/>
      <dgm:spPr/>
    </dgm:pt>
    <dgm:pt modelId="{E2238EE4-749A-49E2-9A14-932201621C15}" type="pres">
      <dgm:prSet presAssocID="{7C3AB290-9B28-4FC6-8ECD-6C988DCE8DBE}" presName="comp" presStyleCnt="0"/>
      <dgm:spPr/>
    </dgm:pt>
    <dgm:pt modelId="{E7C19A2E-ED8F-43C7-BA27-AFE6CD14D124}" type="pres">
      <dgm:prSet presAssocID="{7C3AB290-9B28-4FC6-8ECD-6C988DCE8DBE}" presName="box" presStyleLbl="node1" presStyleIdx="2" presStyleCnt="5"/>
      <dgm:spPr/>
      <dgm:t>
        <a:bodyPr/>
        <a:lstStyle/>
        <a:p>
          <a:endParaRPr lang="en-US"/>
        </a:p>
      </dgm:t>
    </dgm:pt>
    <dgm:pt modelId="{B43EDB79-F457-45DA-B9BF-0915B1288AC9}" type="pres">
      <dgm:prSet presAssocID="{7C3AB290-9B28-4FC6-8ECD-6C988DCE8DBE}" presName="img" presStyleLbl="fgImgPlace1" presStyleIdx="2" presStyleCnt="5"/>
      <dgm:spPr>
        <a:blipFill rotWithShape="0">
          <a:blip xmlns:r="http://schemas.openxmlformats.org/officeDocument/2006/relationships" r:embed="rId1"/>
          <a:stretch>
            <a:fillRect/>
          </a:stretch>
        </a:blipFill>
      </dgm:spPr>
    </dgm:pt>
    <dgm:pt modelId="{9662FCB7-B05C-4BFD-9277-A33BB09DB190}" type="pres">
      <dgm:prSet presAssocID="{7C3AB290-9B28-4FC6-8ECD-6C988DCE8DBE}" presName="text" presStyleLbl="node1" presStyleIdx="2" presStyleCnt="5">
        <dgm:presLayoutVars>
          <dgm:bulletEnabled val="1"/>
        </dgm:presLayoutVars>
      </dgm:prSet>
      <dgm:spPr/>
      <dgm:t>
        <a:bodyPr/>
        <a:lstStyle/>
        <a:p>
          <a:endParaRPr lang="en-US"/>
        </a:p>
      </dgm:t>
    </dgm:pt>
    <dgm:pt modelId="{706A9F7C-2649-44A6-94E0-047F18115E64}" type="pres">
      <dgm:prSet presAssocID="{6303AD31-53C1-4061-8CF6-A346D295D4A3}" presName="spacer" presStyleCnt="0"/>
      <dgm:spPr/>
    </dgm:pt>
    <dgm:pt modelId="{962AC38F-D6F1-4BDF-8B40-50B522D12FEF}" type="pres">
      <dgm:prSet presAssocID="{17A881AB-A616-4032-A29B-EC2728533DDD}" presName="comp" presStyleCnt="0"/>
      <dgm:spPr/>
    </dgm:pt>
    <dgm:pt modelId="{5FE79E56-CF6D-4532-A36F-FFA24FD90181}" type="pres">
      <dgm:prSet presAssocID="{17A881AB-A616-4032-A29B-EC2728533DDD}" presName="box" presStyleLbl="node1" presStyleIdx="3" presStyleCnt="5"/>
      <dgm:spPr/>
      <dgm:t>
        <a:bodyPr/>
        <a:lstStyle/>
        <a:p>
          <a:endParaRPr lang="en-US"/>
        </a:p>
      </dgm:t>
    </dgm:pt>
    <dgm:pt modelId="{E4F44BCF-4072-482C-86C3-375E110B66D2}" type="pres">
      <dgm:prSet presAssocID="{17A881AB-A616-4032-A29B-EC2728533DDD}" presName="img" presStyleLbl="fgImgPlace1" presStyleIdx="3" presStyleCnt="5"/>
      <dgm:spPr>
        <a:blipFill rotWithShape="0">
          <a:blip xmlns:r="http://schemas.openxmlformats.org/officeDocument/2006/relationships" r:embed="rId1"/>
          <a:stretch>
            <a:fillRect/>
          </a:stretch>
        </a:blipFill>
      </dgm:spPr>
    </dgm:pt>
    <dgm:pt modelId="{568498B8-C629-4965-B581-5864227C948C}" type="pres">
      <dgm:prSet presAssocID="{17A881AB-A616-4032-A29B-EC2728533DDD}" presName="text" presStyleLbl="node1" presStyleIdx="3" presStyleCnt="5">
        <dgm:presLayoutVars>
          <dgm:bulletEnabled val="1"/>
        </dgm:presLayoutVars>
      </dgm:prSet>
      <dgm:spPr/>
      <dgm:t>
        <a:bodyPr/>
        <a:lstStyle/>
        <a:p>
          <a:endParaRPr lang="en-US"/>
        </a:p>
      </dgm:t>
    </dgm:pt>
    <dgm:pt modelId="{002CE1B0-108B-4E51-A726-47E4EEC305B0}" type="pres">
      <dgm:prSet presAssocID="{4E1B594F-FC61-467E-A59E-823B7C694908}" presName="spacer" presStyleCnt="0"/>
      <dgm:spPr/>
    </dgm:pt>
    <dgm:pt modelId="{40767A4E-091D-40AF-B8F2-304B7BC82054}" type="pres">
      <dgm:prSet presAssocID="{C84331D3-50A4-47D4-AF0F-0AE04DEC4AA9}" presName="comp" presStyleCnt="0"/>
      <dgm:spPr/>
    </dgm:pt>
    <dgm:pt modelId="{E5AB17B7-C5A6-4E91-86D7-407F1594178B}" type="pres">
      <dgm:prSet presAssocID="{C84331D3-50A4-47D4-AF0F-0AE04DEC4AA9}" presName="box" presStyleLbl="node1" presStyleIdx="4" presStyleCnt="5"/>
      <dgm:spPr/>
      <dgm:t>
        <a:bodyPr/>
        <a:lstStyle/>
        <a:p>
          <a:endParaRPr lang="en-US"/>
        </a:p>
      </dgm:t>
    </dgm:pt>
    <dgm:pt modelId="{8A455F48-00DC-4ED6-A469-F42EE4576489}" type="pres">
      <dgm:prSet presAssocID="{C84331D3-50A4-47D4-AF0F-0AE04DEC4AA9}" presName="img" presStyleLbl="fgImgPlace1" presStyleIdx="4" presStyleCnt="5"/>
      <dgm:spPr>
        <a:blipFill rotWithShape="0">
          <a:blip xmlns:r="http://schemas.openxmlformats.org/officeDocument/2006/relationships" r:embed="rId1"/>
          <a:stretch>
            <a:fillRect/>
          </a:stretch>
        </a:blipFill>
      </dgm:spPr>
    </dgm:pt>
    <dgm:pt modelId="{4BA3C8B5-CE4C-41C1-A96B-2784922FFBB7}" type="pres">
      <dgm:prSet presAssocID="{C84331D3-50A4-47D4-AF0F-0AE04DEC4AA9}" presName="text" presStyleLbl="node1" presStyleIdx="4" presStyleCnt="5">
        <dgm:presLayoutVars>
          <dgm:bulletEnabled val="1"/>
        </dgm:presLayoutVars>
      </dgm:prSet>
      <dgm:spPr/>
      <dgm:t>
        <a:bodyPr/>
        <a:lstStyle/>
        <a:p>
          <a:endParaRPr lang="en-US"/>
        </a:p>
      </dgm:t>
    </dgm:pt>
  </dgm:ptLst>
  <dgm:cxnLst>
    <dgm:cxn modelId="{62E367A8-4CEC-4957-851C-94C17322FB56}" srcId="{6019CC38-8E1C-47AA-8196-B168BD6FDC1D}" destId="{83D30D0C-34CD-45F1-8413-FCA4882444B9}" srcOrd="1" destOrd="0" parTransId="{FC863158-8C08-42A0-B58D-4CA159DA3EEA}" sibTransId="{FFCED976-9FAF-4E76-9350-78840EBFC561}"/>
    <dgm:cxn modelId="{A1C3FCB5-9FDD-4217-8461-235354AFDDF8}" type="presOf" srcId="{7C3AB290-9B28-4FC6-8ECD-6C988DCE8DBE}" destId="{E7C19A2E-ED8F-43C7-BA27-AFE6CD14D124}" srcOrd="0" destOrd="0" presId="urn:microsoft.com/office/officeart/2005/8/layout/vList4"/>
    <dgm:cxn modelId="{7E59C7E3-6085-4F90-875C-3D90D52B69A6}" srcId="{6019CC38-8E1C-47AA-8196-B168BD6FDC1D}" destId="{C84331D3-50A4-47D4-AF0F-0AE04DEC4AA9}" srcOrd="4" destOrd="0" parTransId="{475DC21E-551A-4A24-A0DA-32E54CEE6A8C}" sibTransId="{CAA98002-06FB-4FE3-9A83-617A57D38EB3}"/>
    <dgm:cxn modelId="{4AA9BB6E-8A5C-46A6-BEAA-93E80BFFF7C3}" type="presOf" srcId="{6019CC38-8E1C-47AA-8196-B168BD6FDC1D}" destId="{51C295C3-F440-4516-879B-66ADD4BDE9DD}" srcOrd="0" destOrd="0" presId="urn:microsoft.com/office/officeart/2005/8/layout/vList4"/>
    <dgm:cxn modelId="{7AB97A74-FDF5-43EE-A61F-D1E423DB05DE}" type="presOf" srcId="{C84331D3-50A4-47D4-AF0F-0AE04DEC4AA9}" destId="{4BA3C8B5-CE4C-41C1-A96B-2784922FFBB7}" srcOrd="1" destOrd="0" presId="urn:microsoft.com/office/officeart/2005/8/layout/vList4"/>
    <dgm:cxn modelId="{9BB4EA75-AF8B-4129-BFDE-742EDE31D811}" type="presOf" srcId="{C84331D3-50A4-47D4-AF0F-0AE04DEC4AA9}" destId="{E5AB17B7-C5A6-4E91-86D7-407F1594178B}" srcOrd="0" destOrd="0" presId="urn:microsoft.com/office/officeart/2005/8/layout/vList4"/>
    <dgm:cxn modelId="{E3344A2A-82C1-4763-9DF7-C01DFE508D61}" type="presOf" srcId="{F639641A-E62A-4856-8807-F8C1A8AE00B3}" destId="{F22E050E-6737-4115-A5E3-12048F76D46C}" srcOrd="0" destOrd="0" presId="urn:microsoft.com/office/officeart/2005/8/layout/vList4"/>
    <dgm:cxn modelId="{27EA8318-E57E-4197-8AC2-96671CFA6E71}" srcId="{6019CC38-8E1C-47AA-8196-B168BD6FDC1D}" destId="{17A881AB-A616-4032-A29B-EC2728533DDD}" srcOrd="3" destOrd="0" parTransId="{76EF73B5-D748-4210-BBAA-1F8297E3C3CA}" sibTransId="{4E1B594F-FC61-467E-A59E-823B7C694908}"/>
    <dgm:cxn modelId="{217D3F38-9A7A-4094-B01A-6735CA9A4117}" type="presOf" srcId="{17A881AB-A616-4032-A29B-EC2728533DDD}" destId="{5FE79E56-CF6D-4532-A36F-FFA24FD90181}" srcOrd="0" destOrd="0" presId="urn:microsoft.com/office/officeart/2005/8/layout/vList4"/>
    <dgm:cxn modelId="{ED1C56EC-E31F-4957-AC4F-3CB57E37E1C5}" type="presOf" srcId="{7C3AB290-9B28-4FC6-8ECD-6C988DCE8DBE}" destId="{9662FCB7-B05C-4BFD-9277-A33BB09DB190}" srcOrd="1" destOrd="0" presId="urn:microsoft.com/office/officeart/2005/8/layout/vList4"/>
    <dgm:cxn modelId="{3E84430D-7327-4431-A71C-3661709FC83B}" srcId="{6019CC38-8E1C-47AA-8196-B168BD6FDC1D}" destId="{7C3AB290-9B28-4FC6-8ECD-6C988DCE8DBE}" srcOrd="2" destOrd="0" parTransId="{72B86AF4-BCC1-4D82-9D76-AB9191D7013F}" sibTransId="{6303AD31-53C1-4061-8CF6-A346D295D4A3}"/>
    <dgm:cxn modelId="{59B8E93D-AD2E-4BF7-AD22-ED74C9874CEB}" type="presOf" srcId="{17A881AB-A616-4032-A29B-EC2728533DDD}" destId="{568498B8-C629-4965-B581-5864227C948C}" srcOrd="1" destOrd="0" presId="urn:microsoft.com/office/officeart/2005/8/layout/vList4"/>
    <dgm:cxn modelId="{06E9E50E-7CE9-428C-BE6A-CEC9F96385CD}" type="presOf" srcId="{83D30D0C-34CD-45F1-8413-FCA4882444B9}" destId="{483A253D-D018-4AFA-8EA5-509960D05F9E}" srcOrd="0" destOrd="0" presId="urn:microsoft.com/office/officeart/2005/8/layout/vList4"/>
    <dgm:cxn modelId="{A4D6A5EB-B768-4C80-9CE7-7FCA9FE6FC3D}" srcId="{6019CC38-8E1C-47AA-8196-B168BD6FDC1D}" destId="{F639641A-E62A-4856-8807-F8C1A8AE00B3}" srcOrd="0" destOrd="0" parTransId="{64E64CFC-4B17-4547-9D5F-F393FFBD4A48}" sibTransId="{BED15A31-610A-4437-909B-FD46A57DEAA0}"/>
    <dgm:cxn modelId="{A5B5546B-753A-4B9B-9BB8-6C2CCFE37A50}" type="presOf" srcId="{F639641A-E62A-4856-8807-F8C1A8AE00B3}" destId="{8B3E0E90-B2B1-4C17-8562-8605DAC8EC80}" srcOrd="1" destOrd="0" presId="urn:microsoft.com/office/officeart/2005/8/layout/vList4"/>
    <dgm:cxn modelId="{5B1C1621-C502-4025-9B9F-FD5B9B4B71F3}" type="presOf" srcId="{83D30D0C-34CD-45F1-8413-FCA4882444B9}" destId="{F7EC5E2D-17B7-4A1C-88A5-EF4897C3BC4C}" srcOrd="1" destOrd="0" presId="urn:microsoft.com/office/officeart/2005/8/layout/vList4"/>
    <dgm:cxn modelId="{BE9F7CF9-D271-46C4-AC35-6A159CB12D16}" type="presParOf" srcId="{51C295C3-F440-4516-879B-66ADD4BDE9DD}" destId="{9CEBC595-F3E9-45E4-89BD-D98474300A1C}" srcOrd="0" destOrd="0" presId="urn:microsoft.com/office/officeart/2005/8/layout/vList4"/>
    <dgm:cxn modelId="{F0F343A6-70DA-4E66-A951-1FAAC6E6A642}" type="presParOf" srcId="{9CEBC595-F3E9-45E4-89BD-D98474300A1C}" destId="{F22E050E-6737-4115-A5E3-12048F76D46C}" srcOrd="0" destOrd="0" presId="urn:microsoft.com/office/officeart/2005/8/layout/vList4"/>
    <dgm:cxn modelId="{13DAD69E-4E6A-47BB-941F-2301BEFB3923}" type="presParOf" srcId="{9CEBC595-F3E9-45E4-89BD-D98474300A1C}" destId="{B251DD86-7737-47C6-9405-F4C3A0EAA059}" srcOrd="1" destOrd="0" presId="urn:microsoft.com/office/officeart/2005/8/layout/vList4"/>
    <dgm:cxn modelId="{9066274F-23A1-410A-B9AD-69146F7E17A9}" type="presParOf" srcId="{9CEBC595-F3E9-45E4-89BD-D98474300A1C}" destId="{8B3E0E90-B2B1-4C17-8562-8605DAC8EC80}" srcOrd="2" destOrd="0" presId="urn:microsoft.com/office/officeart/2005/8/layout/vList4"/>
    <dgm:cxn modelId="{7BD2C11C-C508-484E-8B64-337548A8B80C}" type="presParOf" srcId="{51C295C3-F440-4516-879B-66ADD4BDE9DD}" destId="{425C15F4-F892-4694-A3D5-31F57A1C3343}" srcOrd="1" destOrd="0" presId="urn:microsoft.com/office/officeart/2005/8/layout/vList4"/>
    <dgm:cxn modelId="{66AC54B7-1A86-4F11-9B2C-F45C04103A1A}" type="presParOf" srcId="{51C295C3-F440-4516-879B-66ADD4BDE9DD}" destId="{6B08CA5E-5FCA-4FF8-90B7-295EE2EC3565}" srcOrd="2" destOrd="0" presId="urn:microsoft.com/office/officeart/2005/8/layout/vList4"/>
    <dgm:cxn modelId="{84814D8E-04CC-439D-88FB-17FB79D49581}" type="presParOf" srcId="{6B08CA5E-5FCA-4FF8-90B7-295EE2EC3565}" destId="{483A253D-D018-4AFA-8EA5-509960D05F9E}" srcOrd="0" destOrd="0" presId="urn:microsoft.com/office/officeart/2005/8/layout/vList4"/>
    <dgm:cxn modelId="{63EA6DCD-C56F-42B7-B867-4E7914929F4F}" type="presParOf" srcId="{6B08CA5E-5FCA-4FF8-90B7-295EE2EC3565}" destId="{F0840523-5985-4C7B-BD41-E29D7D715617}" srcOrd="1" destOrd="0" presId="urn:microsoft.com/office/officeart/2005/8/layout/vList4"/>
    <dgm:cxn modelId="{FDBE66FB-F20C-4B0C-BE55-4D792EA91B94}" type="presParOf" srcId="{6B08CA5E-5FCA-4FF8-90B7-295EE2EC3565}" destId="{F7EC5E2D-17B7-4A1C-88A5-EF4897C3BC4C}" srcOrd="2" destOrd="0" presId="urn:microsoft.com/office/officeart/2005/8/layout/vList4"/>
    <dgm:cxn modelId="{F6A0B9DE-D34D-4224-81C2-32CB62CCC15F}" type="presParOf" srcId="{51C295C3-F440-4516-879B-66ADD4BDE9DD}" destId="{244ECD06-51A4-49F4-B70A-0B179F66B234}" srcOrd="3" destOrd="0" presId="urn:microsoft.com/office/officeart/2005/8/layout/vList4"/>
    <dgm:cxn modelId="{C2FDFB1F-6A6F-4CA1-8F64-368E43E59425}" type="presParOf" srcId="{51C295C3-F440-4516-879B-66ADD4BDE9DD}" destId="{E2238EE4-749A-49E2-9A14-932201621C15}" srcOrd="4" destOrd="0" presId="urn:microsoft.com/office/officeart/2005/8/layout/vList4"/>
    <dgm:cxn modelId="{FE8A4104-7824-4CAB-9C0F-DFF4DCC9DC3B}" type="presParOf" srcId="{E2238EE4-749A-49E2-9A14-932201621C15}" destId="{E7C19A2E-ED8F-43C7-BA27-AFE6CD14D124}" srcOrd="0" destOrd="0" presId="urn:microsoft.com/office/officeart/2005/8/layout/vList4"/>
    <dgm:cxn modelId="{D79F30B5-3BF0-489E-B252-615E49BC9E8B}" type="presParOf" srcId="{E2238EE4-749A-49E2-9A14-932201621C15}" destId="{B43EDB79-F457-45DA-B9BF-0915B1288AC9}" srcOrd="1" destOrd="0" presId="urn:microsoft.com/office/officeart/2005/8/layout/vList4"/>
    <dgm:cxn modelId="{426B90BC-F672-4863-B83D-AAFC12F0BB38}" type="presParOf" srcId="{E2238EE4-749A-49E2-9A14-932201621C15}" destId="{9662FCB7-B05C-4BFD-9277-A33BB09DB190}" srcOrd="2" destOrd="0" presId="urn:microsoft.com/office/officeart/2005/8/layout/vList4"/>
    <dgm:cxn modelId="{ECF0CFBC-EF9C-4F0A-ADCB-BFBC98154067}" type="presParOf" srcId="{51C295C3-F440-4516-879B-66ADD4BDE9DD}" destId="{706A9F7C-2649-44A6-94E0-047F18115E64}" srcOrd="5" destOrd="0" presId="urn:microsoft.com/office/officeart/2005/8/layout/vList4"/>
    <dgm:cxn modelId="{203BA849-6F31-4A6C-92FD-45CC07C96DF4}" type="presParOf" srcId="{51C295C3-F440-4516-879B-66ADD4BDE9DD}" destId="{962AC38F-D6F1-4BDF-8B40-50B522D12FEF}" srcOrd="6" destOrd="0" presId="urn:microsoft.com/office/officeart/2005/8/layout/vList4"/>
    <dgm:cxn modelId="{273DA690-F3FC-48B2-950C-B7FBE09D2EA3}" type="presParOf" srcId="{962AC38F-D6F1-4BDF-8B40-50B522D12FEF}" destId="{5FE79E56-CF6D-4532-A36F-FFA24FD90181}" srcOrd="0" destOrd="0" presId="urn:microsoft.com/office/officeart/2005/8/layout/vList4"/>
    <dgm:cxn modelId="{DAA7C6D6-3BD2-4CD9-BD64-5FFE5AE17EAD}" type="presParOf" srcId="{962AC38F-D6F1-4BDF-8B40-50B522D12FEF}" destId="{E4F44BCF-4072-482C-86C3-375E110B66D2}" srcOrd="1" destOrd="0" presId="urn:microsoft.com/office/officeart/2005/8/layout/vList4"/>
    <dgm:cxn modelId="{AE0B2843-B87B-4990-9211-5911162D750F}" type="presParOf" srcId="{962AC38F-D6F1-4BDF-8B40-50B522D12FEF}" destId="{568498B8-C629-4965-B581-5864227C948C}" srcOrd="2" destOrd="0" presId="urn:microsoft.com/office/officeart/2005/8/layout/vList4"/>
    <dgm:cxn modelId="{7355F573-4326-41AA-B11C-91783A263044}" type="presParOf" srcId="{51C295C3-F440-4516-879B-66ADD4BDE9DD}" destId="{002CE1B0-108B-4E51-A726-47E4EEC305B0}" srcOrd="7" destOrd="0" presId="urn:microsoft.com/office/officeart/2005/8/layout/vList4"/>
    <dgm:cxn modelId="{2FD3D699-29D2-4BF7-B071-129102209CEA}" type="presParOf" srcId="{51C295C3-F440-4516-879B-66ADD4BDE9DD}" destId="{40767A4E-091D-40AF-B8F2-304B7BC82054}" srcOrd="8" destOrd="0" presId="urn:microsoft.com/office/officeart/2005/8/layout/vList4"/>
    <dgm:cxn modelId="{4CFC147A-7D6F-405A-8642-AF7EA625BD43}" type="presParOf" srcId="{40767A4E-091D-40AF-B8F2-304B7BC82054}" destId="{E5AB17B7-C5A6-4E91-86D7-407F1594178B}" srcOrd="0" destOrd="0" presId="urn:microsoft.com/office/officeart/2005/8/layout/vList4"/>
    <dgm:cxn modelId="{3D502497-4D1D-4FCA-BA48-D86A151C8E62}" type="presParOf" srcId="{40767A4E-091D-40AF-B8F2-304B7BC82054}" destId="{8A455F48-00DC-4ED6-A469-F42EE4576489}" srcOrd="1" destOrd="0" presId="urn:microsoft.com/office/officeart/2005/8/layout/vList4"/>
    <dgm:cxn modelId="{A982B22A-389D-47DA-B2F6-6D864806C8E7}" type="presParOf" srcId="{40767A4E-091D-40AF-B8F2-304B7BC82054}" destId="{4BA3C8B5-CE4C-41C1-A96B-2784922FFBB7}" srcOrd="2" destOrd="0" presId="urn:microsoft.com/office/officeart/2005/8/layout/vList4"/>
  </dgm:cxnLst>
  <dgm:bg/>
  <dgm:whole/>
  <dgm:extLst>
    <a:ext uri="http://schemas.microsoft.com/office/drawing/2008/diagram"/>
  </dgm:extLst>
</dgm:dataModel>
</file>

<file path=ppt/diagrams/data3.xml><?xml version="1.0" encoding="utf-8"?>
<dgm:dataModel xmlns:dgm="http://schemas.openxmlformats.org/drawingml/2006/diagram" xmlns:a="http://schemas.openxmlformats.org/drawingml/2006/main">
  <dgm:ptLst>
    <dgm:pt modelId="{E21DB723-A447-40D7-836A-21E0ABD14750}" type="doc">
      <dgm:prSet loTypeId="urn:microsoft.com/office/officeart/2005/8/layout/vList2" loCatId="list" qsTypeId="urn:microsoft.com/office/officeart/2005/8/quickstyle/simple1#3" qsCatId="simple" csTypeId="urn:microsoft.com/office/officeart/2005/8/colors/accent1_2#3" csCatId="accent1" phldr="1"/>
      <dgm:spPr/>
      <dgm:t>
        <a:bodyPr/>
        <a:lstStyle/>
        <a:p>
          <a:endParaRPr lang="en-US"/>
        </a:p>
      </dgm:t>
    </dgm:pt>
    <dgm:pt modelId="{B0099629-3A1D-427D-9D2F-741E555201C1}">
      <dgm:prSet/>
      <dgm:spPr/>
      <dgm:t>
        <a:bodyPr/>
        <a:lstStyle/>
        <a:p>
          <a:pPr rtl="0"/>
          <a:r>
            <a:rPr lang="en-US" i="1" dirty="0" smtClean="0"/>
            <a:t>“The status quo needs to change”</a:t>
          </a:r>
        </a:p>
        <a:p>
          <a:pPr rtl="0"/>
          <a:r>
            <a:rPr lang="en-US" i="1" dirty="0" smtClean="0"/>
            <a:t>“This is not the kind of stability I want. I’m looking for improvement.”</a:t>
          </a:r>
        </a:p>
        <a:p>
          <a:pPr rtl="0"/>
          <a:r>
            <a:rPr lang="en-US" i="1" dirty="0" smtClean="0"/>
            <a:t>Secretary of Education, Arne Duncan, New York Times, March 1, 2010. </a:t>
          </a:r>
          <a:r>
            <a:rPr lang="en-US" dirty="0" smtClean="0"/>
            <a:t>Administration requires states to give </a:t>
          </a:r>
          <a:r>
            <a:rPr lang="en-US" i="1" dirty="0" smtClean="0"/>
            <a:t>priority in awarding SIG funds to LEAs with persistently lowest‐achieving schools</a:t>
          </a:r>
          <a:endParaRPr lang="en-US" b="1" i="1" dirty="0"/>
        </a:p>
      </dgm:t>
    </dgm:pt>
    <dgm:pt modelId="{1635FC5B-16E5-46C1-BD8C-836E1FCBC9F8}" type="parTrans" cxnId="{9357D717-2629-4A29-872A-EE3C3B02B647}">
      <dgm:prSet/>
      <dgm:spPr/>
      <dgm:t>
        <a:bodyPr/>
        <a:lstStyle/>
        <a:p>
          <a:endParaRPr lang="en-US"/>
        </a:p>
      </dgm:t>
    </dgm:pt>
    <dgm:pt modelId="{E12B70CB-4B32-497E-B1CA-AE1E938B1895}" type="sibTrans" cxnId="{9357D717-2629-4A29-872A-EE3C3B02B647}">
      <dgm:prSet/>
      <dgm:spPr/>
      <dgm:t>
        <a:bodyPr/>
        <a:lstStyle/>
        <a:p>
          <a:endParaRPr lang="en-US"/>
        </a:p>
      </dgm:t>
    </dgm:pt>
    <dgm:pt modelId="{A0D1ED07-A275-4F97-A705-56CA51843FE5}" type="pres">
      <dgm:prSet presAssocID="{E21DB723-A447-40D7-836A-21E0ABD14750}" presName="linear" presStyleCnt="0">
        <dgm:presLayoutVars>
          <dgm:animLvl val="lvl"/>
          <dgm:resizeHandles val="exact"/>
        </dgm:presLayoutVars>
      </dgm:prSet>
      <dgm:spPr/>
      <dgm:t>
        <a:bodyPr/>
        <a:lstStyle/>
        <a:p>
          <a:endParaRPr lang="en-US"/>
        </a:p>
      </dgm:t>
    </dgm:pt>
    <dgm:pt modelId="{02430EC9-4794-4FB9-AF8B-ABBD00941A52}" type="pres">
      <dgm:prSet presAssocID="{B0099629-3A1D-427D-9D2F-741E555201C1}" presName="parentText" presStyleLbl="node1" presStyleIdx="0" presStyleCnt="1">
        <dgm:presLayoutVars>
          <dgm:chMax val="0"/>
          <dgm:bulletEnabled val="1"/>
        </dgm:presLayoutVars>
      </dgm:prSet>
      <dgm:spPr/>
      <dgm:t>
        <a:bodyPr/>
        <a:lstStyle/>
        <a:p>
          <a:endParaRPr lang="en-US"/>
        </a:p>
      </dgm:t>
    </dgm:pt>
  </dgm:ptLst>
  <dgm:cxnLst>
    <dgm:cxn modelId="{9357D717-2629-4A29-872A-EE3C3B02B647}" srcId="{E21DB723-A447-40D7-836A-21E0ABD14750}" destId="{B0099629-3A1D-427D-9D2F-741E555201C1}" srcOrd="0" destOrd="0" parTransId="{1635FC5B-16E5-46C1-BD8C-836E1FCBC9F8}" sibTransId="{E12B70CB-4B32-497E-B1CA-AE1E938B1895}"/>
    <dgm:cxn modelId="{F6B6E4C2-3E44-4826-8A17-A8A755B461CA}" type="presOf" srcId="{E21DB723-A447-40D7-836A-21E0ABD14750}" destId="{A0D1ED07-A275-4F97-A705-56CA51843FE5}" srcOrd="0" destOrd="0" presId="urn:microsoft.com/office/officeart/2005/8/layout/vList2"/>
    <dgm:cxn modelId="{9956498E-0566-481D-A85D-6C9098190EC5}" type="presOf" srcId="{B0099629-3A1D-427D-9D2F-741E555201C1}" destId="{02430EC9-4794-4FB9-AF8B-ABBD00941A52}" srcOrd="0" destOrd="0" presId="urn:microsoft.com/office/officeart/2005/8/layout/vList2"/>
    <dgm:cxn modelId="{1F566751-C318-4401-B3B0-EBA27FED624D}" type="presParOf" srcId="{A0D1ED07-A275-4F97-A705-56CA51843FE5}" destId="{02430EC9-4794-4FB9-AF8B-ABBD00941A52}" srcOrd="0" destOrd="0" presId="urn:microsoft.com/office/officeart/2005/8/layout/vList2"/>
  </dgm:cxnLst>
  <dgm:bg/>
  <dgm:whole/>
  <dgm:extLst>
    <a:ext uri="http://schemas.microsoft.com/office/drawing/2008/diagram"/>
  </dgm:extLst>
</dgm:dataModel>
</file>

<file path=ppt/diagrams/data4.xml><?xml version="1.0" encoding="utf-8"?>
<dgm:dataModel xmlns:dgm="http://schemas.openxmlformats.org/drawingml/2006/diagram" xmlns:a="http://schemas.openxmlformats.org/drawingml/2006/main">
  <dgm:ptLst>
    <dgm:pt modelId="{F273A2C7-6992-438E-A424-4F479EDA13D0}" type="doc">
      <dgm:prSet loTypeId="urn:microsoft.com/office/officeart/2005/8/layout/list1" loCatId="list" qsTypeId="urn:microsoft.com/office/officeart/2005/8/quickstyle/simple1#4" qsCatId="simple" csTypeId="urn:microsoft.com/office/officeart/2005/8/colors/accent1_2#4" csCatId="accent1" phldr="1"/>
      <dgm:spPr/>
      <dgm:t>
        <a:bodyPr/>
        <a:lstStyle/>
        <a:p>
          <a:endParaRPr lang="en-US"/>
        </a:p>
      </dgm:t>
    </dgm:pt>
    <dgm:pt modelId="{CB38F1D0-B8F0-4DDC-9AE9-163513940DE5}">
      <dgm:prSet/>
      <dgm:spPr/>
      <dgm:t>
        <a:bodyPr/>
        <a:lstStyle/>
        <a:p>
          <a:pPr rtl="0"/>
          <a:r>
            <a:rPr lang="en-US" dirty="0" smtClean="0"/>
            <a:t>Tier I schools: Any Title I school in improvement, corrective action, or restructuring that —</a:t>
          </a:r>
          <a:endParaRPr lang="en-US" dirty="0"/>
        </a:p>
      </dgm:t>
    </dgm:pt>
    <dgm:pt modelId="{FCA03F9C-F18D-4641-A043-8958F7720305}" type="parTrans" cxnId="{25F847A6-0CB2-4F95-96C2-FB7CA2E6EA2E}">
      <dgm:prSet/>
      <dgm:spPr/>
      <dgm:t>
        <a:bodyPr/>
        <a:lstStyle/>
        <a:p>
          <a:endParaRPr lang="en-US"/>
        </a:p>
      </dgm:t>
    </dgm:pt>
    <dgm:pt modelId="{DD836C83-F843-4FED-B985-7320D0B18358}" type="sibTrans" cxnId="{25F847A6-0CB2-4F95-96C2-FB7CA2E6EA2E}">
      <dgm:prSet/>
      <dgm:spPr/>
      <dgm:t>
        <a:bodyPr/>
        <a:lstStyle/>
        <a:p>
          <a:endParaRPr lang="en-US"/>
        </a:p>
      </dgm:t>
    </dgm:pt>
    <dgm:pt modelId="{594F4239-9D76-46AE-845B-1AC0E2E4839A}">
      <dgm:prSet/>
      <dgm:spPr/>
      <dgm:t>
        <a:bodyPr/>
        <a:lstStyle/>
        <a:p>
          <a:pPr rtl="0"/>
          <a:r>
            <a:rPr lang="en-US" dirty="0" smtClean="0"/>
            <a:t>(i) Is among the lowest‐achieving five percent of Title I schools in improvement, corrective action, or restructuring in the State; or</a:t>
          </a:r>
          <a:endParaRPr lang="en-US" dirty="0"/>
        </a:p>
      </dgm:t>
    </dgm:pt>
    <dgm:pt modelId="{4327A83D-01AF-4CE1-A980-D4D1B2CA9C85}" type="parTrans" cxnId="{4C36B726-165C-4409-8AE8-94B46C77DC8A}">
      <dgm:prSet/>
      <dgm:spPr/>
      <dgm:t>
        <a:bodyPr/>
        <a:lstStyle/>
        <a:p>
          <a:endParaRPr lang="en-US"/>
        </a:p>
      </dgm:t>
    </dgm:pt>
    <dgm:pt modelId="{228020E2-C8B9-4B3E-9883-A3C6AE03FBA3}" type="sibTrans" cxnId="{4C36B726-165C-4409-8AE8-94B46C77DC8A}">
      <dgm:prSet/>
      <dgm:spPr/>
      <dgm:t>
        <a:bodyPr/>
        <a:lstStyle/>
        <a:p>
          <a:endParaRPr lang="en-US"/>
        </a:p>
      </dgm:t>
    </dgm:pt>
    <dgm:pt modelId="{088781CE-E8CC-4BEB-8991-BC6107DB0445}">
      <dgm:prSet/>
      <dgm:spPr/>
      <dgm:t>
        <a:bodyPr/>
        <a:lstStyle/>
        <a:p>
          <a:pPr rtl="0"/>
          <a:r>
            <a:rPr lang="en-US" dirty="0" smtClean="0"/>
            <a:t>(ii) Is a high school that has had a graduation rate as defined in 34 C.F.R. § 200.19(b) that is less than 60 percent over a number of years;</a:t>
          </a:r>
          <a:endParaRPr lang="en-US" dirty="0"/>
        </a:p>
      </dgm:t>
    </dgm:pt>
    <dgm:pt modelId="{135E5106-B3C6-47C6-862A-A0CDAA10DD6A}" type="parTrans" cxnId="{C2E95BAD-8E9D-4C6A-AC47-CE831EA7D8B2}">
      <dgm:prSet/>
      <dgm:spPr/>
      <dgm:t>
        <a:bodyPr/>
        <a:lstStyle/>
        <a:p>
          <a:endParaRPr lang="en-US"/>
        </a:p>
      </dgm:t>
    </dgm:pt>
    <dgm:pt modelId="{E618329B-E523-4733-A9CF-570095094D89}" type="sibTrans" cxnId="{C2E95BAD-8E9D-4C6A-AC47-CE831EA7D8B2}">
      <dgm:prSet/>
      <dgm:spPr/>
      <dgm:t>
        <a:bodyPr/>
        <a:lstStyle/>
        <a:p>
          <a:endParaRPr lang="en-US"/>
        </a:p>
      </dgm:t>
    </dgm:pt>
    <dgm:pt modelId="{E0E0A4D7-653B-4F75-9E72-51851FB11AD4}">
      <dgm:prSet/>
      <dgm:spPr/>
      <dgm:t>
        <a:bodyPr/>
        <a:lstStyle/>
        <a:p>
          <a:pPr rtl="0"/>
          <a:r>
            <a:rPr lang="en-US" dirty="0" smtClean="0"/>
            <a:t>Tier II schools: Any secondary school that is eligible for, but does not receive, Title I funds that —</a:t>
          </a:r>
          <a:endParaRPr lang="en-US" dirty="0"/>
        </a:p>
      </dgm:t>
    </dgm:pt>
    <dgm:pt modelId="{351070C2-4D68-4BAB-84BD-6668F229CF22}" type="parTrans" cxnId="{07E1C62E-74F1-49E7-8B1E-1F00461E4AD6}">
      <dgm:prSet/>
      <dgm:spPr/>
      <dgm:t>
        <a:bodyPr/>
        <a:lstStyle/>
        <a:p>
          <a:endParaRPr lang="en-US"/>
        </a:p>
      </dgm:t>
    </dgm:pt>
    <dgm:pt modelId="{2AF4D159-6694-465F-9EE5-19B1C1CC572C}" type="sibTrans" cxnId="{07E1C62E-74F1-49E7-8B1E-1F00461E4AD6}">
      <dgm:prSet/>
      <dgm:spPr/>
      <dgm:t>
        <a:bodyPr/>
        <a:lstStyle/>
        <a:p>
          <a:endParaRPr lang="en-US"/>
        </a:p>
      </dgm:t>
    </dgm:pt>
    <dgm:pt modelId="{BD078EE4-8B45-4F95-B14D-2BE9C2A4A212}">
      <dgm:prSet/>
      <dgm:spPr/>
      <dgm:t>
        <a:bodyPr/>
        <a:lstStyle/>
        <a:p>
          <a:pPr rtl="0"/>
          <a:r>
            <a:rPr lang="en-US" dirty="0" smtClean="0"/>
            <a:t>(i) Is among the lowest‐achieving five percent of secondary schools in the State that are eligible for, but do not receive, Title I funds; or</a:t>
          </a:r>
          <a:endParaRPr lang="en-US" dirty="0"/>
        </a:p>
      </dgm:t>
    </dgm:pt>
    <dgm:pt modelId="{3CED32EF-BD6E-4E07-8B14-9F0B36D4C7BA}" type="parTrans" cxnId="{07FF3357-05A0-489E-A90C-212D9DBE70F1}">
      <dgm:prSet/>
      <dgm:spPr/>
      <dgm:t>
        <a:bodyPr/>
        <a:lstStyle/>
        <a:p>
          <a:endParaRPr lang="en-US"/>
        </a:p>
      </dgm:t>
    </dgm:pt>
    <dgm:pt modelId="{B8927476-0385-4AE0-8BE0-C962659400EB}" type="sibTrans" cxnId="{07FF3357-05A0-489E-A90C-212D9DBE70F1}">
      <dgm:prSet/>
      <dgm:spPr/>
      <dgm:t>
        <a:bodyPr/>
        <a:lstStyle/>
        <a:p>
          <a:endParaRPr lang="en-US"/>
        </a:p>
      </dgm:t>
    </dgm:pt>
    <dgm:pt modelId="{CA57EA3D-EBCA-4969-BA1E-F4B602B14A24}">
      <dgm:prSet/>
      <dgm:spPr/>
      <dgm:t>
        <a:bodyPr/>
        <a:lstStyle/>
        <a:p>
          <a:pPr rtl="0"/>
          <a:r>
            <a:rPr lang="en-US" dirty="0" smtClean="0"/>
            <a:t>(ii) Is a high school that has had a graduation rate as defined in 34 C.F.R. § 200.19(b) that is less than 60 percent over a number of years.</a:t>
          </a:r>
          <a:endParaRPr lang="en-US" dirty="0"/>
        </a:p>
      </dgm:t>
    </dgm:pt>
    <dgm:pt modelId="{8E285AA2-0306-4B98-A04C-645CD7A36710}" type="parTrans" cxnId="{6B6D8428-61A6-412C-810A-E1245CFC0C41}">
      <dgm:prSet/>
      <dgm:spPr/>
      <dgm:t>
        <a:bodyPr/>
        <a:lstStyle/>
        <a:p>
          <a:endParaRPr lang="en-US"/>
        </a:p>
      </dgm:t>
    </dgm:pt>
    <dgm:pt modelId="{6A93AA05-3F2B-4088-B428-DA02D3BEC8EF}" type="sibTrans" cxnId="{6B6D8428-61A6-412C-810A-E1245CFC0C41}">
      <dgm:prSet/>
      <dgm:spPr/>
      <dgm:t>
        <a:bodyPr/>
        <a:lstStyle/>
        <a:p>
          <a:endParaRPr lang="en-US"/>
        </a:p>
      </dgm:t>
    </dgm:pt>
    <dgm:pt modelId="{75BA2EE1-9303-4B3C-B7EB-A0F94658C5BA}">
      <dgm:prSet/>
      <dgm:spPr/>
      <dgm:t>
        <a:bodyPr/>
        <a:lstStyle/>
        <a:p>
          <a:pPr rtl="0"/>
          <a:r>
            <a:rPr lang="en-US" dirty="0" smtClean="0"/>
            <a:t>Tier III schools, which are defined as any Title I school in</a:t>
          </a:r>
          <a:endParaRPr lang="en-US" dirty="0"/>
        </a:p>
      </dgm:t>
    </dgm:pt>
    <dgm:pt modelId="{A7B9FA2C-94CA-4DA1-8E9F-A39559FBB8AD}" type="parTrans" cxnId="{31C74DC6-772F-4B13-AC09-C4ACE0FD34B0}">
      <dgm:prSet/>
      <dgm:spPr/>
      <dgm:t>
        <a:bodyPr/>
        <a:lstStyle/>
        <a:p>
          <a:endParaRPr lang="en-US"/>
        </a:p>
      </dgm:t>
    </dgm:pt>
    <dgm:pt modelId="{EACA9601-902C-4135-9AC8-085BBCAA7212}" type="sibTrans" cxnId="{31C74DC6-772F-4B13-AC09-C4ACE0FD34B0}">
      <dgm:prSet/>
      <dgm:spPr/>
      <dgm:t>
        <a:bodyPr/>
        <a:lstStyle/>
        <a:p>
          <a:endParaRPr lang="en-US"/>
        </a:p>
      </dgm:t>
    </dgm:pt>
    <dgm:pt modelId="{22436584-0161-469D-BDAC-70A643CA11AE}">
      <dgm:prSet/>
      <dgm:spPr/>
      <dgm:t>
        <a:bodyPr/>
        <a:lstStyle/>
        <a:p>
          <a:pPr rtl="0"/>
          <a:r>
            <a:rPr lang="en-US" dirty="0" smtClean="0"/>
            <a:t>improvement, corrective action, or restructuring that is not a Tier I school. States may set additional criteria to differentiate among these schools, which might include schools with low absolute performance but high growth rates over a number years, or the bottom 6–10 percent of Title I schools in improvement, corrective action, or restructuring.</a:t>
          </a:r>
          <a:endParaRPr lang="en-US" dirty="0"/>
        </a:p>
      </dgm:t>
    </dgm:pt>
    <dgm:pt modelId="{AA95C06E-159A-4670-B796-4E3403694F06}" type="parTrans" cxnId="{883891F2-A13F-45C4-8A5C-C4140AA0851D}">
      <dgm:prSet/>
      <dgm:spPr/>
      <dgm:t>
        <a:bodyPr/>
        <a:lstStyle/>
        <a:p>
          <a:endParaRPr lang="en-US"/>
        </a:p>
      </dgm:t>
    </dgm:pt>
    <dgm:pt modelId="{29630B3F-5DA1-49F8-AFDF-2D3CE68F6054}" type="sibTrans" cxnId="{883891F2-A13F-45C4-8A5C-C4140AA0851D}">
      <dgm:prSet/>
      <dgm:spPr/>
      <dgm:t>
        <a:bodyPr/>
        <a:lstStyle/>
        <a:p>
          <a:endParaRPr lang="en-US"/>
        </a:p>
      </dgm:t>
    </dgm:pt>
    <dgm:pt modelId="{E3E6FA07-8079-4A74-A5AB-3F29259977E1}" type="pres">
      <dgm:prSet presAssocID="{F273A2C7-6992-438E-A424-4F479EDA13D0}" presName="linear" presStyleCnt="0">
        <dgm:presLayoutVars>
          <dgm:dir/>
          <dgm:animLvl val="lvl"/>
          <dgm:resizeHandles val="exact"/>
        </dgm:presLayoutVars>
      </dgm:prSet>
      <dgm:spPr/>
      <dgm:t>
        <a:bodyPr/>
        <a:lstStyle/>
        <a:p>
          <a:endParaRPr lang="en-US"/>
        </a:p>
      </dgm:t>
    </dgm:pt>
    <dgm:pt modelId="{1EC0CB68-6BAE-4AD2-8EBF-DEFBF18858AD}" type="pres">
      <dgm:prSet presAssocID="{CB38F1D0-B8F0-4DDC-9AE9-163513940DE5}" presName="parentLin" presStyleCnt="0"/>
      <dgm:spPr/>
    </dgm:pt>
    <dgm:pt modelId="{46538031-4A77-45F2-BDA8-688F42D28934}" type="pres">
      <dgm:prSet presAssocID="{CB38F1D0-B8F0-4DDC-9AE9-163513940DE5}" presName="parentLeftMargin" presStyleLbl="node1" presStyleIdx="0" presStyleCnt="3"/>
      <dgm:spPr/>
      <dgm:t>
        <a:bodyPr/>
        <a:lstStyle/>
        <a:p>
          <a:endParaRPr lang="en-US"/>
        </a:p>
      </dgm:t>
    </dgm:pt>
    <dgm:pt modelId="{43D3E8E4-0B1D-49BB-A4A2-3A7E0F076422}" type="pres">
      <dgm:prSet presAssocID="{CB38F1D0-B8F0-4DDC-9AE9-163513940DE5}" presName="parentText" presStyleLbl="node1" presStyleIdx="0" presStyleCnt="3">
        <dgm:presLayoutVars>
          <dgm:chMax val="0"/>
          <dgm:bulletEnabled val="1"/>
        </dgm:presLayoutVars>
      </dgm:prSet>
      <dgm:spPr/>
      <dgm:t>
        <a:bodyPr/>
        <a:lstStyle/>
        <a:p>
          <a:endParaRPr lang="en-US"/>
        </a:p>
      </dgm:t>
    </dgm:pt>
    <dgm:pt modelId="{765A6F0D-ABA0-4AAA-B151-3CF95B674211}" type="pres">
      <dgm:prSet presAssocID="{CB38F1D0-B8F0-4DDC-9AE9-163513940DE5}" presName="negativeSpace" presStyleCnt="0"/>
      <dgm:spPr/>
    </dgm:pt>
    <dgm:pt modelId="{2C9353AC-B38D-46F7-A907-AEF0A48719CB}" type="pres">
      <dgm:prSet presAssocID="{CB38F1D0-B8F0-4DDC-9AE9-163513940DE5}" presName="childText" presStyleLbl="conFgAcc1" presStyleIdx="0" presStyleCnt="3">
        <dgm:presLayoutVars>
          <dgm:bulletEnabled val="1"/>
        </dgm:presLayoutVars>
      </dgm:prSet>
      <dgm:spPr/>
      <dgm:t>
        <a:bodyPr/>
        <a:lstStyle/>
        <a:p>
          <a:endParaRPr lang="en-US"/>
        </a:p>
      </dgm:t>
    </dgm:pt>
    <dgm:pt modelId="{F57D5190-EDF0-45EC-AC57-EBBC9221E897}" type="pres">
      <dgm:prSet presAssocID="{DD836C83-F843-4FED-B985-7320D0B18358}" presName="spaceBetweenRectangles" presStyleCnt="0"/>
      <dgm:spPr/>
    </dgm:pt>
    <dgm:pt modelId="{C102F1B1-A2F7-419C-9753-7BE79119FDDB}" type="pres">
      <dgm:prSet presAssocID="{E0E0A4D7-653B-4F75-9E72-51851FB11AD4}" presName="parentLin" presStyleCnt="0"/>
      <dgm:spPr/>
    </dgm:pt>
    <dgm:pt modelId="{781F6F2A-179F-41CC-AF28-043BA6608DAB}" type="pres">
      <dgm:prSet presAssocID="{E0E0A4D7-653B-4F75-9E72-51851FB11AD4}" presName="parentLeftMargin" presStyleLbl="node1" presStyleIdx="0" presStyleCnt="3"/>
      <dgm:spPr/>
      <dgm:t>
        <a:bodyPr/>
        <a:lstStyle/>
        <a:p>
          <a:endParaRPr lang="en-US"/>
        </a:p>
      </dgm:t>
    </dgm:pt>
    <dgm:pt modelId="{C25F12F4-56FE-47FF-9DA3-D5E6734C31FA}" type="pres">
      <dgm:prSet presAssocID="{E0E0A4D7-653B-4F75-9E72-51851FB11AD4}" presName="parentText" presStyleLbl="node1" presStyleIdx="1" presStyleCnt="3">
        <dgm:presLayoutVars>
          <dgm:chMax val="0"/>
          <dgm:bulletEnabled val="1"/>
        </dgm:presLayoutVars>
      </dgm:prSet>
      <dgm:spPr/>
      <dgm:t>
        <a:bodyPr/>
        <a:lstStyle/>
        <a:p>
          <a:endParaRPr lang="en-US"/>
        </a:p>
      </dgm:t>
    </dgm:pt>
    <dgm:pt modelId="{CCB2FC79-8014-426B-80D5-98EF69DC9505}" type="pres">
      <dgm:prSet presAssocID="{E0E0A4D7-653B-4F75-9E72-51851FB11AD4}" presName="negativeSpace" presStyleCnt="0"/>
      <dgm:spPr/>
    </dgm:pt>
    <dgm:pt modelId="{D66056B7-0558-42C5-AF10-91977BDD2735}" type="pres">
      <dgm:prSet presAssocID="{E0E0A4D7-653B-4F75-9E72-51851FB11AD4}" presName="childText" presStyleLbl="conFgAcc1" presStyleIdx="1" presStyleCnt="3">
        <dgm:presLayoutVars>
          <dgm:bulletEnabled val="1"/>
        </dgm:presLayoutVars>
      </dgm:prSet>
      <dgm:spPr/>
      <dgm:t>
        <a:bodyPr/>
        <a:lstStyle/>
        <a:p>
          <a:endParaRPr lang="en-US"/>
        </a:p>
      </dgm:t>
    </dgm:pt>
    <dgm:pt modelId="{E3BC0447-8F53-4201-B16C-E66D78A015E8}" type="pres">
      <dgm:prSet presAssocID="{2AF4D159-6694-465F-9EE5-19B1C1CC572C}" presName="spaceBetweenRectangles" presStyleCnt="0"/>
      <dgm:spPr/>
    </dgm:pt>
    <dgm:pt modelId="{0671C8D3-AF1D-46B8-9391-5EBEDD48D3A5}" type="pres">
      <dgm:prSet presAssocID="{75BA2EE1-9303-4B3C-B7EB-A0F94658C5BA}" presName="parentLin" presStyleCnt="0"/>
      <dgm:spPr/>
    </dgm:pt>
    <dgm:pt modelId="{A83C768D-E67D-416F-83EC-44F692FE4C33}" type="pres">
      <dgm:prSet presAssocID="{75BA2EE1-9303-4B3C-B7EB-A0F94658C5BA}" presName="parentLeftMargin" presStyleLbl="node1" presStyleIdx="1" presStyleCnt="3"/>
      <dgm:spPr/>
      <dgm:t>
        <a:bodyPr/>
        <a:lstStyle/>
        <a:p>
          <a:endParaRPr lang="en-US"/>
        </a:p>
      </dgm:t>
    </dgm:pt>
    <dgm:pt modelId="{4BD7061C-F49D-447D-BF75-E3C35C56496D}" type="pres">
      <dgm:prSet presAssocID="{75BA2EE1-9303-4B3C-B7EB-A0F94658C5BA}" presName="parentText" presStyleLbl="node1" presStyleIdx="2" presStyleCnt="3">
        <dgm:presLayoutVars>
          <dgm:chMax val="0"/>
          <dgm:bulletEnabled val="1"/>
        </dgm:presLayoutVars>
      </dgm:prSet>
      <dgm:spPr/>
      <dgm:t>
        <a:bodyPr/>
        <a:lstStyle/>
        <a:p>
          <a:endParaRPr lang="en-US"/>
        </a:p>
      </dgm:t>
    </dgm:pt>
    <dgm:pt modelId="{2489F397-E441-4B32-96D5-6DEAD791A261}" type="pres">
      <dgm:prSet presAssocID="{75BA2EE1-9303-4B3C-B7EB-A0F94658C5BA}" presName="negativeSpace" presStyleCnt="0"/>
      <dgm:spPr/>
    </dgm:pt>
    <dgm:pt modelId="{6DC06E61-4BFE-4160-BEF2-19BBBE0884C8}" type="pres">
      <dgm:prSet presAssocID="{75BA2EE1-9303-4B3C-B7EB-A0F94658C5BA}" presName="childText" presStyleLbl="conFgAcc1" presStyleIdx="2" presStyleCnt="3">
        <dgm:presLayoutVars>
          <dgm:bulletEnabled val="1"/>
        </dgm:presLayoutVars>
      </dgm:prSet>
      <dgm:spPr/>
      <dgm:t>
        <a:bodyPr/>
        <a:lstStyle/>
        <a:p>
          <a:endParaRPr lang="en-US"/>
        </a:p>
      </dgm:t>
    </dgm:pt>
  </dgm:ptLst>
  <dgm:cxnLst>
    <dgm:cxn modelId="{D138DE71-0A65-41A3-819D-FD2A93BCB45C}" type="presOf" srcId="{F273A2C7-6992-438E-A424-4F479EDA13D0}" destId="{E3E6FA07-8079-4A74-A5AB-3F29259977E1}" srcOrd="0" destOrd="0" presId="urn:microsoft.com/office/officeart/2005/8/layout/list1"/>
    <dgm:cxn modelId="{63A660FC-89C9-4548-A05D-56D2F142DDC3}" type="presOf" srcId="{088781CE-E8CC-4BEB-8991-BC6107DB0445}" destId="{2C9353AC-B38D-46F7-A907-AEF0A48719CB}" srcOrd="0" destOrd="1" presId="urn:microsoft.com/office/officeart/2005/8/layout/list1"/>
    <dgm:cxn modelId="{31C74DC6-772F-4B13-AC09-C4ACE0FD34B0}" srcId="{F273A2C7-6992-438E-A424-4F479EDA13D0}" destId="{75BA2EE1-9303-4B3C-B7EB-A0F94658C5BA}" srcOrd="2" destOrd="0" parTransId="{A7B9FA2C-94CA-4DA1-8E9F-A39559FBB8AD}" sibTransId="{EACA9601-902C-4135-9AC8-085BBCAA7212}"/>
    <dgm:cxn modelId="{F837D227-2009-472B-B38A-C11CEF3EFAF9}" type="presOf" srcId="{CB38F1D0-B8F0-4DDC-9AE9-163513940DE5}" destId="{46538031-4A77-45F2-BDA8-688F42D28934}" srcOrd="0" destOrd="0" presId="urn:microsoft.com/office/officeart/2005/8/layout/list1"/>
    <dgm:cxn modelId="{A7BB1691-5507-491E-9131-95FCEA60DADD}" type="presOf" srcId="{BD078EE4-8B45-4F95-B14D-2BE9C2A4A212}" destId="{D66056B7-0558-42C5-AF10-91977BDD2735}" srcOrd="0" destOrd="0" presId="urn:microsoft.com/office/officeart/2005/8/layout/list1"/>
    <dgm:cxn modelId="{508554FB-3138-4899-801B-693D4E786091}" type="presOf" srcId="{E0E0A4D7-653B-4F75-9E72-51851FB11AD4}" destId="{C25F12F4-56FE-47FF-9DA3-D5E6734C31FA}" srcOrd="1" destOrd="0" presId="urn:microsoft.com/office/officeart/2005/8/layout/list1"/>
    <dgm:cxn modelId="{07FF3357-05A0-489E-A90C-212D9DBE70F1}" srcId="{E0E0A4D7-653B-4F75-9E72-51851FB11AD4}" destId="{BD078EE4-8B45-4F95-B14D-2BE9C2A4A212}" srcOrd="0" destOrd="0" parTransId="{3CED32EF-BD6E-4E07-8B14-9F0B36D4C7BA}" sibTransId="{B8927476-0385-4AE0-8BE0-C962659400EB}"/>
    <dgm:cxn modelId="{CA30E820-39E8-49FF-8161-18E95CFDFEF9}" type="presOf" srcId="{CA57EA3D-EBCA-4969-BA1E-F4B602B14A24}" destId="{D66056B7-0558-42C5-AF10-91977BDD2735}" srcOrd="0" destOrd="1" presId="urn:microsoft.com/office/officeart/2005/8/layout/list1"/>
    <dgm:cxn modelId="{C2E95BAD-8E9D-4C6A-AC47-CE831EA7D8B2}" srcId="{CB38F1D0-B8F0-4DDC-9AE9-163513940DE5}" destId="{088781CE-E8CC-4BEB-8991-BC6107DB0445}" srcOrd="1" destOrd="0" parTransId="{135E5106-B3C6-47C6-862A-A0CDAA10DD6A}" sibTransId="{E618329B-E523-4733-A9CF-570095094D89}"/>
    <dgm:cxn modelId="{349928D7-C1CC-405A-A95F-53139019F9C3}" type="presOf" srcId="{22436584-0161-469D-BDAC-70A643CA11AE}" destId="{6DC06E61-4BFE-4160-BEF2-19BBBE0884C8}" srcOrd="0" destOrd="0" presId="urn:microsoft.com/office/officeart/2005/8/layout/list1"/>
    <dgm:cxn modelId="{3AC2D5C2-D667-45A6-95A3-C0D032014E59}" type="presOf" srcId="{594F4239-9D76-46AE-845B-1AC0E2E4839A}" destId="{2C9353AC-B38D-46F7-A907-AEF0A48719CB}" srcOrd="0" destOrd="0" presId="urn:microsoft.com/office/officeart/2005/8/layout/list1"/>
    <dgm:cxn modelId="{25F847A6-0CB2-4F95-96C2-FB7CA2E6EA2E}" srcId="{F273A2C7-6992-438E-A424-4F479EDA13D0}" destId="{CB38F1D0-B8F0-4DDC-9AE9-163513940DE5}" srcOrd="0" destOrd="0" parTransId="{FCA03F9C-F18D-4641-A043-8958F7720305}" sibTransId="{DD836C83-F843-4FED-B985-7320D0B18358}"/>
    <dgm:cxn modelId="{6B6D8428-61A6-412C-810A-E1245CFC0C41}" srcId="{E0E0A4D7-653B-4F75-9E72-51851FB11AD4}" destId="{CA57EA3D-EBCA-4969-BA1E-F4B602B14A24}" srcOrd="1" destOrd="0" parTransId="{8E285AA2-0306-4B98-A04C-645CD7A36710}" sibTransId="{6A93AA05-3F2B-4088-B428-DA02D3BEC8EF}"/>
    <dgm:cxn modelId="{035671DA-53A0-4E93-BCF0-2B2FB595B8B8}" type="presOf" srcId="{75BA2EE1-9303-4B3C-B7EB-A0F94658C5BA}" destId="{A83C768D-E67D-416F-83EC-44F692FE4C33}" srcOrd="0" destOrd="0" presId="urn:microsoft.com/office/officeart/2005/8/layout/list1"/>
    <dgm:cxn modelId="{20580CED-A332-4744-9F44-9F49B60DB510}" type="presOf" srcId="{75BA2EE1-9303-4B3C-B7EB-A0F94658C5BA}" destId="{4BD7061C-F49D-447D-BF75-E3C35C56496D}" srcOrd="1" destOrd="0" presId="urn:microsoft.com/office/officeart/2005/8/layout/list1"/>
    <dgm:cxn modelId="{883891F2-A13F-45C4-8A5C-C4140AA0851D}" srcId="{75BA2EE1-9303-4B3C-B7EB-A0F94658C5BA}" destId="{22436584-0161-469D-BDAC-70A643CA11AE}" srcOrd="0" destOrd="0" parTransId="{AA95C06E-159A-4670-B796-4E3403694F06}" sibTransId="{29630B3F-5DA1-49F8-AFDF-2D3CE68F6054}"/>
    <dgm:cxn modelId="{4C36B726-165C-4409-8AE8-94B46C77DC8A}" srcId="{CB38F1D0-B8F0-4DDC-9AE9-163513940DE5}" destId="{594F4239-9D76-46AE-845B-1AC0E2E4839A}" srcOrd="0" destOrd="0" parTransId="{4327A83D-01AF-4CE1-A980-D4D1B2CA9C85}" sibTransId="{228020E2-C8B9-4B3E-9883-A3C6AE03FBA3}"/>
    <dgm:cxn modelId="{777D3BAD-FD65-4150-9F5A-8BC8D0F44E97}" type="presOf" srcId="{E0E0A4D7-653B-4F75-9E72-51851FB11AD4}" destId="{781F6F2A-179F-41CC-AF28-043BA6608DAB}" srcOrd="0" destOrd="0" presId="urn:microsoft.com/office/officeart/2005/8/layout/list1"/>
    <dgm:cxn modelId="{04502509-B245-498C-AD4B-74BA583DFA34}" type="presOf" srcId="{CB38F1D0-B8F0-4DDC-9AE9-163513940DE5}" destId="{43D3E8E4-0B1D-49BB-A4A2-3A7E0F076422}" srcOrd="1" destOrd="0" presId="urn:microsoft.com/office/officeart/2005/8/layout/list1"/>
    <dgm:cxn modelId="{07E1C62E-74F1-49E7-8B1E-1F00461E4AD6}" srcId="{F273A2C7-6992-438E-A424-4F479EDA13D0}" destId="{E0E0A4D7-653B-4F75-9E72-51851FB11AD4}" srcOrd="1" destOrd="0" parTransId="{351070C2-4D68-4BAB-84BD-6668F229CF22}" sibTransId="{2AF4D159-6694-465F-9EE5-19B1C1CC572C}"/>
    <dgm:cxn modelId="{3534353D-A73C-459A-8CEC-059FB5CB28E9}" type="presParOf" srcId="{E3E6FA07-8079-4A74-A5AB-3F29259977E1}" destId="{1EC0CB68-6BAE-4AD2-8EBF-DEFBF18858AD}" srcOrd="0" destOrd="0" presId="urn:microsoft.com/office/officeart/2005/8/layout/list1"/>
    <dgm:cxn modelId="{EC4DFE5B-C1C4-4D9D-842E-EF4A508A3C11}" type="presParOf" srcId="{1EC0CB68-6BAE-4AD2-8EBF-DEFBF18858AD}" destId="{46538031-4A77-45F2-BDA8-688F42D28934}" srcOrd="0" destOrd="0" presId="urn:microsoft.com/office/officeart/2005/8/layout/list1"/>
    <dgm:cxn modelId="{9037713D-12F3-4DA2-910A-8CBCD6A96589}" type="presParOf" srcId="{1EC0CB68-6BAE-4AD2-8EBF-DEFBF18858AD}" destId="{43D3E8E4-0B1D-49BB-A4A2-3A7E0F076422}" srcOrd="1" destOrd="0" presId="urn:microsoft.com/office/officeart/2005/8/layout/list1"/>
    <dgm:cxn modelId="{50EA012C-6179-42D1-ADBF-54D0C25D8F7B}" type="presParOf" srcId="{E3E6FA07-8079-4A74-A5AB-3F29259977E1}" destId="{765A6F0D-ABA0-4AAA-B151-3CF95B674211}" srcOrd="1" destOrd="0" presId="urn:microsoft.com/office/officeart/2005/8/layout/list1"/>
    <dgm:cxn modelId="{3D64500B-8F26-4525-837E-6F66A31D1A9D}" type="presParOf" srcId="{E3E6FA07-8079-4A74-A5AB-3F29259977E1}" destId="{2C9353AC-B38D-46F7-A907-AEF0A48719CB}" srcOrd="2" destOrd="0" presId="urn:microsoft.com/office/officeart/2005/8/layout/list1"/>
    <dgm:cxn modelId="{38428F38-BBAF-40BE-B5FE-5413682A7BA0}" type="presParOf" srcId="{E3E6FA07-8079-4A74-A5AB-3F29259977E1}" destId="{F57D5190-EDF0-45EC-AC57-EBBC9221E897}" srcOrd="3" destOrd="0" presId="urn:microsoft.com/office/officeart/2005/8/layout/list1"/>
    <dgm:cxn modelId="{285B9645-D9D6-4210-B275-DA7CC3E043B3}" type="presParOf" srcId="{E3E6FA07-8079-4A74-A5AB-3F29259977E1}" destId="{C102F1B1-A2F7-419C-9753-7BE79119FDDB}" srcOrd="4" destOrd="0" presId="urn:microsoft.com/office/officeart/2005/8/layout/list1"/>
    <dgm:cxn modelId="{6AF03CC5-2DF9-4D51-951C-F1A29D2C263C}" type="presParOf" srcId="{C102F1B1-A2F7-419C-9753-7BE79119FDDB}" destId="{781F6F2A-179F-41CC-AF28-043BA6608DAB}" srcOrd="0" destOrd="0" presId="urn:microsoft.com/office/officeart/2005/8/layout/list1"/>
    <dgm:cxn modelId="{6FC864BF-C494-417A-B874-980821EE96A8}" type="presParOf" srcId="{C102F1B1-A2F7-419C-9753-7BE79119FDDB}" destId="{C25F12F4-56FE-47FF-9DA3-D5E6734C31FA}" srcOrd="1" destOrd="0" presId="urn:microsoft.com/office/officeart/2005/8/layout/list1"/>
    <dgm:cxn modelId="{4EB9ED0C-3D4E-4056-AAA4-7A291B542DDE}" type="presParOf" srcId="{E3E6FA07-8079-4A74-A5AB-3F29259977E1}" destId="{CCB2FC79-8014-426B-80D5-98EF69DC9505}" srcOrd="5" destOrd="0" presId="urn:microsoft.com/office/officeart/2005/8/layout/list1"/>
    <dgm:cxn modelId="{DE81C5F6-F205-4FC1-8D9E-144E8466709F}" type="presParOf" srcId="{E3E6FA07-8079-4A74-A5AB-3F29259977E1}" destId="{D66056B7-0558-42C5-AF10-91977BDD2735}" srcOrd="6" destOrd="0" presId="urn:microsoft.com/office/officeart/2005/8/layout/list1"/>
    <dgm:cxn modelId="{9E6853FB-C746-4A2C-863B-C7DCB469B5A6}" type="presParOf" srcId="{E3E6FA07-8079-4A74-A5AB-3F29259977E1}" destId="{E3BC0447-8F53-4201-B16C-E66D78A015E8}" srcOrd="7" destOrd="0" presId="urn:microsoft.com/office/officeart/2005/8/layout/list1"/>
    <dgm:cxn modelId="{6B967DA9-972D-4A91-BD36-53DB52A18434}" type="presParOf" srcId="{E3E6FA07-8079-4A74-A5AB-3F29259977E1}" destId="{0671C8D3-AF1D-46B8-9391-5EBEDD48D3A5}" srcOrd="8" destOrd="0" presId="urn:microsoft.com/office/officeart/2005/8/layout/list1"/>
    <dgm:cxn modelId="{0A7E2CED-AE7C-4601-B1C4-63579728A3F9}" type="presParOf" srcId="{0671C8D3-AF1D-46B8-9391-5EBEDD48D3A5}" destId="{A83C768D-E67D-416F-83EC-44F692FE4C33}" srcOrd="0" destOrd="0" presId="urn:microsoft.com/office/officeart/2005/8/layout/list1"/>
    <dgm:cxn modelId="{3FD67AFA-1627-47F7-8358-940BC008A012}" type="presParOf" srcId="{0671C8D3-AF1D-46B8-9391-5EBEDD48D3A5}" destId="{4BD7061C-F49D-447D-BF75-E3C35C56496D}" srcOrd="1" destOrd="0" presId="urn:microsoft.com/office/officeart/2005/8/layout/list1"/>
    <dgm:cxn modelId="{42D663DB-BDBD-4D92-8781-2AFEF0881CF6}" type="presParOf" srcId="{E3E6FA07-8079-4A74-A5AB-3F29259977E1}" destId="{2489F397-E441-4B32-96D5-6DEAD791A261}" srcOrd="9" destOrd="0" presId="urn:microsoft.com/office/officeart/2005/8/layout/list1"/>
    <dgm:cxn modelId="{8E93B817-314B-4F59-9DFC-67445519BCE1}" type="presParOf" srcId="{E3E6FA07-8079-4A74-A5AB-3F29259977E1}" destId="{6DC06E61-4BFE-4160-BEF2-19BBBE0884C8}" srcOrd="10" destOrd="0" presId="urn:microsoft.com/office/officeart/2005/8/layout/list1"/>
  </dgm:cxnLst>
  <dgm:bg/>
  <dgm:whole/>
  <dgm:extLst>
    <a:ext uri="http://schemas.microsoft.com/office/drawing/2008/diagram"/>
  </dgm:extLst>
</dgm:dataModel>
</file>

<file path=ppt/diagrams/data5.xml><?xml version="1.0" encoding="utf-8"?>
<dgm:dataModel xmlns:dgm="http://schemas.openxmlformats.org/drawingml/2006/diagram" xmlns:a="http://schemas.openxmlformats.org/drawingml/2006/main">
  <dgm:ptLst>
    <dgm:pt modelId="{6EEFDCDE-5206-47DF-AB5D-46F23A3F64BF}" type="doc">
      <dgm:prSet loTypeId="urn:microsoft.com/office/officeart/2005/8/layout/default" loCatId="list" qsTypeId="urn:microsoft.com/office/officeart/2005/8/quickstyle/simple1#5" qsCatId="simple" csTypeId="urn:microsoft.com/office/officeart/2005/8/colors/accent1_2#5" csCatId="accent1" phldr="1"/>
      <dgm:spPr/>
      <dgm:t>
        <a:bodyPr/>
        <a:lstStyle/>
        <a:p>
          <a:endParaRPr lang="en-US"/>
        </a:p>
      </dgm:t>
    </dgm:pt>
    <dgm:pt modelId="{B3CE3E29-48CE-46DB-A506-91222541DF9B}">
      <dgm:prSet phldrT="[Text]"/>
      <dgm:spPr/>
      <dgm:t>
        <a:bodyPr/>
        <a:lstStyle/>
        <a:p>
          <a:r>
            <a:rPr lang="en-US" dirty="0" smtClean="0"/>
            <a:t>Turnaround</a:t>
          </a:r>
          <a:endParaRPr lang="en-US" dirty="0"/>
        </a:p>
      </dgm:t>
    </dgm:pt>
    <dgm:pt modelId="{AFF1F70E-6CEB-4395-82A0-13FB8BBD5DF6}" type="parTrans" cxnId="{286B3B3E-A214-4397-A15E-9FF53844A426}">
      <dgm:prSet/>
      <dgm:spPr/>
      <dgm:t>
        <a:bodyPr/>
        <a:lstStyle/>
        <a:p>
          <a:endParaRPr lang="en-US"/>
        </a:p>
      </dgm:t>
    </dgm:pt>
    <dgm:pt modelId="{76690A28-38B6-4131-A12E-52554AD68499}" type="sibTrans" cxnId="{286B3B3E-A214-4397-A15E-9FF53844A426}">
      <dgm:prSet/>
      <dgm:spPr/>
      <dgm:t>
        <a:bodyPr/>
        <a:lstStyle/>
        <a:p>
          <a:endParaRPr lang="en-US"/>
        </a:p>
      </dgm:t>
    </dgm:pt>
    <dgm:pt modelId="{1994A9A2-DC09-445A-BD96-80B4654AAF82}">
      <dgm:prSet phldrT="[Text]"/>
      <dgm:spPr/>
      <dgm:t>
        <a:bodyPr/>
        <a:lstStyle/>
        <a:p>
          <a:r>
            <a:rPr lang="en-US" dirty="0" smtClean="0"/>
            <a:t>Restart</a:t>
          </a:r>
          <a:endParaRPr lang="en-US" dirty="0"/>
        </a:p>
      </dgm:t>
    </dgm:pt>
    <dgm:pt modelId="{98897CA7-C015-44FB-8171-D5B9AB971256}" type="parTrans" cxnId="{F5579243-9AF5-49A9-BF0D-64BD0EE92407}">
      <dgm:prSet/>
      <dgm:spPr/>
      <dgm:t>
        <a:bodyPr/>
        <a:lstStyle/>
        <a:p>
          <a:endParaRPr lang="en-US"/>
        </a:p>
      </dgm:t>
    </dgm:pt>
    <dgm:pt modelId="{C42A2210-8DF4-4696-9FA1-6DB95AA2232A}" type="sibTrans" cxnId="{F5579243-9AF5-49A9-BF0D-64BD0EE92407}">
      <dgm:prSet/>
      <dgm:spPr/>
      <dgm:t>
        <a:bodyPr/>
        <a:lstStyle/>
        <a:p>
          <a:endParaRPr lang="en-US"/>
        </a:p>
      </dgm:t>
    </dgm:pt>
    <dgm:pt modelId="{03946DE4-1E6B-4CC6-958D-3152BBFF9D34}">
      <dgm:prSet phldrT="[Text]"/>
      <dgm:spPr/>
      <dgm:t>
        <a:bodyPr/>
        <a:lstStyle/>
        <a:p>
          <a:r>
            <a:rPr lang="en-US" dirty="0" smtClean="0"/>
            <a:t>Closure</a:t>
          </a:r>
          <a:endParaRPr lang="en-US" dirty="0"/>
        </a:p>
      </dgm:t>
    </dgm:pt>
    <dgm:pt modelId="{B397FC7B-5245-49C4-BCE9-637BB537F39E}" type="parTrans" cxnId="{DF3FC2E4-B91F-4F03-A88E-F5352ABDC2F7}">
      <dgm:prSet/>
      <dgm:spPr/>
      <dgm:t>
        <a:bodyPr/>
        <a:lstStyle/>
        <a:p>
          <a:endParaRPr lang="en-US"/>
        </a:p>
      </dgm:t>
    </dgm:pt>
    <dgm:pt modelId="{58D44BCA-6FF7-465A-B700-2C9EFB6785F8}" type="sibTrans" cxnId="{DF3FC2E4-B91F-4F03-A88E-F5352ABDC2F7}">
      <dgm:prSet/>
      <dgm:spPr/>
      <dgm:t>
        <a:bodyPr/>
        <a:lstStyle/>
        <a:p>
          <a:endParaRPr lang="en-US"/>
        </a:p>
      </dgm:t>
    </dgm:pt>
    <dgm:pt modelId="{445DD4DD-CB3D-4ACD-8A33-AC6901A46590}">
      <dgm:prSet phldrT="[Text]"/>
      <dgm:spPr/>
      <dgm:t>
        <a:bodyPr/>
        <a:lstStyle/>
        <a:p>
          <a:r>
            <a:rPr lang="en-US" dirty="0" smtClean="0"/>
            <a:t>Transformation</a:t>
          </a:r>
          <a:endParaRPr lang="en-US" dirty="0"/>
        </a:p>
      </dgm:t>
    </dgm:pt>
    <dgm:pt modelId="{1F37A807-F7AE-4DC9-957B-E83E42DE912C}" type="parTrans" cxnId="{CA80A337-9374-455B-B8B9-7A12C74372D1}">
      <dgm:prSet/>
      <dgm:spPr/>
      <dgm:t>
        <a:bodyPr/>
        <a:lstStyle/>
        <a:p>
          <a:endParaRPr lang="en-US"/>
        </a:p>
      </dgm:t>
    </dgm:pt>
    <dgm:pt modelId="{2CB5A8CF-9E3F-42C1-B231-C409786ACE2A}" type="sibTrans" cxnId="{CA80A337-9374-455B-B8B9-7A12C74372D1}">
      <dgm:prSet/>
      <dgm:spPr/>
      <dgm:t>
        <a:bodyPr/>
        <a:lstStyle/>
        <a:p>
          <a:endParaRPr lang="en-US"/>
        </a:p>
      </dgm:t>
    </dgm:pt>
    <dgm:pt modelId="{9EFD570C-858A-4190-8671-1EADE4F502AE}" type="pres">
      <dgm:prSet presAssocID="{6EEFDCDE-5206-47DF-AB5D-46F23A3F64BF}" presName="diagram" presStyleCnt="0">
        <dgm:presLayoutVars>
          <dgm:dir/>
          <dgm:resizeHandles val="exact"/>
        </dgm:presLayoutVars>
      </dgm:prSet>
      <dgm:spPr/>
      <dgm:t>
        <a:bodyPr/>
        <a:lstStyle/>
        <a:p>
          <a:endParaRPr lang="en-US"/>
        </a:p>
      </dgm:t>
    </dgm:pt>
    <dgm:pt modelId="{4EB81F37-6A4D-448C-8E9C-A357314ECF6E}" type="pres">
      <dgm:prSet presAssocID="{B3CE3E29-48CE-46DB-A506-91222541DF9B}" presName="node" presStyleLbl="node1" presStyleIdx="0" presStyleCnt="4" custLinFactNeighborX="166" custLinFactNeighborY="-84">
        <dgm:presLayoutVars>
          <dgm:bulletEnabled val="1"/>
        </dgm:presLayoutVars>
      </dgm:prSet>
      <dgm:spPr/>
      <dgm:t>
        <a:bodyPr/>
        <a:lstStyle/>
        <a:p>
          <a:endParaRPr lang="en-US"/>
        </a:p>
      </dgm:t>
    </dgm:pt>
    <dgm:pt modelId="{EDBD932B-E24B-498A-90BD-B52C5BEF0636}" type="pres">
      <dgm:prSet presAssocID="{76690A28-38B6-4131-A12E-52554AD68499}" presName="sibTrans" presStyleCnt="0"/>
      <dgm:spPr/>
    </dgm:pt>
    <dgm:pt modelId="{BA4B3D7F-5089-490C-9332-CBBCF802F6A7}" type="pres">
      <dgm:prSet presAssocID="{1994A9A2-DC09-445A-BD96-80B4654AAF82}" presName="node" presStyleLbl="node1" presStyleIdx="1" presStyleCnt="4">
        <dgm:presLayoutVars>
          <dgm:bulletEnabled val="1"/>
        </dgm:presLayoutVars>
      </dgm:prSet>
      <dgm:spPr/>
      <dgm:t>
        <a:bodyPr/>
        <a:lstStyle/>
        <a:p>
          <a:endParaRPr lang="en-US"/>
        </a:p>
      </dgm:t>
    </dgm:pt>
    <dgm:pt modelId="{4FF38132-A0F5-419A-8FC3-271273BC6249}" type="pres">
      <dgm:prSet presAssocID="{C42A2210-8DF4-4696-9FA1-6DB95AA2232A}" presName="sibTrans" presStyleCnt="0"/>
      <dgm:spPr/>
    </dgm:pt>
    <dgm:pt modelId="{3EF838E0-9130-4562-9657-4229299B6FD6}" type="pres">
      <dgm:prSet presAssocID="{03946DE4-1E6B-4CC6-958D-3152BBFF9D34}" presName="node" presStyleLbl="node1" presStyleIdx="2" presStyleCnt="4">
        <dgm:presLayoutVars>
          <dgm:bulletEnabled val="1"/>
        </dgm:presLayoutVars>
      </dgm:prSet>
      <dgm:spPr/>
      <dgm:t>
        <a:bodyPr/>
        <a:lstStyle/>
        <a:p>
          <a:endParaRPr lang="en-US"/>
        </a:p>
      </dgm:t>
    </dgm:pt>
    <dgm:pt modelId="{36B34A6C-A650-4FF7-8A28-2E1E1666BB1D}" type="pres">
      <dgm:prSet presAssocID="{58D44BCA-6FF7-465A-B700-2C9EFB6785F8}" presName="sibTrans" presStyleCnt="0"/>
      <dgm:spPr/>
    </dgm:pt>
    <dgm:pt modelId="{5C347ED4-BDA7-4751-8939-362CA97A10E8}" type="pres">
      <dgm:prSet presAssocID="{445DD4DD-CB3D-4ACD-8A33-AC6901A46590}" presName="node" presStyleLbl="node1" presStyleIdx="3" presStyleCnt="4">
        <dgm:presLayoutVars>
          <dgm:bulletEnabled val="1"/>
        </dgm:presLayoutVars>
      </dgm:prSet>
      <dgm:spPr/>
      <dgm:t>
        <a:bodyPr/>
        <a:lstStyle/>
        <a:p>
          <a:endParaRPr lang="en-US"/>
        </a:p>
      </dgm:t>
    </dgm:pt>
  </dgm:ptLst>
  <dgm:cxnLst>
    <dgm:cxn modelId="{286B3B3E-A214-4397-A15E-9FF53844A426}" srcId="{6EEFDCDE-5206-47DF-AB5D-46F23A3F64BF}" destId="{B3CE3E29-48CE-46DB-A506-91222541DF9B}" srcOrd="0" destOrd="0" parTransId="{AFF1F70E-6CEB-4395-82A0-13FB8BBD5DF6}" sibTransId="{76690A28-38B6-4131-A12E-52554AD68499}"/>
    <dgm:cxn modelId="{425CFCFE-8CCB-4F6F-8D78-9835550D9A47}" type="presOf" srcId="{6EEFDCDE-5206-47DF-AB5D-46F23A3F64BF}" destId="{9EFD570C-858A-4190-8671-1EADE4F502AE}" srcOrd="0" destOrd="0" presId="urn:microsoft.com/office/officeart/2005/8/layout/default"/>
    <dgm:cxn modelId="{D5769724-5355-4119-BB6A-30DEA86E87F7}" type="presOf" srcId="{445DD4DD-CB3D-4ACD-8A33-AC6901A46590}" destId="{5C347ED4-BDA7-4751-8939-362CA97A10E8}" srcOrd="0" destOrd="0" presId="urn:microsoft.com/office/officeart/2005/8/layout/default"/>
    <dgm:cxn modelId="{86F5E5DA-B33E-4178-86E6-7A064C1B9F28}" type="presOf" srcId="{03946DE4-1E6B-4CC6-958D-3152BBFF9D34}" destId="{3EF838E0-9130-4562-9657-4229299B6FD6}" srcOrd="0" destOrd="0" presId="urn:microsoft.com/office/officeart/2005/8/layout/default"/>
    <dgm:cxn modelId="{F5579243-9AF5-49A9-BF0D-64BD0EE92407}" srcId="{6EEFDCDE-5206-47DF-AB5D-46F23A3F64BF}" destId="{1994A9A2-DC09-445A-BD96-80B4654AAF82}" srcOrd="1" destOrd="0" parTransId="{98897CA7-C015-44FB-8171-D5B9AB971256}" sibTransId="{C42A2210-8DF4-4696-9FA1-6DB95AA2232A}"/>
    <dgm:cxn modelId="{DF3FC2E4-B91F-4F03-A88E-F5352ABDC2F7}" srcId="{6EEFDCDE-5206-47DF-AB5D-46F23A3F64BF}" destId="{03946DE4-1E6B-4CC6-958D-3152BBFF9D34}" srcOrd="2" destOrd="0" parTransId="{B397FC7B-5245-49C4-BCE9-637BB537F39E}" sibTransId="{58D44BCA-6FF7-465A-B700-2C9EFB6785F8}"/>
    <dgm:cxn modelId="{C485BE2B-FA4F-40D6-9E1C-9B3F1E7C129B}" type="presOf" srcId="{1994A9A2-DC09-445A-BD96-80B4654AAF82}" destId="{BA4B3D7F-5089-490C-9332-CBBCF802F6A7}" srcOrd="0" destOrd="0" presId="urn:microsoft.com/office/officeart/2005/8/layout/default"/>
    <dgm:cxn modelId="{CA80A337-9374-455B-B8B9-7A12C74372D1}" srcId="{6EEFDCDE-5206-47DF-AB5D-46F23A3F64BF}" destId="{445DD4DD-CB3D-4ACD-8A33-AC6901A46590}" srcOrd="3" destOrd="0" parTransId="{1F37A807-F7AE-4DC9-957B-E83E42DE912C}" sibTransId="{2CB5A8CF-9E3F-42C1-B231-C409786ACE2A}"/>
    <dgm:cxn modelId="{BB79B08D-05CC-4ECD-AEE1-ADD0637D8C5D}" type="presOf" srcId="{B3CE3E29-48CE-46DB-A506-91222541DF9B}" destId="{4EB81F37-6A4D-448C-8E9C-A357314ECF6E}" srcOrd="0" destOrd="0" presId="urn:microsoft.com/office/officeart/2005/8/layout/default"/>
    <dgm:cxn modelId="{BE3AB415-BBA1-496A-80B6-32F374C48AB7}" type="presParOf" srcId="{9EFD570C-858A-4190-8671-1EADE4F502AE}" destId="{4EB81F37-6A4D-448C-8E9C-A357314ECF6E}" srcOrd="0" destOrd="0" presId="urn:microsoft.com/office/officeart/2005/8/layout/default"/>
    <dgm:cxn modelId="{D40003F2-C5C2-4894-808C-A0F570C3462B}" type="presParOf" srcId="{9EFD570C-858A-4190-8671-1EADE4F502AE}" destId="{EDBD932B-E24B-498A-90BD-B52C5BEF0636}" srcOrd="1" destOrd="0" presId="urn:microsoft.com/office/officeart/2005/8/layout/default"/>
    <dgm:cxn modelId="{8F55FFE7-EF37-492D-BD96-D49EFC3122DA}" type="presParOf" srcId="{9EFD570C-858A-4190-8671-1EADE4F502AE}" destId="{BA4B3D7F-5089-490C-9332-CBBCF802F6A7}" srcOrd="2" destOrd="0" presId="urn:microsoft.com/office/officeart/2005/8/layout/default"/>
    <dgm:cxn modelId="{C998121A-2345-4C6F-8060-F312A394BC0D}" type="presParOf" srcId="{9EFD570C-858A-4190-8671-1EADE4F502AE}" destId="{4FF38132-A0F5-419A-8FC3-271273BC6249}" srcOrd="3" destOrd="0" presId="urn:microsoft.com/office/officeart/2005/8/layout/default"/>
    <dgm:cxn modelId="{3A52688E-1549-41EE-98E5-CB491D31AE2B}" type="presParOf" srcId="{9EFD570C-858A-4190-8671-1EADE4F502AE}" destId="{3EF838E0-9130-4562-9657-4229299B6FD6}" srcOrd="4" destOrd="0" presId="urn:microsoft.com/office/officeart/2005/8/layout/default"/>
    <dgm:cxn modelId="{881D1589-8380-4514-8F7B-94B76DC91054}" type="presParOf" srcId="{9EFD570C-858A-4190-8671-1EADE4F502AE}" destId="{36B34A6C-A650-4FF7-8A28-2E1E1666BB1D}" srcOrd="5" destOrd="0" presId="urn:microsoft.com/office/officeart/2005/8/layout/default"/>
    <dgm:cxn modelId="{92C69573-63E5-4C5C-8A06-D2E790405DFA}" type="presParOf" srcId="{9EFD570C-858A-4190-8671-1EADE4F502AE}" destId="{5C347ED4-BDA7-4751-8939-362CA97A10E8}" srcOrd="6" destOrd="0" presId="urn:microsoft.com/office/officeart/2005/8/layout/default"/>
  </dgm:cxnLst>
  <dgm:bg/>
  <dgm:whole/>
  <dgm:extLst>
    <a:ext uri="http://schemas.microsoft.com/office/drawing/2008/diagram"/>
  </dgm:extLst>
</dgm:dataModel>
</file>

<file path=ppt/diagrams/data6.xml><?xml version="1.0" encoding="utf-8"?>
<dgm:dataModel xmlns:dgm="http://schemas.openxmlformats.org/drawingml/2006/diagram" xmlns:a="http://schemas.openxmlformats.org/drawingml/2006/main">
  <dgm:ptLst>
    <dgm:pt modelId="{B00D0F25-3E07-4FA4-A297-2EB86CD7F31B}" type="doc">
      <dgm:prSet loTypeId="urn:microsoft.com/office/officeart/2005/8/layout/vList2" loCatId="list" qsTypeId="urn:microsoft.com/office/officeart/2005/8/quickstyle/simple1#6" qsCatId="simple" csTypeId="urn:microsoft.com/office/officeart/2005/8/colors/accent1_2#6" csCatId="accent1" phldr="1"/>
      <dgm:spPr/>
      <dgm:t>
        <a:bodyPr/>
        <a:lstStyle/>
        <a:p>
          <a:endParaRPr lang="en-US"/>
        </a:p>
      </dgm:t>
    </dgm:pt>
    <dgm:pt modelId="{ADC0E668-7599-4138-AE0A-47290B6EFB35}">
      <dgm:prSet/>
      <dgm:spPr/>
      <dgm:t>
        <a:bodyPr/>
        <a:lstStyle/>
        <a:p>
          <a:pPr rtl="0"/>
          <a:r>
            <a:rPr lang="en-US" dirty="0" smtClean="0"/>
            <a:t>Determining best fit should be based on an appraisal of school and district capacity as well as an assessment of the supply of external partners or providers available to lead effort</a:t>
          </a:r>
          <a:endParaRPr lang="en-US" dirty="0"/>
        </a:p>
      </dgm:t>
    </dgm:pt>
    <dgm:pt modelId="{3D7E11DB-B5FA-4F22-B25E-383D8CFEB461}" type="parTrans" cxnId="{6A3D2977-CBD5-4F0B-B101-2B2E6E76B44B}">
      <dgm:prSet/>
      <dgm:spPr/>
      <dgm:t>
        <a:bodyPr/>
        <a:lstStyle/>
        <a:p>
          <a:endParaRPr lang="en-US"/>
        </a:p>
      </dgm:t>
    </dgm:pt>
    <dgm:pt modelId="{20B06888-AF18-40BC-80CB-8E1B323A52B4}" type="sibTrans" cxnId="{6A3D2977-CBD5-4F0B-B101-2B2E6E76B44B}">
      <dgm:prSet/>
      <dgm:spPr/>
      <dgm:t>
        <a:bodyPr/>
        <a:lstStyle/>
        <a:p>
          <a:endParaRPr lang="en-US"/>
        </a:p>
      </dgm:t>
    </dgm:pt>
    <dgm:pt modelId="{7D89CB7A-2E3C-4AFE-A4EF-D32102A2AB37}">
      <dgm:prSet/>
      <dgm:spPr/>
      <dgm:t>
        <a:bodyPr/>
        <a:lstStyle/>
        <a:p>
          <a:pPr rtl="0"/>
          <a:r>
            <a:rPr lang="en-US" dirty="0" smtClean="0"/>
            <a:t>School districts must </a:t>
          </a:r>
          <a:r>
            <a:rPr lang="en-US" b="1" i="1" dirty="0" smtClean="0"/>
            <a:t>develop </a:t>
          </a:r>
          <a:r>
            <a:rPr lang="en-US" b="1" i="1" u="sng" dirty="0" smtClean="0"/>
            <a:t>and</a:t>
          </a:r>
          <a:r>
            <a:rPr lang="en-US" b="1" i="1" dirty="0" smtClean="0"/>
            <a:t> implement a strategic approach </a:t>
          </a:r>
          <a:r>
            <a:rPr lang="en-US" dirty="0" smtClean="0"/>
            <a:t>to achieve goals given challenges</a:t>
          </a:r>
          <a:endParaRPr lang="en-US" dirty="0"/>
        </a:p>
      </dgm:t>
    </dgm:pt>
    <dgm:pt modelId="{C874CBAE-C662-438C-B77E-3B53D6714EF9}" type="parTrans" cxnId="{79351CBA-1304-4DBB-BF03-093E972E0A6F}">
      <dgm:prSet/>
      <dgm:spPr/>
      <dgm:t>
        <a:bodyPr/>
        <a:lstStyle/>
        <a:p>
          <a:endParaRPr lang="en-US"/>
        </a:p>
      </dgm:t>
    </dgm:pt>
    <dgm:pt modelId="{912DC75F-7EFC-4219-8918-74BC407DFE02}" type="sibTrans" cxnId="{79351CBA-1304-4DBB-BF03-093E972E0A6F}">
      <dgm:prSet/>
      <dgm:spPr/>
      <dgm:t>
        <a:bodyPr/>
        <a:lstStyle/>
        <a:p>
          <a:endParaRPr lang="en-US"/>
        </a:p>
      </dgm:t>
    </dgm:pt>
    <dgm:pt modelId="{FE52C736-B139-4CA2-A926-C344A394888C}">
      <dgm:prSet/>
      <dgm:spPr/>
      <dgm:t>
        <a:bodyPr/>
        <a:lstStyle/>
        <a:p>
          <a:pPr rtl="0"/>
          <a:r>
            <a:rPr lang="en-US" dirty="0" smtClean="0"/>
            <a:t>States, districts and individual schools must commit to making intentional choices and making intentional changes</a:t>
          </a:r>
          <a:endParaRPr lang="en-US" dirty="0"/>
        </a:p>
      </dgm:t>
    </dgm:pt>
    <dgm:pt modelId="{44F0B7D5-3A0C-40C6-B2FB-20EC3A22BE35}" type="parTrans" cxnId="{103C0380-5F15-4775-A0B3-309E512B2BDA}">
      <dgm:prSet/>
      <dgm:spPr/>
      <dgm:t>
        <a:bodyPr/>
        <a:lstStyle/>
        <a:p>
          <a:endParaRPr lang="en-US"/>
        </a:p>
      </dgm:t>
    </dgm:pt>
    <dgm:pt modelId="{B419309B-E99D-45F0-A299-1DFA73A93EC2}" type="sibTrans" cxnId="{103C0380-5F15-4775-A0B3-309E512B2BDA}">
      <dgm:prSet/>
      <dgm:spPr/>
      <dgm:t>
        <a:bodyPr/>
        <a:lstStyle/>
        <a:p>
          <a:endParaRPr lang="en-US"/>
        </a:p>
      </dgm:t>
    </dgm:pt>
    <dgm:pt modelId="{8EDC8115-A521-498F-8C8E-B8001E4CBD0A}" type="pres">
      <dgm:prSet presAssocID="{B00D0F25-3E07-4FA4-A297-2EB86CD7F31B}" presName="linear" presStyleCnt="0">
        <dgm:presLayoutVars>
          <dgm:animLvl val="lvl"/>
          <dgm:resizeHandles val="exact"/>
        </dgm:presLayoutVars>
      </dgm:prSet>
      <dgm:spPr/>
      <dgm:t>
        <a:bodyPr/>
        <a:lstStyle/>
        <a:p>
          <a:endParaRPr lang="en-US"/>
        </a:p>
      </dgm:t>
    </dgm:pt>
    <dgm:pt modelId="{C93E95E9-0C17-403A-9734-BCB065D90F38}" type="pres">
      <dgm:prSet presAssocID="{ADC0E668-7599-4138-AE0A-47290B6EFB35}" presName="parentText" presStyleLbl="node1" presStyleIdx="0" presStyleCnt="3">
        <dgm:presLayoutVars>
          <dgm:chMax val="0"/>
          <dgm:bulletEnabled val="1"/>
        </dgm:presLayoutVars>
      </dgm:prSet>
      <dgm:spPr/>
      <dgm:t>
        <a:bodyPr/>
        <a:lstStyle/>
        <a:p>
          <a:endParaRPr lang="en-US"/>
        </a:p>
      </dgm:t>
    </dgm:pt>
    <dgm:pt modelId="{88A5DE18-6FDC-40B2-924D-F65B48C6A75A}" type="pres">
      <dgm:prSet presAssocID="{20B06888-AF18-40BC-80CB-8E1B323A52B4}" presName="spacer" presStyleCnt="0"/>
      <dgm:spPr/>
    </dgm:pt>
    <dgm:pt modelId="{0645612A-4426-43D2-A79A-65C7E8985C20}" type="pres">
      <dgm:prSet presAssocID="{FE52C736-B139-4CA2-A926-C344A394888C}" presName="parentText" presStyleLbl="node1" presStyleIdx="1" presStyleCnt="3">
        <dgm:presLayoutVars>
          <dgm:chMax val="0"/>
          <dgm:bulletEnabled val="1"/>
        </dgm:presLayoutVars>
      </dgm:prSet>
      <dgm:spPr/>
      <dgm:t>
        <a:bodyPr/>
        <a:lstStyle/>
        <a:p>
          <a:endParaRPr lang="en-US"/>
        </a:p>
      </dgm:t>
    </dgm:pt>
    <dgm:pt modelId="{7E0CA751-ABDF-4975-888F-1CEF2DE23487}" type="pres">
      <dgm:prSet presAssocID="{B419309B-E99D-45F0-A299-1DFA73A93EC2}" presName="spacer" presStyleCnt="0"/>
      <dgm:spPr/>
    </dgm:pt>
    <dgm:pt modelId="{C4D46812-7395-4BF5-BBBF-A5DC1F473179}" type="pres">
      <dgm:prSet presAssocID="{7D89CB7A-2E3C-4AFE-A4EF-D32102A2AB37}" presName="parentText" presStyleLbl="node1" presStyleIdx="2" presStyleCnt="3">
        <dgm:presLayoutVars>
          <dgm:chMax val="0"/>
          <dgm:bulletEnabled val="1"/>
        </dgm:presLayoutVars>
      </dgm:prSet>
      <dgm:spPr/>
      <dgm:t>
        <a:bodyPr/>
        <a:lstStyle/>
        <a:p>
          <a:endParaRPr lang="en-US"/>
        </a:p>
      </dgm:t>
    </dgm:pt>
  </dgm:ptLst>
  <dgm:cxnLst>
    <dgm:cxn modelId="{1B800133-6DD1-4650-9CFC-08BB39060F52}" type="presOf" srcId="{B00D0F25-3E07-4FA4-A297-2EB86CD7F31B}" destId="{8EDC8115-A521-498F-8C8E-B8001E4CBD0A}" srcOrd="0" destOrd="0" presId="urn:microsoft.com/office/officeart/2005/8/layout/vList2"/>
    <dgm:cxn modelId="{103C0380-5F15-4775-A0B3-309E512B2BDA}" srcId="{B00D0F25-3E07-4FA4-A297-2EB86CD7F31B}" destId="{FE52C736-B139-4CA2-A926-C344A394888C}" srcOrd="1" destOrd="0" parTransId="{44F0B7D5-3A0C-40C6-B2FB-20EC3A22BE35}" sibTransId="{B419309B-E99D-45F0-A299-1DFA73A93EC2}"/>
    <dgm:cxn modelId="{41FA04C6-862D-418A-9970-4F7431CCE0FA}" type="presOf" srcId="{ADC0E668-7599-4138-AE0A-47290B6EFB35}" destId="{C93E95E9-0C17-403A-9734-BCB065D90F38}" srcOrd="0" destOrd="0" presId="urn:microsoft.com/office/officeart/2005/8/layout/vList2"/>
    <dgm:cxn modelId="{79351CBA-1304-4DBB-BF03-093E972E0A6F}" srcId="{B00D0F25-3E07-4FA4-A297-2EB86CD7F31B}" destId="{7D89CB7A-2E3C-4AFE-A4EF-D32102A2AB37}" srcOrd="2" destOrd="0" parTransId="{C874CBAE-C662-438C-B77E-3B53D6714EF9}" sibTransId="{912DC75F-7EFC-4219-8918-74BC407DFE02}"/>
    <dgm:cxn modelId="{02F11C1F-52C7-4E32-87D8-84CDCC564731}" type="presOf" srcId="{FE52C736-B139-4CA2-A926-C344A394888C}" destId="{0645612A-4426-43D2-A79A-65C7E8985C20}" srcOrd="0" destOrd="0" presId="urn:microsoft.com/office/officeart/2005/8/layout/vList2"/>
    <dgm:cxn modelId="{6A3D2977-CBD5-4F0B-B101-2B2E6E76B44B}" srcId="{B00D0F25-3E07-4FA4-A297-2EB86CD7F31B}" destId="{ADC0E668-7599-4138-AE0A-47290B6EFB35}" srcOrd="0" destOrd="0" parTransId="{3D7E11DB-B5FA-4F22-B25E-383D8CFEB461}" sibTransId="{20B06888-AF18-40BC-80CB-8E1B323A52B4}"/>
    <dgm:cxn modelId="{2CA68573-F409-4A09-A4C2-11F2988C3598}" type="presOf" srcId="{7D89CB7A-2E3C-4AFE-A4EF-D32102A2AB37}" destId="{C4D46812-7395-4BF5-BBBF-A5DC1F473179}" srcOrd="0" destOrd="0" presId="urn:microsoft.com/office/officeart/2005/8/layout/vList2"/>
    <dgm:cxn modelId="{D3B0B3D3-ED09-4E7C-90DD-18A5AE10F3FD}" type="presParOf" srcId="{8EDC8115-A521-498F-8C8E-B8001E4CBD0A}" destId="{C93E95E9-0C17-403A-9734-BCB065D90F38}" srcOrd="0" destOrd="0" presId="urn:microsoft.com/office/officeart/2005/8/layout/vList2"/>
    <dgm:cxn modelId="{A2CC9986-B966-4FE4-8C8D-DD0C95AAD7C7}" type="presParOf" srcId="{8EDC8115-A521-498F-8C8E-B8001E4CBD0A}" destId="{88A5DE18-6FDC-40B2-924D-F65B48C6A75A}" srcOrd="1" destOrd="0" presId="urn:microsoft.com/office/officeart/2005/8/layout/vList2"/>
    <dgm:cxn modelId="{B7CFC3A7-B3F9-4E79-A2D0-EE3D8D49E25E}" type="presParOf" srcId="{8EDC8115-A521-498F-8C8E-B8001E4CBD0A}" destId="{0645612A-4426-43D2-A79A-65C7E8985C20}" srcOrd="2" destOrd="0" presId="urn:microsoft.com/office/officeart/2005/8/layout/vList2"/>
    <dgm:cxn modelId="{5D3934BC-4307-4E6F-AF1D-C746BC12DCED}" type="presParOf" srcId="{8EDC8115-A521-498F-8C8E-B8001E4CBD0A}" destId="{7E0CA751-ABDF-4975-888F-1CEF2DE23487}" srcOrd="3" destOrd="0" presId="urn:microsoft.com/office/officeart/2005/8/layout/vList2"/>
    <dgm:cxn modelId="{D9037F8A-6011-49C4-99EF-C00BACC7C759}" type="presParOf" srcId="{8EDC8115-A521-498F-8C8E-B8001E4CBD0A}" destId="{C4D46812-7395-4BF5-BBBF-A5DC1F473179}" srcOrd="4" destOrd="0" presId="urn:microsoft.com/office/officeart/2005/8/layout/vList2"/>
  </dgm:cxnLst>
  <dgm:bg/>
  <dgm:whole/>
  <dgm:extLst>
    <a:ext uri="http://schemas.microsoft.com/office/drawing/2008/diagram"/>
  </dgm:extLst>
</dgm:dataModel>
</file>

<file path=ppt/diagrams/data7.xml><?xml version="1.0" encoding="utf-8"?>
<dgm:dataModel xmlns:dgm="http://schemas.openxmlformats.org/drawingml/2006/diagram" xmlns:a="http://schemas.openxmlformats.org/drawingml/2006/main">
  <dgm:ptLst>
    <dgm:pt modelId="{F830F866-465A-4885-94E8-0C6259C40044}" type="doc">
      <dgm:prSet loTypeId="urn:microsoft.com/office/officeart/2005/8/layout/pyramid2" loCatId="list" qsTypeId="urn:microsoft.com/office/officeart/2005/8/quickstyle/simple1#7" qsCatId="simple" csTypeId="urn:microsoft.com/office/officeart/2005/8/colors/accent1_2#7" csCatId="accent1" phldr="1"/>
      <dgm:spPr/>
      <dgm:t>
        <a:bodyPr/>
        <a:lstStyle/>
        <a:p>
          <a:endParaRPr lang="en-US"/>
        </a:p>
      </dgm:t>
    </dgm:pt>
    <dgm:pt modelId="{432F4AC5-A8FF-4354-A0AC-598466438994}">
      <dgm:prSet custT="1"/>
      <dgm:spPr/>
      <dgm:t>
        <a:bodyPr/>
        <a:lstStyle/>
        <a:p>
          <a:pPr rtl="0"/>
          <a:r>
            <a:rPr lang="en-US" sz="2800" b="1" dirty="0" smtClean="0"/>
            <a:t>Closure</a:t>
          </a:r>
          <a:endParaRPr lang="en-US" sz="2800" b="1" dirty="0"/>
        </a:p>
      </dgm:t>
    </dgm:pt>
    <dgm:pt modelId="{19077900-AA88-4420-BBAF-360ED899D9DF}" type="parTrans" cxnId="{1D280903-3200-4FB2-A0FA-035A0454AABB}">
      <dgm:prSet/>
      <dgm:spPr/>
      <dgm:t>
        <a:bodyPr/>
        <a:lstStyle/>
        <a:p>
          <a:endParaRPr lang="en-US"/>
        </a:p>
      </dgm:t>
    </dgm:pt>
    <dgm:pt modelId="{6F6DA6C3-61BC-469D-94EA-D79DF4A75B6A}" type="sibTrans" cxnId="{1D280903-3200-4FB2-A0FA-035A0454AABB}">
      <dgm:prSet/>
      <dgm:spPr/>
      <dgm:t>
        <a:bodyPr/>
        <a:lstStyle/>
        <a:p>
          <a:endParaRPr lang="en-US"/>
        </a:p>
      </dgm:t>
    </dgm:pt>
    <dgm:pt modelId="{C017A2AB-5D6B-4A40-8B66-C06395CD5C47}">
      <dgm:prSet custT="1"/>
      <dgm:spPr/>
      <dgm:t>
        <a:bodyPr/>
        <a:lstStyle/>
        <a:p>
          <a:pPr rtl="0"/>
          <a:r>
            <a:rPr lang="en-US" sz="2800" b="1" dirty="0" smtClean="0"/>
            <a:t>Turnaround/Restart/Transformation</a:t>
          </a:r>
          <a:endParaRPr lang="en-US" sz="2800" b="1" dirty="0"/>
        </a:p>
      </dgm:t>
    </dgm:pt>
    <dgm:pt modelId="{3A5AEF5A-55AA-4D5C-8B2E-E116F287CDE4}" type="parTrans" cxnId="{C7842700-4AA4-4C53-8B0E-7BCB95DEB919}">
      <dgm:prSet/>
      <dgm:spPr/>
      <dgm:t>
        <a:bodyPr/>
        <a:lstStyle/>
        <a:p>
          <a:endParaRPr lang="en-US"/>
        </a:p>
      </dgm:t>
    </dgm:pt>
    <dgm:pt modelId="{7D92BFA9-2824-4D43-9621-36749B60A5B9}" type="sibTrans" cxnId="{C7842700-4AA4-4C53-8B0E-7BCB95DEB919}">
      <dgm:prSet/>
      <dgm:spPr/>
      <dgm:t>
        <a:bodyPr/>
        <a:lstStyle/>
        <a:p>
          <a:endParaRPr lang="en-US"/>
        </a:p>
      </dgm:t>
    </dgm:pt>
    <dgm:pt modelId="{77F32538-65AA-4F3A-A78C-D099FA79099C}">
      <dgm:prSet custT="1"/>
      <dgm:spPr/>
      <dgm:t>
        <a:bodyPr/>
        <a:lstStyle/>
        <a:p>
          <a:pPr rtl="0"/>
          <a:r>
            <a:rPr lang="en-US" sz="2800" b="1" dirty="0" smtClean="0"/>
            <a:t>Incremental Improvement</a:t>
          </a:r>
          <a:endParaRPr lang="en-US" sz="2800" b="1" dirty="0"/>
        </a:p>
      </dgm:t>
    </dgm:pt>
    <dgm:pt modelId="{C0F5CBA7-0FB7-4DF0-9BAE-6A33B6BBA4C1}" type="parTrans" cxnId="{B04B0337-F780-4DC5-A513-5EF71DB79757}">
      <dgm:prSet/>
      <dgm:spPr/>
      <dgm:t>
        <a:bodyPr/>
        <a:lstStyle/>
        <a:p>
          <a:endParaRPr lang="en-US"/>
        </a:p>
      </dgm:t>
    </dgm:pt>
    <dgm:pt modelId="{1745800D-8A4F-4D46-8873-ECE1A79ED409}" type="sibTrans" cxnId="{B04B0337-F780-4DC5-A513-5EF71DB79757}">
      <dgm:prSet/>
      <dgm:spPr/>
      <dgm:t>
        <a:bodyPr/>
        <a:lstStyle/>
        <a:p>
          <a:endParaRPr lang="en-US"/>
        </a:p>
      </dgm:t>
    </dgm:pt>
    <dgm:pt modelId="{C0CEFACD-C8A8-489D-921F-A64EA49B0C33}">
      <dgm:prSet custT="1"/>
      <dgm:spPr/>
      <dgm:t>
        <a:bodyPr/>
        <a:lstStyle/>
        <a:p>
          <a:pPr rtl="0"/>
          <a:r>
            <a:rPr lang="en-US" sz="2800" b="1" dirty="0" smtClean="0"/>
            <a:t>Support and Sustain</a:t>
          </a:r>
          <a:endParaRPr lang="en-US" sz="2800" b="1" dirty="0"/>
        </a:p>
      </dgm:t>
    </dgm:pt>
    <dgm:pt modelId="{9486B7F9-F0CF-41FA-8925-84E94BA26340}" type="parTrans" cxnId="{1167F77B-0642-4F2B-A634-AA5E0184B161}">
      <dgm:prSet/>
      <dgm:spPr/>
      <dgm:t>
        <a:bodyPr/>
        <a:lstStyle/>
        <a:p>
          <a:endParaRPr lang="en-US"/>
        </a:p>
      </dgm:t>
    </dgm:pt>
    <dgm:pt modelId="{A6726DC6-C38F-42BE-9356-CD0FA9797BE2}" type="sibTrans" cxnId="{1167F77B-0642-4F2B-A634-AA5E0184B161}">
      <dgm:prSet/>
      <dgm:spPr/>
      <dgm:t>
        <a:bodyPr/>
        <a:lstStyle/>
        <a:p>
          <a:endParaRPr lang="en-US"/>
        </a:p>
      </dgm:t>
    </dgm:pt>
    <dgm:pt modelId="{093B87D3-195A-40CC-B6D6-6E072E9D17E4}" type="pres">
      <dgm:prSet presAssocID="{F830F866-465A-4885-94E8-0C6259C40044}" presName="compositeShape" presStyleCnt="0">
        <dgm:presLayoutVars>
          <dgm:dir/>
          <dgm:resizeHandles/>
        </dgm:presLayoutVars>
      </dgm:prSet>
      <dgm:spPr/>
      <dgm:t>
        <a:bodyPr/>
        <a:lstStyle/>
        <a:p>
          <a:endParaRPr lang="en-US"/>
        </a:p>
      </dgm:t>
    </dgm:pt>
    <dgm:pt modelId="{7DBC04FE-912B-4D2D-9232-0592366A3938}" type="pres">
      <dgm:prSet presAssocID="{F830F866-465A-4885-94E8-0C6259C40044}" presName="pyramid" presStyleLbl="node1" presStyleIdx="0" presStyleCnt="1" custLinFactNeighborY="1538"/>
      <dgm:spPr/>
    </dgm:pt>
    <dgm:pt modelId="{BD6A0B16-1EC8-43D2-AE4B-098E08820AA6}" type="pres">
      <dgm:prSet presAssocID="{F830F866-465A-4885-94E8-0C6259C40044}" presName="theList" presStyleCnt="0"/>
      <dgm:spPr/>
    </dgm:pt>
    <dgm:pt modelId="{B9B26766-0888-4077-BE3E-B68910217C3F}" type="pres">
      <dgm:prSet presAssocID="{432F4AC5-A8FF-4354-A0AC-598466438994}" presName="aNode" presStyleLbl="fgAcc1" presStyleIdx="0" presStyleCnt="4" custScaleX="211641" custScaleY="107288">
        <dgm:presLayoutVars>
          <dgm:bulletEnabled val="1"/>
        </dgm:presLayoutVars>
      </dgm:prSet>
      <dgm:spPr/>
      <dgm:t>
        <a:bodyPr/>
        <a:lstStyle/>
        <a:p>
          <a:endParaRPr lang="en-US"/>
        </a:p>
      </dgm:t>
    </dgm:pt>
    <dgm:pt modelId="{DEEBA780-D1D5-4F8B-8D3C-F9C53AA816EC}" type="pres">
      <dgm:prSet presAssocID="{432F4AC5-A8FF-4354-A0AC-598466438994}" presName="aSpace" presStyleCnt="0"/>
      <dgm:spPr/>
    </dgm:pt>
    <dgm:pt modelId="{6D419D71-800A-4142-BAA5-F823AC2DBEA2}" type="pres">
      <dgm:prSet presAssocID="{C017A2AB-5D6B-4A40-8B66-C06395CD5C47}" presName="aNode" presStyleLbl="fgAcc1" presStyleIdx="1" presStyleCnt="4" custScaleX="211641" custScaleY="107288">
        <dgm:presLayoutVars>
          <dgm:bulletEnabled val="1"/>
        </dgm:presLayoutVars>
      </dgm:prSet>
      <dgm:spPr/>
      <dgm:t>
        <a:bodyPr/>
        <a:lstStyle/>
        <a:p>
          <a:endParaRPr lang="en-US"/>
        </a:p>
      </dgm:t>
    </dgm:pt>
    <dgm:pt modelId="{65D08A54-DBBB-46F2-A1FC-118829DB0159}" type="pres">
      <dgm:prSet presAssocID="{C017A2AB-5D6B-4A40-8B66-C06395CD5C47}" presName="aSpace" presStyleCnt="0"/>
      <dgm:spPr/>
    </dgm:pt>
    <dgm:pt modelId="{4E599FC4-44C4-479C-BE62-DC9B76BE7FFF}" type="pres">
      <dgm:prSet presAssocID="{77F32538-65AA-4F3A-A78C-D099FA79099C}" presName="aNode" presStyleLbl="fgAcc1" presStyleIdx="2" presStyleCnt="4" custScaleX="211641" custScaleY="107288">
        <dgm:presLayoutVars>
          <dgm:bulletEnabled val="1"/>
        </dgm:presLayoutVars>
      </dgm:prSet>
      <dgm:spPr/>
      <dgm:t>
        <a:bodyPr/>
        <a:lstStyle/>
        <a:p>
          <a:endParaRPr lang="en-US"/>
        </a:p>
      </dgm:t>
    </dgm:pt>
    <dgm:pt modelId="{B7814EDC-F879-48AB-9E79-2F07003D802D}" type="pres">
      <dgm:prSet presAssocID="{77F32538-65AA-4F3A-A78C-D099FA79099C}" presName="aSpace" presStyleCnt="0"/>
      <dgm:spPr/>
    </dgm:pt>
    <dgm:pt modelId="{8238A9CD-D9FA-48E9-80C5-FDBF755C43E5}" type="pres">
      <dgm:prSet presAssocID="{C0CEFACD-C8A8-489D-921F-A64EA49B0C33}" presName="aNode" presStyleLbl="fgAcc1" presStyleIdx="3" presStyleCnt="4" custScaleX="211641" custScaleY="107288">
        <dgm:presLayoutVars>
          <dgm:bulletEnabled val="1"/>
        </dgm:presLayoutVars>
      </dgm:prSet>
      <dgm:spPr/>
      <dgm:t>
        <a:bodyPr/>
        <a:lstStyle/>
        <a:p>
          <a:endParaRPr lang="en-US"/>
        </a:p>
      </dgm:t>
    </dgm:pt>
    <dgm:pt modelId="{9B1B33BE-5017-4032-8AB7-437D72D9A40A}" type="pres">
      <dgm:prSet presAssocID="{C0CEFACD-C8A8-489D-921F-A64EA49B0C33}" presName="aSpace" presStyleCnt="0"/>
      <dgm:spPr/>
    </dgm:pt>
  </dgm:ptLst>
  <dgm:cxnLst>
    <dgm:cxn modelId="{911BE8FC-011D-4308-89EB-DA104D603EE8}" type="presOf" srcId="{77F32538-65AA-4F3A-A78C-D099FA79099C}" destId="{4E599FC4-44C4-479C-BE62-DC9B76BE7FFF}" srcOrd="0" destOrd="0" presId="urn:microsoft.com/office/officeart/2005/8/layout/pyramid2"/>
    <dgm:cxn modelId="{1D280903-3200-4FB2-A0FA-035A0454AABB}" srcId="{F830F866-465A-4885-94E8-0C6259C40044}" destId="{432F4AC5-A8FF-4354-A0AC-598466438994}" srcOrd="0" destOrd="0" parTransId="{19077900-AA88-4420-BBAF-360ED899D9DF}" sibTransId="{6F6DA6C3-61BC-469D-94EA-D79DF4A75B6A}"/>
    <dgm:cxn modelId="{4140165B-D4EF-4511-91EE-190540916A54}" type="presOf" srcId="{C0CEFACD-C8A8-489D-921F-A64EA49B0C33}" destId="{8238A9CD-D9FA-48E9-80C5-FDBF755C43E5}" srcOrd="0" destOrd="0" presId="urn:microsoft.com/office/officeart/2005/8/layout/pyramid2"/>
    <dgm:cxn modelId="{715ED1AD-115A-433E-AF52-5C6830F753F3}" type="presOf" srcId="{C017A2AB-5D6B-4A40-8B66-C06395CD5C47}" destId="{6D419D71-800A-4142-BAA5-F823AC2DBEA2}" srcOrd="0" destOrd="0" presId="urn:microsoft.com/office/officeart/2005/8/layout/pyramid2"/>
    <dgm:cxn modelId="{EEF5DB94-FECB-4B73-885E-D78440682DF2}" type="presOf" srcId="{432F4AC5-A8FF-4354-A0AC-598466438994}" destId="{B9B26766-0888-4077-BE3E-B68910217C3F}" srcOrd="0" destOrd="0" presId="urn:microsoft.com/office/officeart/2005/8/layout/pyramid2"/>
    <dgm:cxn modelId="{C7842700-4AA4-4C53-8B0E-7BCB95DEB919}" srcId="{F830F866-465A-4885-94E8-0C6259C40044}" destId="{C017A2AB-5D6B-4A40-8B66-C06395CD5C47}" srcOrd="1" destOrd="0" parTransId="{3A5AEF5A-55AA-4D5C-8B2E-E116F287CDE4}" sibTransId="{7D92BFA9-2824-4D43-9621-36749B60A5B9}"/>
    <dgm:cxn modelId="{81211356-25C7-4CFB-9977-B7DF38CFF0D3}" type="presOf" srcId="{F830F866-465A-4885-94E8-0C6259C40044}" destId="{093B87D3-195A-40CC-B6D6-6E072E9D17E4}" srcOrd="0" destOrd="0" presId="urn:microsoft.com/office/officeart/2005/8/layout/pyramid2"/>
    <dgm:cxn modelId="{B04B0337-F780-4DC5-A513-5EF71DB79757}" srcId="{F830F866-465A-4885-94E8-0C6259C40044}" destId="{77F32538-65AA-4F3A-A78C-D099FA79099C}" srcOrd="2" destOrd="0" parTransId="{C0F5CBA7-0FB7-4DF0-9BAE-6A33B6BBA4C1}" sibTransId="{1745800D-8A4F-4D46-8873-ECE1A79ED409}"/>
    <dgm:cxn modelId="{1167F77B-0642-4F2B-A634-AA5E0184B161}" srcId="{F830F866-465A-4885-94E8-0C6259C40044}" destId="{C0CEFACD-C8A8-489D-921F-A64EA49B0C33}" srcOrd="3" destOrd="0" parTransId="{9486B7F9-F0CF-41FA-8925-84E94BA26340}" sibTransId="{A6726DC6-C38F-42BE-9356-CD0FA9797BE2}"/>
    <dgm:cxn modelId="{0C83A65A-75BB-4304-AC76-21FA3F1A0056}" type="presParOf" srcId="{093B87D3-195A-40CC-B6D6-6E072E9D17E4}" destId="{7DBC04FE-912B-4D2D-9232-0592366A3938}" srcOrd="0" destOrd="0" presId="urn:microsoft.com/office/officeart/2005/8/layout/pyramid2"/>
    <dgm:cxn modelId="{045FB891-C2B7-4F94-9BB2-2C0F7C6C63C0}" type="presParOf" srcId="{093B87D3-195A-40CC-B6D6-6E072E9D17E4}" destId="{BD6A0B16-1EC8-43D2-AE4B-098E08820AA6}" srcOrd="1" destOrd="0" presId="urn:microsoft.com/office/officeart/2005/8/layout/pyramid2"/>
    <dgm:cxn modelId="{64EA6231-BE01-4CEB-A5EA-71EE5D523D27}" type="presParOf" srcId="{BD6A0B16-1EC8-43D2-AE4B-098E08820AA6}" destId="{B9B26766-0888-4077-BE3E-B68910217C3F}" srcOrd="0" destOrd="0" presId="urn:microsoft.com/office/officeart/2005/8/layout/pyramid2"/>
    <dgm:cxn modelId="{306BE8FE-AA53-458C-82EE-087254B232B0}" type="presParOf" srcId="{BD6A0B16-1EC8-43D2-AE4B-098E08820AA6}" destId="{DEEBA780-D1D5-4F8B-8D3C-F9C53AA816EC}" srcOrd="1" destOrd="0" presId="urn:microsoft.com/office/officeart/2005/8/layout/pyramid2"/>
    <dgm:cxn modelId="{EB76648D-0067-4937-B7BD-5B36DF310EB1}" type="presParOf" srcId="{BD6A0B16-1EC8-43D2-AE4B-098E08820AA6}" destId="{6D419D71-800A-4142-BAA5-F823AC2DBEA2}" srcOrd="2" destOrd="0" presId="urn:microsoft.com/office/officeart/2005/8/layout/pyramid2"/>
    <dgm:cxn modelId="{F3E71C8F-A464-4549-BA0D-C181CF03FE79}" type="presParOf" srcId="{BD6A0B16-1EC8-43D2-AE4B-098E08820AA6}" destId="{65D08A54-DBBB-46F2-A1FC-118829DB0159}" srcOrd="3" destOrd="0" presId="urn:microsoft.com/office/officeart/2005/8/layout/pyramid2"/>
    <dgm:cxn modelId="{2AB8A7FD-7C9D-4F31-80B8-F977897997B6}" type="presParOf" srcId="{BD6A0B16-1EC8-43D2-AE4B-098E08820AA6}" destId="{4E599FC4-44C4-479C-BE62-DC9B76BE7FFF}" srcOrd="4" destOrd="0" presId="urn:microsoft.com/office/officeart/2005/8/layout/pyramid2"/>
    <dgm:cxn modelId="{5D0B4976-D285-4441-85FB-258BFF4B0810}" type="presParOf" srcId="{BD6A0B16-1EC8-43D2-AE4B-098E08820AA6}" destId="{B7814EDC-F879-48AB-9E79-2F07003D802D}" srcOrd="5" destOrd="0" presId="urn:microsoft.com/office/officeart/2005/8/layout/pyramid2"/>
    <dgm:cxn modelId="{06DB2A5E-C5FE-4587-AA2F-F9E2AF5EA47B}" type="presParOf" srcId="{BD6A0B16-1EC8-43D2-AE4B-098E08820AA6}" destId="{8238A9CD-D9FA-48E9-80C5-FDBF755C43E5}" srcOrd="6" destOrd="0" presId="urn:microsoft.com/office/officeart/2005/8/layout/pyramid2"/>
    <dgm:cxn modelId="{E223F5FD-30C0-436D-89F7-98044ECDEC4F}" type="presParOf" srcId="{BD6A0B16-1EC8-43D2-AE4B-098E08820AA6}" destId="{9B1B33BE-5017-4032-8AB7-437D72D9A40A}" srcOrd="7" destOrd="0" presId="urn:microsoft.com/office/officeart/2005/8/layout/pyramid2"/>
  </dgm:cxnLst>
  <dgm:bg/>
  <dgm:whole/>
  <dgm:extLst>
    <a:ext uri="http://schemas.microsoft.com/office/drawing/2008/diagram"/>
  </dgm:extLst>
</dgm:dataModel>
</file>

<file path=ppt/diagrams/data8.xml><?xml version="1.0" encoding="utf-8"?>
<dgm:dataModel xmlns:dgm="http://schemas.openxmlformats.org/drawingml/2006/diagram" xmlns:a="http://schemas.openxmlformats.org/drawingml/2006/main">
  <dgm:ptLst>
    <dgm:pt modelId="{B6733902-E8D2-4B69-9DD7-F8CBEC3A4DFB}" type="doc">
      <dgm:prSet loTypeId="urn:microsoft.com/office/officeart/2005/8/layout/vList2" loCatId="list" qsTypeId="urn:microsoft.com/office/officeart/2005/8/quickstyle/simple1#8" qsCatId="simple" csTypeId="urn:microsoft.com/office/officeart/2005/8/colors/accent1_2#8" csCatId="accent1" phldr="1"/>
      <dgm:spPr/>
      <dgm:t>
        <a:bodyPr/>
        <a:lstStyle/>
        <a:p>
          <a:endParaRPr lang="en-US"/>
        </a:p>
      </dgm:t>
    </dgm:pt>
    <dgm:pt modelId="{8765F477-2873-40F6-8E4F-46F917F90B35}">
      <dgm:prSet custT="1"/>
      <dgm:spPr/>
      <dgm:t>
        <a:bodyPr/>
        <a:lstStyle/>
        <a:p>
          <a:pPr rtl="0"/>
          <a:r>
            <a:rPr lang="en-US" sz="2400" dirty="0" smtClean="0"/>
            <a:t>No one approach or formula</a:t>
          </a:r>
          <a:endParaRPr lang="en-US" sz="2400" dirty="0"/>
        </a:p>
      </dgm:t>
    </dgm:pt>
    <dgm:pt modelId="{CD66E40D-DB3A-42AD-BB5A-236BC5EA64C6}" type="parTrans" cxnId="{6511FBBF-C9ED-40F0-9089-37CD77E26075}">
      <dgm:prSet/>
      <dgm:spPr/>
      <dgm:t>
        <a:bodyPr/>
        <a:lstStyle/>
        <a:p>
          <a:endParaRPr lang="en-US"/>
        </a:p>
      </dgm:t>
    </dgm:pt>
    <dgm:pt modelId="{C3FE6F2E-F54D-4E14-8380-6B0F93FBB444}" type="sibTrans" cxnId="{6511FBBF-C9ED-40F0-9089-37CD77E26075}">
      <dgm:prSet/>
      <dgm:spPr/>
      <dgm:t>
        <a:bodyPr/>
        <a:lstStyle/>
        <a:p>
          <a:endParaRPr lang="en-US"/>
        </a:p>
      </dgm:t>
    </dgm:pt>
    <dgm:pt modelId="{B9B33B67-2E41-4042-BC50-DA6491379E8E}">
      <dgm:prSet custT="1"/>
      <dgm:spPr/>
      <dgm:t>
        <a:bodyPr/>
        <a:lstStyle/>
        <a:p>
          <a:pPr rtl="0"/>
          <a:r>
            <a:rPr lang="en-US" sz="2400" dirty="0" smtClean="0"/>
            <a:t>Most definitive research conducted to date by CEP found:</a:t>
          </a:r>
          <a:endParaRPr lang="en-US" sz="2400" dirty="0"/>
        </a:p>
      </dgm:t>
    </dgm:pt>
    <dgm:pt modelId="{71F1465A-7C41-48EC-84EB-C4907108C8EE}" type="parTrans" cxnId="{656EDC8E-47D7-4273-A89D-4A4C5D8520A3}">
      <dgm:prSet/>
      <dgm:spPr/>
      <dgm:t>
        <a:bodyPr/>
        <a:lstStyle/>
        <a:p>
          <a:endParaRPr lang="en-US"/>
        </a:p>
      </dgm:t>
    </dgm:pt>
    <dgm:pt modelId="{EDF83B06-A5C8-4A54-BAF9-97882055BE81}" type="sibTrans" cxnId="{656EDC8E-47D7-4273-A89D-4A4C5D8520A3}">
      <dgm:prSet/>
      <dgm:spPr/>
      <dgm:t>
        <a:bodyPr/>
        <a:lstStyle/>
        <a:p>
          <a:endParaRPr lang="en-US"/>
        </a:p>
      </dgm:t>
    </dgm:pt>
    <dgm:pt modelId="{C74C4826-112E-4922-92E0-8C033A77C746}">
      <dgm:prSet custT="1"/>
      <dgm:spPr/>
      <dgm:t>
        <a:bodyPr/>
        <a:lstStyle/>
        <a:p>
          <a:pPr rtl="0"/>
          <a:r>
            <a:rPr lang="en-US" sz="1400" dirty="0" smtClean="0"/>
            <a:t>Multiple coordinated initiatives breed success</a:t>
          </a:r>
          <a:endParaRPr lang="en-US" sz="1400" dirty="0"/>
        </a:p>
      </dgm:t>
    </dgm:pt>
    <dgm:pt modelId="{A45A6EFC-C4F4-429D-ABAB-480156A6480B}" type="parTrans" cxnId="{CE3CC367-E1B6-43F4-A755-D37140DF9FAF}">
      <dgm:prSet/>
      <dgm:spPr/>
      <dgm:t>
        <a:bodyPr/>
        <a:lstStyle/>
        <a:p>
          <a:endParaRPr lang="en-US"/>
        </a:p>
      </dgm:t>
    </dgm:pt>
    <dgm:pt modelId="{538857C2-4AAA-4A4D-A2E3-D787E345EAFC}" type="sibTrans" cxnId="{CE3CC367-E1B6-43F4-A755-D37140DF9FAF}">
      <dgm:prSet/>
      <dgm:spPr/>
      <dgm:t>
        <a:bodyPr/>
        <a:lstStyle/>
        <a:p>
          <a:endParaRPr lang="en-US"/>
        </a:p>
      </dgm:t>
    </dgm:pt>
    <dgm:pt modelId="{4A39AFAF-AF13-4CB6-B412-68AE35220119}">
      <dgm:prSet custT="1"/>
      <dgm:spPr/>
      <dgm:t>
        <a:bodyPr/>
        <a:lstStyle/>
        <a:p>
          <a:pPr rtl="0"/>
          <a:r>
            <a:rPr lang="en-US" sz="1400" dirty="0" smtClean="0"/>
            <a:t>Schools that exited restructuring use data (e.g., at least once a month)</a:t>
          </a:r>
          <a:endParaRPr lang="en-US" sz="1400" dirty="0"/>
        </a:p>
      </dgm:t>
    </dgm:pt>
    <dgm:pt modelId="{F5DD22FD-19D2-4574-9168-899E6FBD31D6}" type="parTrans" cxnId="{523CF3EF-94B2-4876-9900-9DC6F9D392E7}">
      <dgm:prSet/>
      <dgm:spPr/>
      <dgm:t>
        <a:bodyPr/>
        <a:lstStyle/>
        <a:p>
          <a:endParaRPr lang="en-US"/>
        </a:p>
      </dgm:t>
    </dgm:pt>
    <dgm:pt modelId="{DC67BD80-AD61-468B-89E1-37EDA51A370A}" type="sibTrans" cxnId="{523CF3EF-94B2-4876-9900-9DC6F9D392E7}">
      <dgm:prSet/>
      <dgm:spPr/>
      <dgm:t>
        <a:bodyPr/>
        <a:lstStyle/>
        <a:p>
          <a:endParaRPr lang="en-US"/>
        </a:p>
      </dgm:t>
    </dgm:pt>
    <dgm:pt modelId="{75532AEF-8EA4-4C8B-A243-F2F6FE28414A}">
      <dgm:prSet custT="1"/>
      <dgm:spPr/>
      <dgm:t>
        <a:bodyPr/>
        <a:lstStyle/>
        <a:p>
          <a:pPr rtl="0"/>
          <a:r>
            <a:rPr lang="en-US" sz="1400" dirty="0" smtClean="0"/>
            <a:t>Replacing staff can improve but also, have negative consequences if not handled well</a:t>
          </a:r>
          <a:endParaRPr lang="en-US" sz="1400" dirty="0"/>
        </a:p>
      </dgm:t>
    </dgm:pt>
    <dgm:pt modelId="{455A9E34-68BF-402A-A7B5-35C2983CD20F}" type="parTrans" cxnId="{C9BCA463-A1F4-4F4D-8255-99114181A141}">
      <dgm:prSet/>
      <dgm:spPr/>
      <dgm:t>
        <a:bodyPr/>
        <a:lstStyle/>
        <a:p>
          <a:endParaRPr lang="en-US"/>
        </a:p>
      </dgm:t>
    </dgm:pt>
    <dgm:pt modelId="{58E13B5B-F733-4B0D-A796-68A4F4E490F4}" type="sibTrans" cxnId="{C9BCA463-A1F4-4F4D-8255-99114181A141}">
      <dgm:prSet/>
      <dgm:spPr/>
      <dgm:t>
        <a:bodyPr/>
        <a:lstStyle/>
        <a:p>
          <a:endParaRPr lang="en-US"/>
        </a:p>
      </dgm:t>
    </dgm:pt>
    <dgm:pt modelId="{2F9C4480-33B9-40B9-A416-9B011F2AFB0D}">
      <dgm:prSet custT="1"/>
      <dgm:spPr/>
      <dgm:t>
        <a:bodyPr/>
        <a:lstStyle/>
        <a:p>
          <a:pPr rtl="0"/>
          <a:r>
            <a:rPr lang="en-US" sz="1400" i="1" dirty="0" smtClean="0"/>
            <a:t>Source: Center for Education Policy (December 2009). Improving Low-Performing Schools: Lessons from five Years of Studying School Restructuring under No Child Left Behind.www.cep-dc.org</a:t>
          </a:r>
          <a:endParaRPr lang="en-US" sz="1400" i="1" dirty="0"/>
        </a:p>
      </dgm:t>
    </dgm:pt>
    <dgm:pt modelId="{602019CE-44D0-4C0A-AC51-A9CEF0B330B1}" type="parTrans" cxnId="{84F2F9D8-48C5-4FA0-9615-35E76C738FFB}">
      <dgm:prSet/>
      <dgm:spPr/>
      <dgm:t>
        <a:bodyPr/>
        <a:lstStyle/>
        <a:p>
          <a:endParaRPr lang="en-US"/>
        </a:p>
      </dgm:t>
    </dgm:pt>
    <dgm:pt modelId="{00AAC967-F185-4C44-88B8-1F3CC6C6C9EF}" type="sibTrans" cxnId="{84F2F9D8-48C5-4FA0-9615-35E76C738FFB}">
      <dgm:prSet/>
      <dgm:spPr/>
      <dgm:t>
        <a:bodyPr/>
        <a:lstStyle/>
        <a:p>
          <a:endParaRPr lang="en-US"/>
        </a:p>
      </dgm:t>
    </dgm:pt>
    <dgm:pt modelId="{918785CF-86B2-4372-9A8F-B934C83F79F8}" type="pres">
      <dgm:prSet presAssocID="{B6733902-E8D2-4B69-9DD7-F8CBEC3A4DFB}" presName="linear" presStyleCnt="0">
        <dgm:presLayoutVars>
          <dgm:animLvl val="lvl"/>
          <dgm:resizeHandles val="exact"/>
        </dgm:presLayoutVars>
      </dgm:prSet>
      <dgm:spPr/>
      <dgm:t>
        <a:bodyPr/>
        <a:lstStyle/>
        <a:p>
          <a:endParaRPr lang="en-US"/>
        </a:p>
      </dgm:t>
    </dgm:pt>
    <dgm:pt modelId="{945E0E69-4219-419F-A826-FDCA910AED1F}" type="pres">
      <dgm:prSet presAssocID="{8765F477-2873-40F6-8E4F-46F917F90B35}" presName="parentText" presStyleLbl="node1" presStyleIdx="0" presStyleCnt="2">
        <dgm:presLayoutVars>
          <dgm:chMax val="0"/>
          <dgm:bulletEnabled val="1"/>
        </dgm:presLayoutVars>
      </dgm:prSet>
      <dgm:spPr/>
      <dgm:t>
        <a:bodyPr/>
        <a:lstStyle/>
        <a:p>
          <a:endParaRPr lang="en-US"/>
        </a:p>
      </dgm:t>
    </dgm:pt>
    <dgm:pt modelId="{04E744AB-96AB-4B30-9BC5-D32E26EB5C06}" type="pres">
      <dgm:prSet presAssocID="{C3FE6F2E-F54D-4E14-8380-6B0F93FBB444}" presName="spacer" presStyleCnt="0"/>
      <dgm:spPr/>
    </dgm:pt>
    <dgm:pt modelId="{FABBE099-A534-4052-8D48-50B057A584BF}" type="pres">
      <dgm:prSet presAssocID="{B9B33B67-2E41-4042-BC50-DA6491379E8E}" presName="parentText" presStyleLbl="node1" presStyleIdx="1" presStyleCnt="2">
        <dgm:presLayoutVars>
          <dgm:chMax val="0"/>
          <dgm:bulletEnabled val="1"/>
        </dgm:presLayoutVars>
      </dgm:prSet>
      <dgm:spPr/>
      <dgm:t>
        <a:bodyPr/>
        <a:lstStyle/>
        <a:p>
          <a:endParaRPr lang="en-US"/>
        </a:p>
      </dgm:t>
    </dgm:pt>
    <dgm:pt modelId="{D3D47875-E3FD-485D-8111-5332D3029F43}" type="pres">
      <dgm:prSet presAssocID="{B9B33B67-2E41-4042-BC50-DA6491379E8E}" presName="childText" presStyleLbl="revTx" presStyleIdx="0" presStyleCnt="1">
        <dgm:presLayoutVars>
          <dgm:bulletEnabled val="1"/>
        </dgm:presLayoutVars>
      </dgm:prSet>
      <dgm:spPr/>
      <dgm:t>
        <a:bodyPr/>
        <a:lstStyle/>
        <a:p>
          <a:endParaRPr lang="en-US"/>
        </a:p>
      </dgm:t>
    </dgm:pt>
  </dgm:ptLst>
  <dgm:cxnLst>
    <dgm:cxn modelId="{C9BCA463-A1F4-4F4D-8255-99114181A141}" srcId="{B9B33B67-2E41-4042-BC50-DA6491379E8E}" destId="{75532AEF-8EA4-4C8B-A243-F2F6FE28414A}" srcOrd="2" destOrd="0" parTransId="{455A9E34-68BF-402A-A7B5-35C2983CD20F}" sibTransId="{58E13B5B-F733-4B0D-A796-68A4F4E490F4}"/>
    <dgm:cxn modelId="{4560D514-ACAD-4A69-83B8-5BADA5E544FC}" type="presOf" srcId="{4A39AFAF-AF13-4CB6-B412-68AE35220119}" destId="{D3D47875-E3FD-485D-8111-5332D3029F43}" srcOrd="0" destOrd="1" presId="urn:microsoft.com/office/officeart/2005/8/layout/vList2"/>
    <dgm:cxn modelId="{CE3CC367-E1B6-43F4-A755-D37140DF9FAF}" srcId="{B9B33B67-2E41-4042-BC50-DA6491379E8E}" destId="{C74C4826-112E-4922-92E0-8C033A77C746}" srcOrd="0" destOrd="0" parTransId="{A45A6EFC-C4F4-429D-ABAB-480156A6480B}" sibTransId="{538857C2-4AAA-4A4D-A2E3-D787E345EAFC}"/>
    <dgm:cxn modelId="{6511FBBF-C9ED-40F0-9089-37CD77E26075}" srcId="{B6733902-E8D2-4B69-9DD7-F8CBEC3A4DFB}" destId="{8765F477-2873-40F6-8E4F-46F917F90B35}" srcOrd="0" destOrd="0" parTransId="{CD66E40D-DB3A-42AD-BB5A-236BC5EA64C6}" sibTransId="{C3FE6F2E-F54D-4E14-8380-6B0F93FBB444}"/>
    <dgm:cxn modelId="{7E5B8046-10D7-472B-B93C-8F9E790A2273}" type="presOf" srcId="{8765F477-2873-40F6-8E4F-46F917F90B35}" destId="{945E0E69-4219-419F-A826-FDCA910AED1F}" srcOrd="0" destOrd="0" presId="urn:microsoft.com/office/officeart/2005/8/layout/vList2"/>
    <dgm:cxn modelId="{656EDC8E-47D7-4273-A89D-4A4C5D8520A3}" srcId="{B6733902-E8D2-4B69-9DD7-F8CBEC3A4DFB}" destId="{B9B33B67-2E41-4042-BC50-DA6491379E8E}" srcOrd="1" destOrd="0" parTransId="{71F1465A-7C41-48EC-84EB-C4907108C8EE}" sibTransId="{EDF83B06-A5C8-4A54-BAF9-97882055BE81}"/>
    <dgm:cxn modelId="{84F2F9D8-48C5-4FA0-9615-35E76C738FFB}" srcId="{B9B33B67-2E41-4042-BC50-DA6491379E8E}" destId="{2F9C4480-33B9-40B9-A416-9B011F2AFB0D}" srcOrd="3" destOrd="0" parTransId="{602019CE-44D0-4C0A-AC51-A9CEF0B330B1}" sibTransId="{00AAC967-F185-4C44-88B8-1F3CC6C6C9EF}"/>
    <dgm:cxn modelId="{36CD6D28-2B42-4A44-8882-863BA1E77764}" type="presOf" srcId="{2F9C4480-33B9-40B9-A416-9B011F2AFB0D}" destId="{D3D47875-E3FD-485D-8111-5332D3029F43}" srcOrd="0" destOrd="3" presId="urn:microsoft.com/office/officeart/2005/8/layout/vList2"/>
    <dgm:cxn modelId="{7B8C1F1F-B81F-4E13-A09B-87E74C517883}" type="presOf" srcId="{B9B33B67-2E41-4042-BC50-DA6491379E8E}" destId="{FABBE099-A534-4052-8D48-50B057A584BF}" srcOrd="0" destOrd="0" presId="urn:microsoft.com/office/officeart/2005/8/layout/vList2"/>
    <dgm:cxn modelId="{2EEEA3ED-1096-45B4-91ED-9E64859A7651}" type="presOf" srcId="{C74C4826-112E-4922-92E0-8C033A77C746}" destId="{D3D47875-E3FD-485D-8111-5332D3029F43}" srcOrd="0" destOrd="0" presId="urn:microsoft.com/office/officeart/2005/8/layout/vList2"/>
    <dgm:cxn modelId="{4D97E678-D906-4CC6-B12E-188EC8124B51}" type="presOf" srcId="{75532AEF-8EA4-4C8B-A243-F2F6FE28414A}" destId="{D3D47875-E3FD-485D-8111-5332D3029F43}" srcOrd="0" destOrd="2" presId="urn:microsoft.com/office/officeart/2005/8/layout/vList2"/>
    <dgm:cxn modelId="{7B16EB8C-07F1-4559-9FAC-53635ACBE646}" type="presOf" srcId="{B6733902-E8D2-4B69-9DD7-F8CBEC3A4DFB}" destId="{918785CF-86B2-4372-9A8F-B934C83F79F8}" srcOrd="0" destOrd="0" presId="urn:microsoft.com/office/officeart/2005/8/layout/vList2"/>
    <dgm:cxn modelId="{523CF3EF-94B2-4876-9900-9DC6F9D392E7}" srcId="{B9B33B67-2E41-4042-BC50-DA6491379E8E}" destId="{4A39AFAF-AF13-4CB6-B412-68AE35220119}" srcOrd="1" destOrd="0" parTransId="{F5DD22FD-19D2-4574-9168-899E6FBD31D6}" sibTransId="{DC67BD80-AD61-468B-89E1-37EDA51A370A}"/>
    <dgm:cxn modelId="{48DED606-7E6F-4903-83C8-2479EB9196AE}" type="presParOf" srcId="{918785CF-86B2-4372-9A8F-B934C83F79F8}" destId="{945E0E69-4219-419F-A826-FDCA910AED1F}" srcOrd="0" destOrd="0" presId="urn:microsoft.com/office/officeart/2005/8/layout/vList2"/>
    <dgm:cxn modelId="{9B13AB09-AC5F-407A-B896-1EA161A8B892}" type="presParOf" srcId="{918785CF-86B2-4372-9A8F-B934C83F79F8}" destId="{04E744AB-96AB-4B30-9BC5-D32E26EB5C06}" srcOrd="1" destOrd="0" presId="urn:microsoft.com/office/officeart/2005/8/layout/vList2"/>
    <dgm:cxn modelId="{45C2C9D2-1B35-4A4D-9F77-F10F5DCCDAC1}" type="presParOf" srcId="{918785CF-86B2-4372-9A8F-B934C83F79F8}" destId="{FABBE099-A534-4052-8D48-50B057A584BF}" srcOrd="2" destOrd="0" presId="urn:microsoft.com/office/officeart/2005/8/layout/vList2"/>
    <dgm:cxn modelId="{644B2B97-78F8-44E7-8FD3-870B35EEB0A7}" type="presParOf" srcId="{918785CF-86B2-4372-9A8F-B934C83F79F8}" destId="{D3D47875-E3FD-485D-8111-5332D3029F43}" srcOrd="3" destOrd="0" presId="urn:microsoft.com/office/officeart/2005/8/layout/vList2"/>
  </dgm:cxnLst>
  <dgm:bg/>
  <dgm:whole/>
  <dgm:extLst>
    <a:ext uri="http://schemas.microsoft.com/office/drawing/2008/diagram"/>
  </dgm:extLst>
</dgm:dataModel>
</file>

<file path=ppt/diagrams/data9.xml><?xml version="1.0" encoding="utf-8"?>
<dgm:dataModel xmlns:dgm="http://schemas.openxmlformats.org/drawingml/2006/diagram" xmlns:a="http://schemas.openxmlformats.org/drawingml/2006/main">
  <dgm:ptLst>
    <dgm:pt modelId="{E3F76DCD-7126-4062-8650-8985308096A8}" type="doc">
      <dgm:prSet loTypeId="urn:microsoft.com/office/officeart/2005/8/layout/vList2" loCatId="list" qsTypeId="urn:microsoft.com/office/officeart/2005/8/quickstyle/simple1#9" qsCatId="simple" csTypeId="urn:microsoft.com/office/officeart/2005/8/colors/accent1_2#9" csCatId="accent1" phldr="1"/>
      <dgm:spPr/>
      <dgm:t>
        <a:bodyPr/>
        <a:lstStyle/>
        <a:p>
          <a:endParaRPr lang="en-US"/>
        </a:p>
      </dgm:t>
    </dgm:pt>
    <dgm:pt modelId="{0766AD96-3ABB-427B-B6BE-454E39135264}">
      <dgm:prSet/>
      <dgm:spPr/>
      <dgm:t>
        <a:bodyPr/>
        <a:lstStyle/>
        <a:p>
          <a:pPr rtl="0"/>
          <a:r>
            <a:rPr lang="en-US" dirty="0" smtClean="0"/>
            <a:t>Examples:</a:t>
          </a:r>
          <a:endParaRPr lang="en-US" dirty="0"/>
        </a:p>
      </dgm:t>
    </dgm:pt>
    <dgm:pt modelId="{C9746C54-38B7-44A4-B256-63E9C2FE561E}" type="parTrans" cxnId="{554FA593-C5F1-48E4-B6FE-F4D9E9C29881}">
      <dgm:prSet/>
      <dgm:spPr/>
      <dgm:t>
        <a:bodyPr/>
        <a:lstStyle/>
        <a:p>
          <a:endParaRPr lang="en-US"/>
        </a:p>
      </dgm:t>
    </dgm:pt>
    <dgm:pt modelId="{01C260BF-0C52-4CA8-B64D-148772616280}" type="sibTrans" cxnId="{554FA593-C5F1-48E4-B6FE-F4D9E9C29881}">
      <dgm:prSet/>
      <dgm:spPr/>
      <dgm:t>
        <a:bodyPr/>
        <a:lstStyle/>
        <a:p>
          <a:endParaRPr lang="en-US"/>
        </a:p>
      </dgm:t>
    </dgm:pt>
    <dgm:pt modelId="{29ED58B6-2B84-4D7B-9595-C061ACEB68E6}">
      <dgm:prSet/>
      <dgm:spPr/>
      <dgm:t>
        <a:bodyPr/>
        <a:lstStyle/>
        <a:p>
          <a:pPr rtl="0"/>
          <a:r>
            <a:rPr lang="en-US" dirty="0" smtClean="0"/>
            <a:t>Baltimore, MD</a:t>
          </a:r>
          <a:endParaRPr lang="en-US" dirty="0"/>
        </a:p>
      </dgm:t>
    </dgm:pt>
    <dgm:pt modelId="{BE95707E-0B00-4A25-BBC4-4D64E54B9866}" type="parTrans" cxnId="{40A8358F-32F7-477E-A1A1-32F70FA37C66}">
      <dgm:prSet/>
      <dgm:spPr/>
      <dgm:t>
        <a:bodyPr/>
        <a:lstStyle/>
        <a:p>
          <a:endParaRPr lang="en-US"/>
        </a:p>
      </dgm:t>
    </dgm:pt>
    <dgm:pt modelId="{ED93FA95-5635-4BCD-8C4A-5DADF77EED76}" type="sibTrans" cxnId="{40A8358F-32F7-477E-A1A1-32F70FA37C66}">
      <dgm:prSet/>
      <dgm:spPr/>
      <dgm:t>
        <a:bodyPr/>
        <a:lstStyle/>
        <a:p>
          <a:endParaRPr lang="en-US"/>
        </a:p>
      </dgm:t>
    </dgm:pt>
    <dgm:pt modelId="{82264BF5-953A-4473-B4FF-70BC2A9A9C51}">
      <dgm:prSet/>
      <dgm:spPr/>
      <dgm:t>
        <a:bodyPr/>
        <a:lstStyle/>
        <a:p>
          <a:pPr rtl="0"/>
          <a:r>
            <a:rPr lang="en-US" dirty="0" smtClean="0"/>
            <a:t>Chicago, IL</a:t>
          </a:r>
          <a:endParaRPr lang="en-US" dirty="0"/>
        </a:p>
      </dgm:t>
    </dgm:pt>
    <dgm:pt modelId="{48E9954A-BF81-41C7-99C3-1A0D213E1D55}" type="parTrans" cxnId="{2C321BC5-F9FF-4FAD-8B08-FC4FC7ED09BB}">
      <dgm:prSet/>
      <dgm:spPr/>
      <dgm:t>
        <a:bodyPr/>
        <a:lstStyle/>
        <a:p>
          <a:endParaRPr lang="en-US"/>
        </a:p>
      </dgm:t>
    </dgm:pt>
    <dgm:pt modelId="{00CD753E-110F-4300-9356-3BDAE6039ADF}" type="sibTrans" cxnId="{2C321BC5-F9FF-4FAD-8B08-FC4FC7ED09BB}">
      <dgm:prSet/>
      <dgm:spPr/>
      <dgm:t>
        <a:bodyPr/>
        <a:lstStyle/>
        <a:p>
          <a:endParaRPr lang="en-US"/>
        </a:p>
      </dgm:t>
    </dgm:pt>
    <dgm:pt modelId="{4977D1FC-3489-4AB6-A5A9-EBC533B056CB}">
      <dgm:prSet/>
      <dgm:spPr/>
      <dgm:t>
        <a:bodyPr/>
        <a:lstStyle/>
        <a:p>
          <a:pPr rtl="0"/>
          <a:r>
            <a:rPr lang="en-US" dirty="0" smtClean="0"/>
            <a:t>Hartford, CT</a:t>
          </a:r>
          <a:endParaRPr lang="en-US" dirty="0"/>
        </a:p>
      </dgm:t>
    </dgm:pt>
    <dgm:pt modelId="{7AEAF15E-C268-47C8-995D-880DA3D59573}" type="parTrans" cxnId="{300D11C4-2F57-4445-9372-546C2916D74A}">
      <dgm:prSet/>
      <dgm:spPr/>
      <dgm:t>
        <a:bodyPr/>
        <a:lstStyle/>
        <a:p>
          <a:endParaRPr lang="en-US"/>
        </a:p>
      </dgm:t>
    </dgm:pt>
    <dgm:pt modelId="{0C4518B3-2A05-466A-A177-C33DADF25971}" type="sibTrans" cxnId="{300D11C4-2F57-4445-9372-546C2916D74A}">
      <dgm:prSet/>
      <dgm:spPr/>
      <dgm:t>
        <a:bodyPr/>
        <a:lstStyle/>
        <a:p>
          <a:endParaRPr lang="en-US"/>
        </a:p>
      </dgm:t>
    </dgm:pt>
    <dgm:pt modelId="{34981C69-EB8A-425C-AB34-2B5D2AF884A3}">
      <dgm:prSet/>
      <dgm:spPr/>
      <dgm:t>
        <a:bodyPr/>
        <a:lstStyle/>
        <a:p>
          <a:pPr rtl="0"/>
          <a:r>
            <a:rPr lang="en-US" dirty="0" smtClean="0"/>
            <a:t>New Orleans, LA</a:t>
          </a:r>
          <a:endParaRPr lang="en-US" dirty="0"/>
        </a:p>
      </dgm:t>
    </dgm:pt>
    <dgm:pt modelId="{52E52248-F2DF-492A-A3D1-C6B3E964FB01}" type="parTrans" cxnId="{3732232E-5EE5-4E14-B473-84C750198395}">
      <dgm:prSet/>
      <dgm:spPr/>
      <dgm:t>
        <a:bodyPr/>
        <a:lstStyle/>
        <a:p>
          <a:endParaRPr lang="en-US"/>
        </a:p>
      </dgm:t>
    </dgm:pt>
    <dgm:pt modelId="{347AC40B-E603-4B8D-B22D-E6CF6B43AE15}" type="sibTrans" cxnId="{3732232E-5EE5-4E14-B473-84C750198395}">
      <dgm:prSet/>
      <dgm:spPr/>
      <dgm:t>
        <a:bodyPr/>
        <a:lstStyle/>
        <a:p>
          <a:endParaRPr lang="en-US"/>
        </a:p>
      </dgm:t>
    </dgm:pt>
    <dgm:pt modelId="{0E5C8BBA-521F-4B99-989F-2A21BA3C4BCE}">
      <dgm:prSet/>
      <dgm:spPr/>
      <dgm:t>
        <a:bodyPr/>
        <a:lstStyle/>
        <a:p>
          <a:pPr rtl="0"/>
          <a:r>
            <a:rPr lang="en-US" dirty="0" smtClean="0"/>
            <a:t>New York City, NY</a:t>
          </a:r>
          <a:endParaRPr lang="en-US" dirty="0"/>
        </a:p>
      </dgm:t>
    </dgm:pt>
    <dgm:pt modelId="{FBF7AF8B-724F-481C-B928-97F4AB09FEE7}" type="parTrans" cxnId="{EC956B74-2D64-4E70-AF96-4ADC1032B6D1}">
      <dgm:prSet/>
      <dgm:spPr/>
      <dgm:t>
        <a:bodyPr/>
        <a:lstStyle/>
        <a:p>
          <a:endParaRPr lang="en-US"/>
        </a:p>
      </dgm:t>
    </dgm:pt>
    <dgm:pt modelId="{40F4F353-3ECB-4AAB-84B3-127D916D8CC9}" type="sibTrans" cxnId="{EC956B74-2D64-4E70-AF96-4ADC1032B6D1}">
      <dgm:prSet/>
      <dgm:spPr/>
      <dgm:t>
        <a:bodyPr/>
        <a:lstStyle/>
        <a:p>
          <a:endParaRPr lang="en-US"/>
        </a:p>
      </dgm:t>
    </dgm:pt>
    <dgm:pt modelId="{D345C066-4ADD-4282-9FDA-020799848EC3}">
      <dgm:prSet/>
      <dgm:spPr/>
      <dgm:t>
        <a:bodyPr/>
        <a:lstStyle/>
        <a:p>
          <a:pPr rtl="0"/>
          <a:r>
            <a:rPr lang="en-US" dirty="0" smtClean="0"/>
            <a:t>Philadelphia, PA</a:t>
          </a:r>
          <a:endParaRPr lang="en-US" dirty="0"/>
        </a:p>
      </dgm:t>
    </dgm:pt>
    <dgm:pt modelId="{D203E19F-9CCB-4D5E-8859-C8A0D4EC15C3}" type="parTrans" cxnId="{2C066D03-BCB1-4BC4-943C-626CD48951F6}">
      <dgm:prSet/>
      <dgm:spPr/>
      <dgm:t>
        <a:bodyPr/>
        <a:lstStyle/>
        <a:p>
          <a:endParaRPr lang="en-US"/>
        </a:p>
      </dgm:t>
    </dgm:pt>
    <dgm:pt modelId="{742E805D-AADD-4272-A87E-8CBAB300904E}" type="sibTrans" cxnId="{2C066D03-BCB1-4BC4-943C-626CD48951F6}">
      <dgm:prSet/>
      <dgm:spPr/>
      <dgm:t>
        <a:bodyPr/>
        <a:lstStyle/>
        <a:p>
          <a:endParaRPr lang="en-US"/>
        </a:p>
      </dgm:t>
    </dgm:pt>
    <dgm:pt modelId="{7F806499-519A-4616-8F4C-8BEB4665F157}">
      <dgm:prSet/>
      <dgm:spPr/>
      <dgm:t>
        <a:bodyPr/>
        <a:lstStyle/>
        <a:p>
          <a:pPr rtl="0"/>
          <a:r>
            <a:rPr lang="en-US" dirty="0" smtClean="0"/>
            <a:t>Washington, DC</a:t>
          </a:r>
          <a:endParaRPr lang="en-US" dirty="0"/>
        </a:p>
      </dgm:t>
    </dgm:pt>
    <dgm:pt modelId="{C7088B1D-E1DD-4A1F-9AC7-C5C5A1E21F56}" type="parTrans" cxnId="{C85AE209-47CB-4B21-8A96-31ADC0238F1B}">
      <dgm:prSet/>
      <dgm:spPr/>
      <dgm:t>
        <a:bodyPr/>
        <a:lstStyle/>
        <a:p>
          <a:endParaRPr lang="en-US"/>
        </a:p>
      </dgm:t>
    </dgm:pt>
    <dgm:pt modelId="{EFAFB56B-9162-4E5D-B596-A99D87B86B2E}" type="sibTrans" cxnId="{C85AE209-47CB-4B21-8A96-31ADC0238F1B}">
      <dgm:prSet/>
      <dgm:spPr/>
      <dgm:t>
        <a:bodyPr/>
        <a:lstStyle/>
        <a:p>
          <a:endParaRPr lang="en-US"/>
        </a:p>
      </dgm:t>
    </dgm:pt>
    <dgm:pt modelId="{696FD049-344B-4982-8ADD-9DA149BE0739}" type="pres">
      <dgm:prSet presAssocID="{E3F76DCD-7126-4062-8650-8985308096A8}" presName="linear" presStyleCnt="0">
        <dgm:presLayoutVars>
          <dgm:animLvl val="lvl"/>
          <dgm:resizeHandles val="exact"/>
        </dgm:presLayoutVars>
      </dgm:prSet>
      <dgm:spPr/>
      <dgm:t>
        <a:bodyPr/>
        <a:lstStyle/>
        <a:p>
          <a:endParaRPr lang="en-US"/>
        </a:p>
      </dgm:t>
    </dgm:pt>
    <dgm:pt modelId="{A59E72B8-59FE-4970-B0F7-F10F5F6E78B5}" type="pres">
      <dgm:prSet presAssocID="{0766AD96-3ABB-427B-B6BE-454E39135264}" presName="parentText" presStyleLbl="node1" presStyleIdx="0" presStyleCnt="1">
        <dgm:presLayoutVars>
          <dgm:chMax val="0"/>
          <dgm:bulletEnabled val="1"/>
        </dgm:presLayoutVars>
      </dgm:prSet>
      <dgm:spPr/>
      <dgm:t>
        <a:bodyPr/>
        <a:lstStyle/>
        <a:p>
          <a:endParaRPr lang="en-US"/>
        </a:p>
      </dgm:t>
    </dgm:pt>
    <dgm:pt modelId="{8F6F9E13-C1C5-4601-AD6C-B3FC33C74A83}" type="pres">
      <dgm:prSet presAssocID="{0766AD96-3ABB-427B-B6BE-454E39135264}" presName="childText" presStyleLbl="revTx" presStyleIdx="0" presStyleCnt="1">
        <dgm:presLayoutVars>
          <dgm:bulletEnabled val="1"/>
        </dgm:presLayoutVars>
      </dgm:prSet>
      <dgm:spPr/>
      <dgm:t>
        <a:bodyPr/>
        <a:lstStyle/>
        <a:p>
          <a:endParaRPr lang="en-US"/>
        </a:p>
      </dgm:t>
    </dgm:pt>
  </dgm:ptLst>
  <dgm:cxnLst>
    <dgm:cxn modelId="{40A8358F-32F7-477E-A1A1-32F70FA37C66}" srcId="{0766AD96-3ABB-427B-B6BE-454E39135264}" destId="{29ED58B6-2B84-4D7B-9595-C061ACEB68E6}" srcOrd="0" destOrd="0" parTransId="{BE95707E-0B00-4A25-BBC4-4D64E54B9866}" sibTransId="{ED93FA95-5635-4BCD-8C4A-5DADF77EED76}"/>
    <dgm:cxn modelId="{300D11C4-2F57-4445-9372-546C2916D74A}" srcId="{0766AD96-3ABB-427B-B6BE-454E39135264}" destId="{4977D1FC-3489-4AB6-A5A9-EBC533B056CB}" srcOrd="2" destOrd="0" parTransId="{7AEAF15E-C268-47C8-995D-880DA3D59573}" sibTransId="{0C4518B3-2A05-466A-A177-C33DADF25971}"/>
    <dgm:cxn modelId="{A755D13D-8F5C-4AE1-9B46-9072467F4D5C}" type="presOf" srcId="{82264BF5-953A-4473-B4FF-70BC2A9A9C51}" destId="{8F6F9E13-C1C5-4601-AD6C-B3FC33C74A83}" srcOrd="0" destOrd="1" presId="urn:microsoft.com/office/officeart/2005/8/layout/vList2"/>
    <dgm:cxn modelId="{516DD162-172E-4150-A69C-94BBC21D95FB}" type="presOf" srcId="{D345C066-4ADD-4282-9FDA-020799848EC3}" destId="{8F6F9E13-C1C5-4601-AD6C-B3FC33C74A83}" srcOrd="0" destOrd="5" presId="urn:microsoft.com/office/officeart/2005/8/layout/vList2"/>
    <dgm:cxn modelId="{2C321BC5-F9FF-4FAD-8B08-FC4FC7ED09BB}" srcId="{0766AD96-3ABB-427B-B6BE-454E39135264}" destId="{82264BF5-953A-4473-B4FF-70BC2A9A9C51}" srcOrd="1" destOrd="0" parTransId="{48E9954A-BF81-41C7-99C3-1A0D213E1D55}" sibTransId="{00CD753E-110F-4300-9356-3BDAE6039ADF}"/>
    <dgm:cxn modelId="{EC956B74-2D64-4E70-AF96-4ADC1032B6D1}" srcId="{0766AD96-3ABB-427B-B6BE-454E39135264}" destId="{0E5C8BBA-521F-4B99-989F-2A21BA3C4BCE}" srcOrd="4" destOrd="0" parTransId="{FBF7AF8B-724F-481C-B928-97F4AB09FEE7}" sibTransId="{40F4F353-3ECB-4AAB-84B3-127D916D8CC9}"/>
    <dgm:cxn modelId="{2C066D03-BCB1-4BC4-943C-626CD48951F6}" srcId="{0766AD96-3ABB-427B-B6BE-454E39135264}" destId="{D345C066-4ADD-4282-9FDA-020799848EC3}" srcOrd="5" destOrd="0" parTransId="{D203E19F-9CCB-4D5E-8859-C8A0D4EC15C3}" sibTransId="{742E805D-AADD-4272-A87E-8CBAB300904E}"/>
    <dgm:cxn modelId="{C2E76712-A5B1-4D57-BD12-F42F37572E34}" type="presOf" srcId="{7F806499-519A-4616-8F4C-8BEB4665F157}" destId="{8F6F9E13-C1C5-4601-AD6C-B3FC33C74A83}" srcOrd="0" destOrd="6" presId="urn:microsoft.com/office/officeart/2005/8/layout/vList2"/>
    <dgm:cxn modelId="{5DB82988-E154-4854-8914-C99CAB07FFF9}" type="presOf" srcId="{4977D1FC-3489-4AB6-A5A9-EBC533B056CB}" destId="{8F6F9E13-C1C5-4601-AD6C-B3FC33C74A83}" srcOrd="0" destOrd="2" presId="urn:microsoft.com/office/officeart/2005/8/layout/vList2"/>
    <dgm:cxn modelId="{5EF11221-F93E-4636-BD5B-5B1E2398B32B}" type="presOf" srcId="{0E5C8BBA-521F-4B99-989F-2A21BA3C4BCE}" destId="{8F6F9E13-C1C5-4601-AD6C-B3FC33C74A83}" srcOrd="0" destOrd="4" presId="urn:microsoft.com/office/officeart/2005/8/layout/vList2"/>
    <dgm:cxn modelId="{826E36CB-1687-4967-B61E-00F91769DAB4}" type="presOf" srcId="{34981C69-EB8A-425C-AB34-2B5D2AF884A3}" destId="{8F6F9E13-C1C5-4601-AD6C-B3FC33C74A83}" srcOrd="0" destOrd="3" presId="urn:microsoft.com/office/officeart/2005/8/layout/vList2"/>
    <dgm:cxn modelId="{554FA593-C5F1-48E4-B6FE-F4D9E9C29881}" srcId="{E3F76DCD-7126-4062-8650-8985308096A8}" destId="{0766AD96-3ABB-427B-B6BE-454E39135264}" srcOrd="0" destOrd="0" parTransId="{C9746C54-38B7-44A4-B256-63E9C2FE561E}" sibTransId="{01C260BF-0C52-4CA8-B64D-148772616280}"/>
    <dgm:cxn modelId="{3732232E-5EE5-4E14-B473-84C750198395}" srcId="{0766AD96-3ABB-427B-B6BE-454E39135264}" destId="{34981C69-EB8A-425C-AB34-2B5D2AF884A3}" srcOrd="3" destOrd="0" parTransId="{52E52248-F2DF-492A-A3D1-C6B3E964FB01}" sibTransId="{347AC40B-E603-4B8D-B22D-E6CF6B43AE15}"/>
    <dgm:cxn modelId="{30BD5874-3BCB-45A0-A2A0-C7A8144AEE4E}" type="presOf" srcId="{29ED58B6-2B84-4D7B-9595-C061ACEB68E6}" destId="{8F6F9E13-C1C5-4601-AD6C-B3FC33C74A83}" srcOrd="0" destOrd="0" presId="urn:microsoft.com/office/officeart/2005/8/layout/vList2"/>
    <dgm:cxn modelId="{C85AE209-47CB-4B21-8A96-31ADC0238F1B}" srcId="{0766AD96-3ABB-427B-B6BE-454E39135264}" destId="{7F806499-519A-4616-8F4C-8BEB4665F157}" srcOrd="6" destOrd="0" parTransId="{C7088B1D-E1DD-4A1F-9AC7-C5C5A1E21F56}" sibTransId="{EFAFB56B-9162-4E5D-B596-A99D87B86B2E}"/>
    <dgm:cxn modelId="{66264043-66BD-4F36-943B-F64301EAA7A5}" type="presOf" srcId="{E3F76DCD-7126-4062-8650-8985308096A8}" destId="{696FD049-344B-4982-8ADD-9DA149BE0739}" srcOrd="0" destOrd="0" presId="urn:microsoft.com/office/officeart/2005/8/layout/vList2"/>
    <dgm:cxn modelId="{72AD81DB-8192-4E45-B087-424ACEB5E6DB}" type="presOf" srcId="{0766AD96-3ABB-427B-B6BE-454E39135264}" destId="{A59E72B8-59FE-4970-B0F7-F10F5F6E78B5}" srcOrd="0" destOrd="0" presId="urn:microsoft.com/office/officeart/2005/8/layout/vList2"/>
    <dgm:cxn modelId="{702C8A50-30D9-4C59-8543-D60F917AB6E6}" type="presParOf" srcId="{696FD049-344B-4982-8ADD-9DA149BE0739}" destId="{A59E72B8-59FE-4970-B0F7-F10F5F6E78B5}" srcOrd="0" destOrd="0" presId="urn:microsoft.com/office/officeart/2005/8/layout/vList2"/>
    <dgm:cxn modelId="{C156073A-0C65-4074-8607-0BE1F1AEFC6B}" type="presParOf" srcId="{696FD049-344B-4982-8ADD-9DA149BE0739}" destId="{8F6F9E13-C1C5-4601-AD6C-B3FC33C74A83}" srcOrd="1" destOrd="0" presId="urn:microsoft.com/office/officeart/2005/8/layout/vList2"/>
  </dgm:cxnLst>
  <dgm:bg/>
  <dgm:whole/>
  <dgm:extLst>
    <a:ext uri="http://schemas.microsoft.com/office/drawing/2008/diagram"/>
  </dgm:extLst>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default">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4.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1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2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2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2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2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2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88EBA070-47E4-4D9E-BD0F-FEE4972D8C96}" type="datetimeFigureOut">
              <a:rPr lang="en-US"/>
              <a:pPr>
                <a:defRPr/>
              </a:pPr>
              <a:t>3/3/2010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906624B1-BE96-4F7F-B351-A81AC18688D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026E888-E735-4F98-AF40-821CD6EF18AC}" type="datetimeFigureOut">
              <a:rPr lang="en-US"/>
              <a:pPr>
                <a:defRPr/>
              </a:pPr>
              <a:t>3/3/2010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B84F00E-EA44-4EEB-9C12-209E28208C3F}"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TextEdit="1"/>
          </p:cNvSpPr>
          <p:nvPr>
            <p:ph type="sldImg"/>
          </p:nvPr>
        </p:nvSpPr>
        <p:spPr bwMode="auto">
          <a:noFill/>
          <a:ln>
            <a:solidFill>
              <a:srgbClr val="000000"/>
            </a:solidFill>
            <a:miter lim="800000"/>
            <a:headEnd/>
            <a:tailEnd/>
          </a:ln>
        </p:spPr>
      </p:sp>
      <p:sp>
        <p:nvSpPr>
          <p:cNvPr id="1638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80891A4-A675-43A1-A4AA-09770DA4241F}" type="slidenum">
              <a:rPr lang="en-US"/>
              <a:pPr fontAlgn="base">
                <a:spcBef>
                  <a:spcPct val="0"/>
                </a:spcBef>
                <a:spcAft>
                  <a:spcPct val="0"/>
                </a:spcAft>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58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2A27F9-68FC-4EEC-A39C-27C813D43A10}" type="slidenum">
              <a:rPr lang="en-US"/>
              <a:pPr fontAlgn="base">
                <a:spcBef>
                  <a:spcPct val="0"/>
                </a:spcBef>
                <a:spcAft>
                  <a:spcPct val="0"/>
                </a:spcAft>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78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B47640-CECB-41FA-87E7-1109CF40DB99}" type="slidenum">
              <a:rPr lang="en-US"/>
              <a:pPr fontAlgn="base">
                <a:spcBef>
                  <a:spcPct val="0"/>
                </a:spcBef>
                <a:spcAft>
                  <a:spcPct val="0"/>
                </a:spcAft>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99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737D5C-FF4E-4AF3-BF2C-C979165931CE}" type="slidenum">
              <a:rPr lang="en-US"/>
              <a:pPr fontAlgn="base">
                <a:spcBef>
                  <a:spcPct val="0"/>
                </a:spcBef>
                <a:spcAft>
                  <a:spcPct val="0"/>
                </a:spcAft>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9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A09D1B-49F6-4EE6-9393-FDC81558FC79}" type="slidenum">
              <a:rPr lang="en-US"/>
              <a:pPr fontAlgn="base">
                <a:spcBef>
                  <a:spcPct val="0"/>
                </a:spcBef>
                <a:spcAft>
                  <a:spcPct val="0"/>
                </a:spcAft>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ED073A-9A7B-4F4B-8698-7B1D54602B5A}" type="slidenum">
              <a:rPr lang="en-US"/>
              <a:pPr fontAlgn="base">
                <a:spcBef>
                  <a:spcPct val="0"/>
                </a:spcBef>
                <a:spcAft>
                  <a:spcPct val="0"/>
                </a:spcAft>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CD840D-390D-49E4-B1D0-0EA70FE3DA63}" type="slidenum">
              <a:rPr lang="en-US"/>
              <a:pPr fontAlgn="base">
                <a:spcBef>
                  <a:spcPct val="0"/>
                </a:spcBef>
                <a:spcAft>
                  <a:spcPct val="0"/>
                </a:spcAft>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81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7F1940-2411-4CFD-B058-5485FA604FCD}" type="slidenum">
              <a:rPr lang="en-US"/>
              <a:pPr fontAlgn="base">
                <a:spcBef>
                  <a:spcPct val="0"/>
                </a:spcBef>
                <a:spcAft>
                  <a:spcPct val="0"/>
                </a:spcAft>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BE55D4-8002-4092-A8D5-3F9828257114}" type="slidenum">
              <a:rPr lang="en-US"/>
              <a:pPr fontAlgn="base">
                <a:spcBef>
                  <a:spcPct val="0"/>
                </a:spcBef>
                <a:spcAft>
                  <a:spcPct val="0"/>
                </a:spcAft>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22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CB8AA82-58F9-404D-B724-9CDD0675BF53}" type="slidenum">
              <a:rPr lang="en-US"/>
              <a:pPr fontAlgn="base">
                <a:spcBef>
                  <a:spcPct val="0"/>
                </a:spcBef>
                <a:spcAft>
                  <a:spcPct val="0"/>
                </a:spcAft>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TextEdit="1"/>
          </p:cNvSpPr>
          <p:nvPr>
            <p:ph type="sldImg"/>
          </p:nvPr>
        </p:nvSpPr>
        <p:spPr bwMode="auto">
          <a:noFill/>
          <a:ln>
            <a:solidFill>
              <a:srgbClr val="000000"/>
            </a:solidFill>
            <a:miter lim="800000"/>
            <a:headEnd/>
            <a:tailEnd/>
          </a:ln>
        </p:spPr>
      </p:sp>
      <p:sp>
        <p:nvSpPr>
          <p:cNvPr id="1843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42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A38565-D265-4913-8DB2-7E27C874081F}" type="slidenum">
              <a:rPr lang="en-US"/>
              <a:pPr fontAlgn="base">
                <a:spcBef>
                  <a:spcPct val="0"/>
                </a:spcBef>
                <a:spcAft>
                  <a:spcPct val="0"/>
                </a:spcAft>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63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A18F25-529D-4BA2-A190-4A88D10C9E1E}" type="slidenum">
              <a:rPr lang="en-US"/>
              <a:pPr fontAlgn="base">
                <a:spcBef>
                  <a:spcPct val="0"/>
                </a:spcBef>
                <a:spcAft>
                  <a:spcPct val="0"/>
                </a:spcAft>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83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E38F2F1-0971-40B9-BAD7-1E6F8BDA48E5}" type="slidenum">
              <a:rPr lang="en-US"/>
              <a:pPr fontAlgn="base">
                <a:spcBef>
                  <a:spcPct val="0"/>
                </a:spcBef>
                <a:spcAft>
                  <a:spcPct val="0"/>
                </a:spcAft>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DC385F5-8671-4096-95ED-F0F85AFCA973}" type="slidenum">
              <a:rPr lang="en-US"/>
              <a:pPr fontAlgn="base">
                <a:spcBef>
                  <a:spcPct val="0"/>
                </a:spcBef>
                <a:spcAft>
                  <a:spcPct val="0"/>
                </a:spcAft>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24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E64BE94-9636-4ED1-AF5A-9E13D73BD5D7}" type="slidenum">
              <a:rPr lang="en-US"/>
              <a:pPr fontAlgn="base">
                <a:spcBef>
                  <a:spcPct val="0"/>
                </a:spcBef>
                <a:spcAft>
                  <a:spcPct val="0"/>
                </a:spcAft>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45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6CBEF05-8755-4568-B422-B65D649C44A7}" type="slidenum">
              <a:rPr lang="en-US"/>
              <a:pPr fontAlgn="base">
                <a:spcBef>
                  <a:spcPct val="0"/>
                </a:spcBef>
                <a:spcAft>
                  <a:spcPct val="0"/>
                </a:spcAft>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65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6C1DE5C-FF3B-48EF-A4A9-586E93EAEDE5}" type="slidenum">
              <a:rPr lang="en-US"/>
              <a:pPr fontAlgn="base">
                <a:spcBef>
                  <a:spcPct val="0"/>
                </a:spcBef>
                <a:spcAft>
                  <a:spcPct val="0"/>
                </a:spcAft>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86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27825C-AE85-4D3B-AEBE-9C1089F26C65}" type="slidenum">
              <a:rPr lang="en-US"/>
              <a:pPr fontAlgn="base">
                <a:spcBef>
                  <a:spcPct val="0"/>
                </a:spcBef>
                <a:spcAft>
                  <a:spcPct val="0"/>
                </a:spcAft>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06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27EAB9F-96B4-45A6-A1D4-FCEA941B4CF4}" type="slidenum">
              <a:rPr lang="en-US"/>
              <a:pPr fontAlgn="base">
                <a:spcBef>
                  <a:spcPct val="0"/>
                </a:spcBef>
                <a:spcAft>
                  <a:spcPct val="0"/>
                </a:spcAft>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27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CE8F2C5-F115-4A50-97EA-DAE8C0EF140E}" type="slidenum">
              <a:rPr lang="en-US"/>
              <a:pPr fontAlgn="base">
                <a:spcBef>
                  <a:spcPct val="0"/>
                </a:spcBef>
                <a:spcAft>
                  <a:spcPct val="0"/>
                </a:spcAft>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04123E-A383-487E-869A-D7B504C97049}" type="slidenum">
              <a:rPr lang="en-US"/>
              <a:pPr fontAlgn="base">
                <a:spcBef>
                  <a:spcPct val="0"/>
                </a:spcBef>
                <a:spcAft>
                  <a:spcPct val="0"/>
                </a:spcAft>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47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914E3E-3EA5-4E0D-8C39-709C5249E025}" type="slidenum">
              <a:rPr lang="en-US"/>
              <a:pPr fontAlgn="base">
                <a:spcBef>
                  <a:spcPct val="0"/>
                </a:spcBef>
                <a:spcAft>
                  <a:spcPct val="0"/>
                </a:spcAft>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68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BF61FF-1B7A-4EED-9F6B-272908AE6751}" type="slidenum">
              <a:rPr lang="en-US"/>
              <a:pPr fontAlgn="base">
                <a:spcBef>
                  <a:spcPct val="0"/>
                </a:spcBef>
                <a:spcAft>
                  <a:spcPct val="0"/>
                </a:spcAft>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42BBFF-841D-492E-88E4-434B0D602F47}" type="slidenum">
              <a:rPr lang="en-US"/>
              <a:pPr fontAlgn="base">
                <a:spcBef>
                  <a:spcPct val="0"/>
                </a:spcBef>
                <a:spcAft>
                  <a:spcPct val="0"/>
                </a:spcAft>
                <a:defRPr/>
              </a:pPr>
              <a:t>32</a:t>
            </a:fld>
            <a:endParaRPr lang="en-US"/>
          </a:p>
        </p:txBody>
      </p:sp>
      <p:sp>
        <p:nvSpPr>
          <p:cNvPr id="79874" name="Rectangle 2"/>
          <p:cNvSpPr>
            <a:spLocks noGrp="1" noRot="1" noChangeAspect="1" noChangeArrowheads="1" noTextEdit="1"/>
          </p:cNvSpPr>
          <p:nvPr>
            <p:ph type="sldImg"/>
          </p:nvPr>
        </p:nvSpPr>
        <p:spPr bwMode="auto">
          <a:xfrm>
            <a:off x="1144588" y="687388"/>
            <a:ext cx="4568825" cy="3427412"/>
          </a:xfrm>
          <a:noFill/>
          <a:ln>
            <a:solidFill>
              <a:srgbClr val="000000"/>
            </a:solidFill>
            <a:miter lim="800000"/>
            <a:headEnd/>
            <a:tailEn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TextEdit="1"/>
          </p:cNvSpPr>
          <p:nvPr>
            <p:ph type="sldImg"/>
          </p:nvPr>
        </p:nvSpPr>
        <p:spPr bwMode="auto">
          <a:noFill/>
          <a:ln>
            <a:solidFill>
              <a:srgbClr val="000000"/>
            </a:solidFill>
            <a:miter lim="800000"/>
            <a:headEnd/>
            <a:tailEnd/>
          </a:ln>
        </p:spPr>
      </p:sp>
      <p:sp>
        <p:nvSpPr>
          <p:cNvPr id="2253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A069889-917C-4DDE-A33C-18DE61151286}" type="slidenum">
              <a:rPr lang="en-US"/>
              <a:pPr fontAlgn="base">
                <a:spcBef>
                  <a:spcPct val="0"/>
                </a:spcBef>
                <a:spcAft>
                  <a:spcPct val="0"/>
                </a:spcAft>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B33D8F-CA74-4807-A286-D7EA00D6FF78}" type="slidenum">
              <a:rPr lang="en-US"/>
              <a:pPr fontAlgn="base">
                <a:spcBef>
                  <a:spcPct val="0"/>
                </a:spcBef>
                <a:spcAft>
                  <a:spcPct val="0"/>
                </a:spcAft>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73AE032-9D7F-4E46-9814-22F3464747E9}" type="slidenum">
              <a:rPr lang="en-US"/>
              <a:pPr fontAlgn="base">
                <a:spcBef>
                  <a:spcPct val="0"/>
                </a:spcBef>
                <a:spcAft>
                  <a:spcPct val="0"/>
                </a:spcAft>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2255FAB-0368-4523-9C5D-814916555EA7}" type="slidenum">
              <a:rPr lang="en-US"/>
              <a:pPr fontAlgn="base">
                <a:spcBef>
                  <a:spcPct val="0"/>
                </a:spcBef>
                <a:spcAft>
                  <a:spcPct val="0"/>
                </a:spcAft>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83D1810-AF4E-46DC-BC8D-A4E03AD39216}" type="slidenum">
              <a:rPr lang="en-US"/>
              <a:pPr fontAlgn="base">
                <a:spcBef>
                  <a:spcPct val="0"/>
                </a:spcBef>
                <a:spcAft>
                  <a:spcPct val="0"/>
                </a:spcAft>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3BF0B059-9EA9-40DC-8309-28850BF633A6}" type="datetime1">
              <a:rPr lang="en-US"/>
              <a:pPr>
                <a:defRPr/>
              </a:pPr>
              <a:t>3/3/2010</a:t>
            </a:fld>
            <a:endParaRPr lang="en-US" dirty="0"/>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a:t>Prepared for NNSSIL by Center on Innovation &amp; Improvement and Council of Chief State School Officers</a:t>
            </a: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D0EF9A5F-3BD2-4FCA-B750-D18F0D079B84}"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2B0E161-01BC-41D8-AD58-9B35C6E5FDC9}" type="datetime1">
              <a:rPr lang="en-US"/>
              <a:pPr>
                <a:defRPr/>
              </a:pPr>
              <a:t>3/3/2010</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a:t>Prepared for NNSSIL by Center on Innovation &amp; Improvement and Council of Chief State School Officers</a:t>
            </a:r>
          </a:p>
        </p:txBody>
      </p:sp>
      <p:sp>
        <p:nvSpPr>
          <p:cNvPr id="6" name="Slide Number Placeholder 22"/>
          <p:cNvSpPr>
            <a:spLocks noGrp="1"/>
          </p:cNvSpPr>
          <p:nvPr>
            <p:ph type="sldNum" sz="quarter" idx="12"/>
          </p:nvPr>
        </p:nvSpPr>
        <p:spPr/>
        <p:txBody>
          <a:bodyPr/>
          <a:lstStyle>
            <a:lvl1pPr>
              <a:defRPr/>
            </a:lvl1pPr>
          </a:lstStyle>
          <a:p>
            <a:pPr>
              <a:defRPr/>
            </a:pPr>
            <a:fld id="{57232506-A9AC-4675-9132-B9970F56F26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D678BE5E-904E-44D5-961C-B898BC7B6C0C}" type="datetime1">
              <a:rPr lang="en-US"/>
              <a:pPr>
                <a:defRPr/>
              </a:pPr>
              <a:t>3/3/2010</a:t>
            </a:fld>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a:t>Prepared for NNSSIL by Center on Innovation &amp; Improvement and Council of Chief State School Officers</a:t>
            </a: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1E4DAE2C-DC94-4522-A6B8-19C3FEC4E4B2}"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077200" y="6248400"/>
            <a:ext cx="990600" cy="365125"/>
          </a:xfrm>
        </p:spPr>
        <p:txBody>
          <a:bodyPr/>
          <a:lstStyle>
            <a:lvl1pPr>
              <a:defRPr/>
            </a:lvl1pPr>
          </a:lstStyle>
          <a:p>
            <a:pPr>
              <a:defRPr/>
            </a:pPr>
            <a:fld id="{57AC4CE0-3408-4A2D-B177-4A2231A9AAAD}" type="datetime1">
              <a:rPr lang="en-US"/>
              <a:pPr>
                <a:defRPr/>
              </a:pPr>
              <a:t>3/3/2010</a:t>
            </a:fld>
            <a:endParaRPr lang="en-US" dirty="0"/>
          </a:p>
        </p:txBody>
      </p:sp>
      <p:sp>
        <p:nvSpPr>
          <p:cNvPr id="5" name="Footer Placeholder 4"/>
          <p:cNvSpPr>
            <a:spLocks noGrp="1"/>
          </p:cNvSpPr>
          <p:nvPr>
            <p:ph type="ftr" sz="quarter" idx="11"/>
          </p:nvPr>
        </p:nvSpPr>
        <p:spPr>
          <a:xfrm>
            <a:off x="152400" y="6248400"/>
            <a:ext cx="7848600" cy="365125"/>
          </a:xfrm>
        </p:spPr>
        <p:txBody>
          <a:bodyPr/>
          <a:lstStyle>
            <a:lvl1pPr>
              <a:defRPr/>
            </a:lvl1pPr>
          </a:lstStyle>
          <a:p>
            <a:pPr>
              <a:defRPr/>
            </a:pPr>
            <a:r>
              <a:rPr lang="en-US"/>
              <a:t>Prepared for NNSSIL by Center on Innovation &amp; Improvement and Council of Chief State School Officers</a:t>
            </a:r>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B47D5589-F5F8-4F40-AC80-F13B0B7C08A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DC9BA278-3FF9-4B76-8D76-5FE96E6028F5}" type="datetime1">
              <a:rPr lang="en-US"/>
              <a:pPr>
                <a:defRPr/>
              </a:pPr>
              <a:t>3/3/2010</a:t>
            </a:fld>
            <a:endParaRPr lang="en-US" dirty="0"/>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64B9A0AB-0D73-4DB7-B7D0-7429D1636599}" type="slidenum">
              <a:rPr lang="en-US"/>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r>
              <a:rPr lang="en-US"/>
              <a:t>Prepared for NNSSIL by Center on Innovation &amp; Improvement and Council of Chief State School Officers</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DDDB32EA-D012-4C37-AF09-E0EC82FE57C9}" type="datetime1">
              <a:rPr lang="en-US"/>
              <a:pPr>
                <a:defRPr/>
              </a:pPr>
              <a:t>3/3/2010</a:t>
            </a:fld>
            <a:endParaRPr lang="en-US" dirty="0"/>
          </a:p>
        </p:txBody>
      </p:sp>
      <p:sp>
        <p:nvSpPr>
          <p:cNvPr id="6" name="Slide Number Placeholder 9"/>
          <p:cNvSpPr>
            <a:spLocks noGrp="1"/>
          </p:cNvSpPr>
          <p:nvPr>
            <p:ph type="sldNum" sz="quarter" idx="11"/>
          </p:nvPr>
        </p:nvSpPr>
        <p:spPr/>
        <p:txBody>
          <a:bodyPr rtlCol="0"/>
          <a:lstStyle>
            <a:lvl1pPr>
              <a:defRPr/>
            </a:lvl1pPr>
          </a:lstStyle>
          <a:p>
            <a:pPr>
              <a:defRPr/>
            </a:pPr>
            <a:fld id="{4651DF60-7E76-483C-ACF2-0419BA4B6DA5}" type="slidenum">
              <a:rPr lang="en-US"/>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r>
              <a:rPr lang="en-US"/>
              <a:t>Prepared for NNSSIL by Center on Innovation &amp; Improvement and Council of Chief State School Officers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F0873C89-71DF-47B0-8C1B-303DB5AB2DE6}" type="datetime1">
              <a:rPr lang="en-US"/>
              <a:pPr>
                <a:defRPr/>
              </a:pPr>
              <a:t>3/3/2010</a:t>
            </a:fld>
            <a:endParaRPr lang="en-US" dirty="0"/>
          </a:p>
        </p:txBody>
      </p:sp>
      <p:sp>
        <p:nvSpPr>
          <p:cNvPr id="8" name="Slide Number Placeholder 11"/>
          <p:cNvSpPr>
            <a:spLocks noGrp="1"/>
          </p:cNvSpPr>
          <p:nvPr>
            <p:ph type="sldNum" sz="quarter" idx="11"/>
          </p:nvPr>
        </p:nvSpPr>
        <p:spPr/>
        <p:txBody>
          <a:bodyPr rtlCol="0"/>
          <a:lstStyle>
            <a:lvl1pPr>
              <a:defRPr/>
            </a:lvl1pPr>
          </a:lstStyle>
          <a:p>
            <a:pPr>
              <a:defRPr/>
            </a:pPr>
            <a:fld id="{34DA4FE6-D94F-4DFD-9133-53E62B89EBD6}"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defRPr/>
            </a:lvl1pPr>
          </a:lstStyle>
          <a:p>
            <a:pPr>
              <a:defRPr/>
            </a:pPr>
            <a:r>
              <a:rPr lang="en-US"/>
              <a:t>Prepared for NNSSIL by Center on Innovation &amp; Improvement and Council of Chief State School Officers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669CC4FA-AF25-48CF-93E8-4662D6BB9ABE}" type="datetime1">
              <a:rPr lang="en-US"/>
              <a:pPr>
                <a:defRPr/>
              </a:pPr>
              <a:t>3/3/2010</a:t>
            </a:fld>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a:t>Prepared for NNSSIL by Center on Innovation &amp; Improvement and Council of Chief State School Officers</a:t>
            </a:r>
          </a:p>
        </p:txBody>
      </p:sp>
      <p:sp>
        <p:nvSpPr>
          <p:cNvPr id="5" name="Slide Number Placeholder 22"/>
          <p:cNvSpPr>
            <a:spLocks noGrp="1"/>
          </p:cNvSpPr>
          <p:nvPr>
            <p:ph type="sldNum" sz="quarter" idx="12"/>
          </p:nvPr>
        </p:nvSpPr>
        <p:spPr/>
        <p:txBody>
          <a:bodyPr/>
          <a:lstStyle>
            <a:lvl1pPr>
              <a:defRPr/>
            </a:lvl1pPr>
          </a:lstStyle>
          <a:p>
            <a:pPr>
              <a:defRPr/>
            </a:pPr>
            <a:fld id="{1006ABE4-3EEA-4BD4-946F-C3DAFE4B789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699E06DA-817D-4C72-8F7E-7016E60FDFEF}" type="datetime1">
              <a:rPr lang="en-US"/>
              <a:pPr>
                <a:defRPr/>
              </a:pPr>
              <a:t>3/3/2010</a:t>
            </a:fld>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a:t>Prepared for NNSSIL by Center on Innovation &amp; Improvement and Council of Chief State School Officers</a:t>
            </a: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C1BC7E95-C520-4F24-8D48-EA7589EEABD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E194B48E-F543-4633-9F99-1AF2A3EAF92A}" type="datetime1">
              <a:rPr lang="en-US"/>
              <a:pPr>
                <a:defRPr/>
              </a:pPr>
              <a:t>3/3/2010</a:t>
            </a:fld>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a:t>Prepared for NNSSIL by Center on Innovation &amp; Improvement and Council of Chief State School Officers</a:t>
            </a:r>
          </a:p>
        </p:txBody>
      </p:sp>
      <p:sp>
        <p:nvSpPr>
          <p:cNvPr id="7" name="Slide Number Placeholder 22"/>
          <p:cNvSpPr>
            <a:spLocks noGrp="1"/>
          </p:cNvSpPr>
          <p:nvPr>
            <p:ph type="sldNum" sz="quarter" idx="12"/>
          </p:nvPr>
        </p:nvSpPr>
        <p:spPr/>
        <p:txBody>
          <a:bodyPr/>
          <a:lstStyle>
            <a:lvl1pPr>
              <a:defRPr/>
            </a:lvl1pPr>
          </a:lstStyle>
          <a:p>
            <a:pPr>
              <a:defRPr/>
            </a:pPr>
            <a:fld id="{6D7A14B0-FAE6-452C-8604-C03C6D1D70F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6A199918-B7F6-44B7-82C6-2527E3B0AE23}" type="datetime1">
              <a:rPr lang="en-US"/>
              <a:pPr>
                <a:defRPr/>
              </a:pPr>
              <a:t>3/3/2010</a:t>
            </a:fld>
            <a:endParaRPr lang="en-US" dirty="0"/>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DFC082A7-E29A-46B0-9590-C1CDF39B8861}" type="slidenum">
              <a:rPr lang="en-US"/>
              <a:pPr>
                <a:defRPr/>
              </a:pPr>
              <a:t>‹#›</a:t>
            </a:fld>
            <a:endParaRPr 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a:t>Prepared for NNSSIL by Center on Innovation &amp; Improvement and Council of Chief State School Officers</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8153400" y="6248400"/>
            <a:ext cx="6096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defRPr>
            </a:lvl1pPr>
          </a:lstStyle>
          <a:p>
            <a:pPr>
              <a:defRPr/>
            </a:pPr>
            <a:fld id="{D6FADB3E-0650-4336-963D-B3116777DFF7}" type="datetime1">
              <a:rPr lang="en-US"/>
              <a:pPr>
                <a:defRPr/>
              </a:pPr>
              <a:t>3/3/2010</a:t>
            </a:fld>
            <a:endParaRPr lang="en-US" dirty="0"/>
          </a:p>
        </p:txBody>
      </p:sp>
      <p:sp>
        <p:nvSpPr>
          <p:cNvPr id="3" name="Footer Placeholder 2"/>
          <p:cNvSpPr>
            <a:spLocks noGrp="1"/>
          </p:cNvSpPr>
          <p:nvPr>
            <p:ph type="ftr" sz="quarter" idx="3"/>
          </p:nvPr>
        </p:nvSpPr>
        <p:spPr>
          <a:xfrm>
            <a:off x="381000" y="6248400"/>
            <a:ext cx="7696200"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r>
              <a:rPr lang="en-US"/>
              <a:t>Prepared for NNSSIL by Center on Innovation &amp; Improvement and Council of Chief State School Officers</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defRPr>
            </a:lvl1pPr>
          </a:lstStyle>
          <a:p>
            <a:pPr>
              <a:defRPr/>
            </a:pPr>
            <a:fld id="{EDCB1B68-E481-4B71-9996-98E9F8AC87E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9" r:id="rId6"/>
    <p:sldLayoutId id="2147483725" r:id="rId7"/>
    <p:sldLayoutId id="2147483718" r:id="rId8"/>
    <p:sldLayoutId id="2147483726" r:id="rId9"/>
    <p:sldLayoutId id="2147483717" r:id="rId10"/>
    <p:sldLayoutId id="2147483727" r:id="rId11"/>
  </p:sldLayoutIdLst>
  <p:hf hdr="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Data" Target="../diagrams/data8.xml"/><Relationship Id="rId7" Type="http://schemas.openxmlformats.org/officeDocument/2006/relationships/diagramData" Target="../diagrams/data9.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8.xml"/><Relationship Id="rId5" Type="http://schemas.openxmlformats.org/officeDocument/2006/relationships/diagramQuickStyle" Target="../diagrams/quickStyle8.xml"/><Relationship Id="rId10" Type="http://schemas.openxmlformats.org/officeDocument/2006/relationships/diagramColors" Target="../diagrams/colors9.xml"/><Relationship Id="rId4" Type="http://schemas.openxmlformats.org/officeDocument/2006/relationships/diagramLayout" Target="../diagrams/layout8.xml"/><Relationship Id="rId9"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4.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5.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6.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7.xml"/><Relationship Id="rId2" Type="http://schemas.openxmlformats.org/officeDocument/2006/relationships/notesSlide" Target="../notesSlides/notesSlide21.xml"/><Relationship Id="rId1" Type="http://schemas.openxmlformats.org/officeDocument/2006/relationships/slideLayout" Target="../slideLayouts/slideLayout8.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8.xml"/><Relationship Id="rId2" Type="http://schemas.openxmlformats.org/officeDocument/2006/relationships/notesSlide" Target="../notesSlides/notesSlide22.xml"/><Relationship Id="rId1" Type="http://schemas.openxmlformats.org/officeDocument/2006/relationships/slideLayout" Target="../slideLayouts/slideLayout8.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9.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0.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1.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2.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3.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4.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enterii.org/"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centerii.org/survey"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www.publiccharters.org/files/publications/file_Charting_a_Clear_Course_2005_reprint_final%20(2).pdf" TargetMode="External"/><Relationship Id="rId4" Type="http://schemas.openxmlformats.org/officeDocument/2006/relationships/hyperlink" Target="http://www.centerforcsri.org/files/School_Restructuring_Guide.pdf"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4" descr="nnssil"/>
          <p:cNvPicPr>
            <a:picLocks noChangeAspect="1" noChangeArrowheads="1"/>
          </p:cNvPicPr>
          <p:nvPr/>
        </p:nvPicPr>
        <p:blipFill>
          <a:blip r:embed="rId3"/>
          <a:srcRect/>
          <a:stretch>
            <a:fillRect/>
          </a:stretch>
        </p:blipFill>
        <p:spPr bwMode="auto">
          <a:xfrm>
            <a:off x="0" y="0"/>
            <a:ext cx="9144000" cy="1208088"/>
          </a:xfrm>
          <a:prstGeom prst="rect">
            <a:avLst/>
          </a:prstGeom>
          <a:noFill/>
          <a:ln w="9525">
            <a:noFill/>
            <a:miter lim="800000"/>
            <a:headEnd/>
            <a:tailEnd/>
          </a:ln>
        </p:spPr>
      </p:pic>
      <p:sp>
        <p:nvSpPr>
          <p:cNvPr id="15362" name="Rectangle 5"/>
          <p:cNvSpPr>
            <a:spLocks noChangeArrowheads="1"/>
          </p:cNvSpPr>
          <p:nvPr/>
        </p:nvSpPr>
        <p:spPr bwMode="auto">
          <a:xfrm>
            <a:off x="457200" y="1600200"/>
            <a:ext cx="8305800" cy="4462463"/>
          </a:xfrm>
          <a:prstGeom prst="rect">
            <a:avLst/>
          </a:prstGeom>
          <a:noFill/>
          <a:ln w="9525">
            <a:noFill/>
            <a:miter lim="800000"/>
            <a:headEnd/>
            <a:tailEnd/>
          </a:ln>
        </p:spPr>
        <p:txBody>
          <a:bodyPr>
            <a:spAutoFit/>
          </a:bodyPr>
          <a:lstStyle/>
          <a:p>
            <a:pPr algn="ctr"/>
            <a:r>
              <a:rPr lang="en-US" sz="4800" b="1">
                <a:latin typeface="Tw Cen MT" pitchFamily="34" charset="0"/>
              </a:rPr>
              <a:t>School Improvement Grant (SIG) Intervention Models</a:t>
            </a:r>
          </a:p>
          <a:p>
            <a:pPr algn="ctr"/>
            <a:endParaRPr lang="en-US" sz="2000" b="1">
              <a:latin typeface="Tw Cen MT" pitchFamily="34" charset="0"/>
            </a:endParaRPr>
          </a:p>
          <a:p>
            <a:pPr algn="ctr"/>
            <a:endParaRPr lang="en-US" sz="2800" b="1">
              <a:latin typeface="Tw Cen MT" pitchFamily="34" charset="0"/>
            </a:endParaRPr>
          </a:p>
          <a:p>
            <a:pPr algn="ctr"/>
            <a:r>
              <a:rPr lang="en-US" sz="2800">
                <a:latin typeface="Tw Cen MT" pitchFamily="34" charset="0"/>
              </a:rPr>
              <a:t>A webinar series prepared by the </a:t>
            </a:r>
            <a:r>
              <a:rPr lang="en-US" sz="2800" b="1">
                <a:latin typeface="Tw Cen MT" pitchFamily="34" charset="0"/>
              </a:rPr>
              <a:t>Center on Innovation &amp; Improvement </a:t>
            </a:r>
            <a:r>
              <a:rPr lang="en-US" sz="2800">
                <a:latin typeface="Tw Cen MT" pitchFamily="34" charset="0"/>
              </a:rPr>
              <a:t>for use by the regional comprehensive centers and state education agencies to inform local education agencies.</a:t>
            </a:r>
          </a:p>
          <a:p>
            <a:pPr algn="ctr"/>
            <a:endParaRPr lang="en-US" sz="2800">
              <a:latin typeface="Tw Cen MT" pitchFamily="34" charset="0"/>
            </a:endParaRPr>
          </a:p>
        </p:txBody>
      </p:sp>
      <p:pic>
        <p:nvPicPr>
          <p:cNvPr id="15363" name="Picture 10" descr="CenterII logo"/>
          <p:cNvPicPr>
            <a:picLocks noChangeAspect="1" noChangeArrowheads="1"/>
          </p:cNvPicPr>
          <p:nvPr/>
        </p:nvPicPr>
        <p:blipFill>
          <a:blip r:embed="rId4"/>
          <a:srcRect/>
          <a:stretch>
            <a:fillRect/>
          </a:stretch>
        </p:blipFill>
        <p:spPr bwMode="auto">
          <a:xfrm>
            <a:off x="5029200" y="6096000"/>
            <a:ext cx="3048000" cy="571500"/>
          </a:xfrm>
          <a:prstGeom prst="rect">
            <a:avLst/>
          </a:prstGeom>
          <a:noFill/>
          <a:ln w="9525">
            <a:noFill/>
            <a:miter lim="800000"/>
            <a:headEnd/>
            <a:tailEnd/>
          </a:ln>
        </p:spPr>
      </p:pic>
      <p:pic>
        <p:nvPicPr>
          <p:cNvPr id="15364" name="Picture 11" descr="CCSSO_full_color"/>
          <p:cNvPicPr>
            <a:picLocks noChangeAspect="1" noChangeArrowheads="1"/>
          </p:cNvPicPr>
          <p:nvPr/>
        </p:nvPicPr>
        <p:blipFill>
          <a:blip r:embed="rId5"/>
          <a:srcRect/>
          <a:stretch>
            <a:fillRect/>
          </a:stretch>
        </p:blipFill>
        <p:spPr bwMode="auto">
          <a:xfrm>
            <a:off x="3505200" y="6096000"/>
            <a:ext cx="1152525" cy="614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382000" cy="914400"/>
          </a:xfrm>
        </p:spPr>
        <p:txBody>
          <a:bodyPr>
            <a:normAutofit fontScale="90000"/>
          </a:bodyPr>
          <a:lstStyle/>
          <a:p>
            <a:pPr eaLnBrk="1" fontAlgn="auto" hangingPunct="1">
              <a:spcAft>
                <a:spcPts val="0"/>
              </a:spcAft>
              <a:defRPr/>
            </a:pPr>
            <a:r>
              <a:rPr lang="en-US" dirty="0" smtClean="0"/>
              <a:t>Dramatic School Improvement Strategies</a:t>
            </a:r>
            <a:endParaRPr lang="en-US" dirty="0"/>
          </a:p>
        </p:txBody>
      </p:sp>
      <p:sp>
        <p:nvSpPr>
          <p:cNvPr id="32770" name="Date Placeholder 5"/>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32771"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F542D2FA-2137-4260-B966-4B6D32B9B102}" type="slidenum">
              <a:rPr lang="en-US"/>
              <a:pPr>
                <a:defRPr/>
              </a:pPr>
              <a:t>10</a:t>
            </a:fld>
            <a:endParaRPr lang="en-US" dirty="0"/>
          </a:p>
        </p:txBody>
      </p:sp>
      <p:graphicFrame>
        <p:nvGraphicFramePr>
          <p:cNvPr id="7" name="Content Placeholder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graphicEl>
                                              <a:dgm id="{4EB81F37-6A4D-448C-8E9C-A357314ECF6E}"/>
                                            </p:graphicEl>
                                          </p:spTgt>
                                        </p:tgtEl>
                                        <p:attrNameLst>
                                          <p:attrName>style.visibility</p:attrName>
                                        </p:attrNameLst>
                                      </p:cBhvr>
                                      <p:to>
                                        <p:strVal val="visible"/>
                                      </p:to>
                                    </p:set>
                                    <p:animEffect transition="in" filter="wipe(down)">
                                      <p:cBhvr>
                                        <p:cTn id="7" dur="500"/>
                                        <p:tgtEl>
                                          <p:spTgt spid="7">
                                            <p:graphicEl>
                                              <a:dgm id="{4EB81F37-6A4D-448C-8E9C-A357314ECF6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graphicEl>
                                              <a:dgm id="{BA4B3D7F-5089-490C-9332-CBBCF802F6A7}"/>
                                            </p:graphicEl>
                                          </p:spTgt>
                                        </p:tgtEl>
                                        <p:attrNameLst>
                                          <p:attrName>style.visibility</p:attrName>
                                        </p:attrNameLst>
                                      </p:cBhvr>
                                      <p:to>
                                        <p:strVal val="visible"/>
                                      </p:to>
                                    </p:set>
                                    <p:animEffect transition="in" filter="wipe(down)">
                                      <p:cBhvr>
                                        <p:cTn id="12" dur="500"/>
                                        <p:tgtEl>
                                          <p:spTgt spid="7">
                                            <p:graphicEl>
                                              <a:dgm id="{BA4B3D7F-5089-490C-9332-CBBCF802F6A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graphicEl>
                                              <a:dgm id="{3EF838E0-9130-4562-9657-4229299B6FD6}"/>
                                            </p:graphicEl>
                                          </p:spTgt>
                                        </p:tgtEl>
                                        <p:attrNameLst>
                                          <p:attrName>style.visibility</p:attrName>
                                        </p:attrNameLst>
                                      </p:cBhvr>
                                      <p:to>
                                        <p:strVal val="visible"/>
                                      </p:to>
                                    </p:set>
                                    <p:animEffect transition="in" filter="wipe(down)">
                                      <p:cBhvr>
                                        <p:cTn id="17" dur="500"/>
                                        <p:tgtEl>
                                          <p:spTgt spid="7">
                                            <p:graphicEl>
                                              <a:dgm id="{3EF838E0-9130-4562-9657-4229299B6FD6}"/>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graphicEl>
                                              <a:dgm id="{5C347ED4-BDA7-4751-8939-362CA97A10E8}"/>
                                            </p:graphicEl>
                                          </p:spTgt>
                                        </p:tgtEl>
                                        <p:attrNameLst>
                                          <p:attrName>style.visibility</p:attrName>
                                        </p:attrNameLst>
                                      </p:cBhvr>
                                      <p:to>
                                        <p:strVal val="visible"/>
                                      </p:to>
                                    </p:set>
                                    <p:animEffect transition="in" filter="wipe(down)">
                                      <p:cBhvr>
                                        <p:cTn id="22" dur="500"/>
                                        <p:tgtEl>
                                          <p:spTgt spid="7">
                                            <p:graphicEl>
                                              <a:dgm id="{5C347ED4-BDA7-4751-8939-362CA97A10E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612775" y="228600"/>
            <a:ext cx="8153400" cy="990600"/>
          </a:xfrm>
        </p:spPr>
        <p:txBody>
          <a:bodyPr/>
          <a:lstStyle/>
          <a:p>
            <a:pPr eaLnBrk="1" hangingPunct="1"/>
            <a:r>
              <a:rPr lang="en-US" smtClean="0"/>
              <a:t>ONE SIZE DOES NOT FIT ALL…</a:t>
            </a:r>
          </a:p>
        </p:txBody>
      </p:sp>
      <p:sp>
        <p:nvSpPr>
          <p:cNvPr id="34818"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34819"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DE210A8E-77F8-4165-B889-9D03D3915567}" type="slidenum">
              <a:rPr lang="en-US"/>
              <a:pPr>
                <a:defRPr/>
              </a:pPr>
              <a:t>11</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5"/>
          <p:cNvSpPr>
            <a:spLocks noGrp="1"/>
          </p:cNvSpPr>
          <p:nvPr>
            <p:ph type="title"/>
          </p:nvPr>
        </p:nvSpPr>
        <p:spPr>
          <a:xfrm>
            <a:off x="609600" y="152400"/>
            <a:ext cx="8382000" cy="1143000"/>
          </a:xfrm>
        </p:spPr>
        <p:txBody>
          <a:bodyPr/>
          <a:lstStyle/>
          <a:p>
            <a:pPr eaLnBrk="1" hangingPunct="1"/>
            <a:r>
              <a:rPr lang="en-US" sz="2400" b="1" smtClean="0"/>
              <a:t>DIFFERENTIATE INTERVENTIONS BASED ON SCHOOL </a:t>
            </a:r>
            <a:r>
              <a:rPr lang="en-US" sz="2400" b="1" i="1" smtClean="0"/>
              <a:t>AND </a:t>
            </a:r>
            <a:r>
              <a:rPr lang="en-US" sz="2400" b="1" smtClean="0"/>
              <a:t>SYSTEM CAPACITY*</a:t>
            </a:r>
            <a:r>
              <a:rPr lang="en-US" sz="3200" b="1" smtClean="0"/>
              <a:t/>
            </a:r>
            <a:br>
              <a:rPr lang="en-US" sz="3200" b="1" smtClean="0"/>
            </a:br>
            <a:r>
              <a:rPr lang="en-US" sz="2400" b="1" i="1" smtClean="0"/>
              <a:t>Different Performance/Capacity = Different Intervention</a:t>
            </a:r>
            <a:endParaRPr lang="en-US" sz="3600" b="1" i="1" smtClean="0"/>
          </a:p>
        </p:txBody>
      </p:sp>
      <p:graphicFrame>
        <p:nvGraphicFramePr>
          <p:cNvPr id="18" name="Content Placeholder 17"/>
          <p:cNvGraphicFramePr>
            <a:graphicFrameLocks noGrp="1"/>
          </p:cNvGraphicFramePr>
          <p:nvPr>
            <p:ph idx="1"/>
          </p:nvPr>
        </p:nvGraphicFramePr>
        <p:xfrm>
          <a:off x="152400" y="1371600"/>
          <a:ext cx="86868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7891" name="TextBox 3"/>
          <p:cNvSpPr txBox="1">
            <a:spLocks noChangeArrowheads="1"/>
          </p:cNvSpPr>
          <p:nvPr/>
        </p:nvSpPr>
        <p:spPr bwMode="auto">
          <a:xfrm>
            <a:off x="76200" y="5791200"/>
            <a:ext cx="4191000" cy="554038"/>
          </a:xfrm>
          <a:prstGeom prst="rect">
            <a:avLst/>
          </a:prstGeom>
          <a:noFill/>
          <a:ln w="9525">
            <a:noFill/>
            <a:miter lim="800000"/>
            <a:headEnd/>
            <a:tailEnd/>
          </a:ln>
        </p:spPr>
        <p:txBody>
          <a:bodyPr>
            <a:spAutoFit/>
          </a:bodyPr>
          <a:lstStyle/>
          <a:p>
            <a:r>
              <a:rPr lang="en-US" sz="1600" b="1" i="1">
                <a:latin typeface="Tw Cen MT" pitchFamily="34" charset="0"/>
              </a:rPr>
              <a:t>* </a:t>
            </a:r>
            <a:r>
              <a:rPr lang="en-US" sz="1400" b="1" i="1">
                <a:latin typeface="Tw Cen MT" pitchFamily="34" charset="0"/>
              </a:rPr>
              <a:t>Distribution is not accurate representation of performance/capacity levels distribution</a:t>
            </a:r>
            <a:endParaRPr lang="en-US" sz="1600" b="1" i="1">
              <a:latin typeface="Tw Cen MT" pitchFamily="34" charset="0"/>
            </a:endParaRPr>
          </a:p>
        </p:txBody>
      </p:sp>
      <p:sp>
        <p:nvSpPr>
          <p:cNvPr id="36868" name="Date Placeholder 6"/>
          <p:cNvSpPr>
            <a:spLocks noGrp="1"/>
          </p:cNvSpPr>
          <p:nvPr>
            <p:ph type="dt" sz="quarter" idx="10"/>
          </p:nvPr>
        </p:nvSpPr>
        <p:spPr bwMode="auto">
          <a:xfrm>
            <a:off x="8077200" y="6400800"/>
            <a:ext cx="9906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36869" name="Footer Placeholder 3"/>
          <p:cNvSpPr>
            <a:spLocks noGrp="1"/>
          </p:cNvSpPr>
          <p:nvPr>
            <p:ph type="ftr" sz="quarter" idx="11"/>
          </p:nvPr>
        </p:nvSpPr>
        <p:spPr bwMode="auto">
          <a:xfrm>
            <a:off x="228600" y="6416675"/>
            <a:ext cx="7772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11" name="Slide Number Placeholder 4"/>
          <p:cNvSpPr>
            <a:spLocks noGrp="1"/>
          </p:cNvSpPr>
          <p:nvPr>
            <p:ph type="sldNum" sz="quarter" idx="12"/>
          </p:nvPr>
        </p:nvSpPr>
        <p:spPr/>
        <p:txBody>
          <a:bodyPr>
            <a:normAutofit fontScale="85000" lnSpcReduction="20000"/>
          </a:bodyPr>
          <a:lstStyle/>
          <a:p>
            <a:pPr>
              <a:defRPr/>
            </a:pPr>
            <a:fld id="{8B0474CC-59BB-40E9-B443-2870CE6C0BB5}" type="slidenum">
              <a:rPr lang="en-US"/>
              <a:pPr>
                <a:defRPr/>
              </a:pPr>
              <a:t>12</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8">
                                            <p:graphicEl>
                                              <a:dgm id="{7DBC04FE-912B-4D2D-9232-0592366A3938}"/>
                                            </p:graphicEl>
                                          </p:spTgt>
                                        </p:tgtEl>
                                        <p:attrNameLst>
                                          <p:attrName>style.visibility</p:attrName>
                                        </p:attrNameLst>
                                      </p:cBhvr>
                                      <p:to>
                                        <p:strVal val="visible"/>
                                      </p:to>
                                    </p:set>
                                    <p:anim calcmode="lin" valueType="num">
                                      <p:cBhvr additive="base">
                                        <p:cTn id="7" dur="500" fill="hold"/>
                                        <p:tgtEl>
                                          <p:spTgt spid="18">
                                            <p:graphicEl>
                                              <a:dgm id="{7DBC04FE-912B-4D2D-9232-0592366A3938}"/>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graphicEl>
                                              <a:dgm id="{7DBC04FE-912B-4D2D-9232-0592366A3938}"/>
                                            </p:graphic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8">
                                            <p:graphicEl>
                                              <a:dgm id="{B9B26766-0888-4077-BE3E-B68910217C3F}"/>
                                            </p:graphicEl>
                                          </p:spTgt>
                                        </p:tgtEl>
                                        <p:attrNameLst>
                                          <p:attrName>style.visibility</p:attrName>
                                        </p:attrNameLst>
                                      </p:cBhvr>
                                      <p:to>
                                        <p:strVal val="visible"/>
                                      </p:to>
                                    </p:set>
                                    <p:anim calcmode="lin" valueType="num">
                                      <p:cBhvr additive="base">
                                        <p:cTn id="13" dur="500" fill="hold"/>
                                        <p:tgtEl>
                                          <p:spTgt spid="18">
                                            <p:graphicEl>
                                              <a:dgm id="{B9B26766-0888-4077-BE3E-B68910217C3F}"/>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graphicEl>
                                              <a:dgm id="{B9B26766-0888-4077-BE3E-B68910217C3F}"/>
                                            </p:graphic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8">
                                            <p:graphicEl>
                                              <a:dgm id="{6D419D71-800A-4142-BAA5-F823AC2DBEA2}"/>
                                            </p:graphicEl>
                                          </p:spTgt>
                                        </p:tgtEl>
                                        <p:attrNameLst>
                                          <p:attrName>style.visibility</p:attrName>
                                        </p:attrNameLst>
                                      </p:cBhvr>
                                      <p:to>
                                        <p:strVal val="visible"/>
                                      </p:to>
                                    </p:set>
                                    <p:anim calcmode="lin" valueType="num">
                                      <p:cBhvr additive="base">
                                        <p:cTn id="19" dur="500" fill="hold"/>
                                        <p:tgtEl>
                                          <p:spTgt spid="18">
                                            <p:graphicEl>
                                              <a:dgm id="{6D419D71-800A-4142-BAA5-F823AC2DBEA2}"/>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graphicEl>
                                              <a:dgm id="{6D419D71-800A-4142-BAA5-F823AC2DBEA2}"/>
                                            </p:graphic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8">
                                            <p:graphicEl>
                                              <a:dgm id="{4E599FC4-44C4-479C-BE62-DC9B76BE7FFF}"/>
                                            </p:graphicEl>
                                          </p:spTgt>
                                        </p:tgtEl>
                                        <p:attrNameLst>
                                          <p:attrName>style.visibility</p:attrName>
                                        </p:attrNameLst>
                                      </p:cBhvr>
                                      <p:to>
                                        <p:strVal val="visible"/>
                                      </p:to>
                                    </p:set>
                                    <p:anim calcmode="lin" valueType="num">
                                      <p:cBhvr additive="base">
                                        <p:cTn id="25" dur="500" fill="hold"/>
                                        <p:tgtEl>
                                          <p:spTgt spid="18">
                                            <p:graphicEl>
                                              <a:dgm id="{4E599FC4-44C4-479C-BE62-DC9B76BE7FFF}"/>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
                                            <p:graphicEl>
                                              <a:dgm id="{4E599FC4-44C4-479C-BE62-DC9B76BE7FFF}"/>
                                            </p:graphic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8">
                                            <p:graphicEl>
                                              <a:dgm id="{8238A9CD-D9FA-48E9-80C5-FDBF755C43E5}"/>
                                            </p:graphicEl>
                                          </p:spTgt>
                                        </p:tgtEl>
                                        <p:attrNameLst>
                                          <p:attrName>style.visibility</p:attrName>
                                        </p:attrNameLst>
                                      </p:cBhvr>
                                      <p:to>
                                        <p:strVal val="visible"/>
                                      </p:to>
                                    </p:set>
                                    <p:anim calcmode="lin" valueType="num">
                                      <p:cBhvr additive="base">
                                        <p:cTn id="31" dur="500" fill="hold"/>
                                        <p:tgtEl>
                                          <p:spTgt spid="18">
                                            <p:graphicEl>
                                              <a:dgm id="{8238A9CD-D9FA-48E9-80C5-FDBF755C43E5}"/>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
                                            <p:graphicEl>
                                              <a:dgm id="{8238A9CD-D9FA-48E9-80C5-FDBF755C43E5}"/>
                                            </p:graphic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8"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533400" y="0"/>
            <a:ext cx="8610600" cy="1219200"/>
          </a:xfrm>
        </p:spPr>
        <p:txBody>
          <a:bodyPr/>
          <a:lstStyle/>
          <a:p>
            <a:pPr eaLnBrk="1" hangingPunct="1"/>
            <a:r>
              <a:rPr lang="en-US" sz="4000" smtClean="0"/>
              <a:t>EMERGING BODY OF RESEARCH</a:t>
            </a:r>
            <a:endParaRPr lang="en-US" sz="4800" smtClean="0"/>
          </a:p>
        </p:txBody>
      </p:sp>
      <p:graphicFrame>
        <p:nvGraphicFramePr>
          <p:cNvPr id="7" name="Content Placeholder 6"/>
          <p:cNvGraphicFramePr>
            <a:graphicFrameLocks noGrp="1"/>
          </p:cNvGraphicFramePr>
          <p:nvPr>
            <p:ph sz="quarter" idx="1"/>
          </p:nvPr>
        </p:nvGraphicFramePr>
        <p:xfrm>
          <a:off x="609600" y="1589567"/>
          <a:ext cx="38862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Content Placeholder 7"/>
          <p:cNvGraphicFramePr>
            <a:graphicFrameLocks noGrp="1"/>
          </p:cNvGraphicFramePr>
          <p:nvPr>
            <p:ph sz="quarter" idx="2"/>
          </p:nvPr>
        </p:nvGraphicFramePr>
        <p:xfrm>
          <a:off x="4844901" y="1589567"/>
          <a:ext cx="38862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8916" name="Footer Placeholder 3"/>
          <p:cNvSpPr>
            <a:spLocks noGrp="1"/>
          </p:cNvSpPr>
          <p:nvPr>
            <p:ph type="ftr" sz="quarter" idx="12"/>
          </p:nvPr>
        </p:nvSpPr>
        <p:spPr bwMode="auto">
          <a:xfrm>
            <a:off x="152400" y="6248400"/>
            <a:ext cx="7848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11" name="Slide Number Placeholder 4"/>
          <p:cNvSpPr>
            <a:spLocks noGrp="1"/>
          </p:cNvSpPr>
          <p:nvPr>
            <p:ph type="sldNum" sz="quarter" idx="11"/>
          </p:nvPr>
        </p:nvSpPr>
        <p:spPr/>
        <p:txBody>
          <a:bodyPr>
            <a:normAutofit fontScale="85000" lnSpcReduction="20000"/>
          </a:bodyPr>
          <a:lstStyle/>
          <a:p>
            <a:pPr>
              <a:defRPr/>
            </a:pPr>
            <a:fld id="{41496417-4526-4DAC-AF34-96EAC06077F4}" type="slidenum">
              <a:rPr lang="en-US"/>
              <a:pPr>
                <a:defRPr/>
              </a:pPr>
              <a:t>13</a:t>
            </a:fld>
            <a:endParaRPr lang="en-US" dirty="0"/>
          </a:p>
        </p:txBody>
      </p:sp>
      <p:sp>
        <p:nvSpPr>
          <p:cNvPr id="38918" name="Date Placeholder 6"/>
          <p:cNvSpPr>
            <a:spLocks noGrp="1"/>
          </p:cNvSpPr>
          <p:nvPr>
            <p:ph type="dt" sz="quarter" idx="10"/>
          </p:nvPr>
        </p:nvSpPr>
        <p:spPr bwMode="auto">
          <a:xfrm>
            <a:off x="8077200" y="6248400"/>
            <a:ext cx="9906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533400" y="228600"/>
            <a:ext cx="8232775" cy="990600"/>
          </a:xfrm>
        </p:spPr>
        <p:txBody>
          <a:bodyPr/>
          <a:lstStyle/>
          <a:p>
            <a:pPr eaLnBrk="1" hangingPunct="1"/>
            <a:r>
              <a:rPr lang="en-US" sz="4000" smtClean="0"/>
              <a:t>DISTRICT ROLE: BIG PICTURE I*</a:t>
            </a:r>
          </a:p>
        </p:txBody>
      </p:sp>
      <p:graphicFrame>
        <p:nvGraphicFramePr>
          <p:cNvPr id="8" name="Content Placeholder 7"/>
          <p:cNvGraphicFramePr>
            <a:graphicFrameLocks noGrp="1"/>
          </p:cNvGraphicFramePr>
          <p:nvPr>
            <p:ph sz="quarter" idx="1"/>
          </p:nvPr>
        </p:nvGraphicFramePr>
        <p:xfrm>
          <a:off x="612648" y="1600200"/>
          <a:ext cx="81534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1987" name="TextBox 9"/>
          <p:cNvSpPr txBox="1">
            <a:spLocks noChangeArrowheads="1"/>
          </p:cNvSpPr>
          <p:nvPr/>
        </p:nvSpPr>
        <p:spPr bwMode="auto">
          <a:xfrm>
            <a:off x="381000" y="5257800"/>
            <a:ext cx="1600200" cy="954088"/>
          </a:xfrm>
          <a:prstGeom prst="rect">
            <a:avLst/>
          </a:prstGeom>
          <a:noFill/>
          <a:ln w="9525">
            <a:noFill/>
            <a:miter lim="800000"/>
            <a:headEnd/>
            <a:tailEnd/>
          </a:ln>
        </p:spPr>
        <p:txBody>
          <a:bodyPr>
            <a:spAutoFit/>
          </a:bodyPr>
          <a:lstStyle/>
          <a:p>
            <a:r>
              <a:rPr lang="en-US" sz="1400" i="1">
                <a:latin typeface="Tw Cen MT" pitchFamily="34" charset="0"/>
              </a:rPr>
              <a:t>*Adapted from Kowal, Hassel &amp; Hassel, December 2009</a:t>
            </a:r>
          </a:p>
        </p:txBody>
      </p:sp>
      <p:sp>
        <p:nvSpPr>
          <p:cNvPr id="40964" name="Date Placeholder 10"/>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40965"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11"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C1D2A408-E256-4423-AA23-607FF30CE048}" type="slidenum">
              <a:rPr lang="en-US" sz="1400" b="1">
                <a:solidFill>
                  <a:srgbClr val="FFFFFF"/>
                </a:solidFill>
                <a:latin typeface="+mn-lt"/>
              </a:rPr>
              <a:pPr algn="ctr" fontAlgn="auto">
                <a:spcBef>
                  <a:spcPts val="0"/>
                </a:spcBef>
                <a:spcAft>
                  <a:spcPts val="0"/>
                </a:spcAft>
                <a:defRPr/>
              </a:pPr>
              <a:t>14</a:t>
            </a:fld>
            <a:endParaRPr lang="en-US" sz="1400" b="1" dirty="0">
              <a:solidFill>
                <a:srgbClr val="FFFFFF"/>
              </a:solidFill>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533400" y="228600"/>
            <a:ext cx="8232775" cy="990600"/>
          </a:xfrm>
        </p:spPr>
        <p:txBody>
          <a:bodyPr/>
          <a:lstStyle/>
          <a:p>
            <a:pPr eaLnBrk="1" hangingPunct="1"/>
            <a:r>
              <a:rPr lang="en-US" sz="4000" smtClean="0"/>
              <a:t>DISTRICT ROLE: BIG PICTURE II*</a:t>
            </a:r>
          </a:p>
        </p:txBody>
      </p:sp>
      <p:graphicFrame>
        <p:nvGraphicFramePr>
          <p:cNvPr id="8" name="Content Placeholder 7"/>
          <p:cNvGraphicFramePr>
            <a:graphicFrameLocks noGrp="1"/>
          </p:cNvGraphicFramePr>
          <p:nvPr>
            <p:ph sz="quarter" idx="1"/>
          </p:nvPr>
        </p:nvGraphicFramePr>
        <p:xfrm>
          <a:off x="612648" y="1600200"/>
          <a:ext cx="81534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4035" name="TextBox 9"/>
          <p:cNvSpPr txBox="1">
            <a:spLocks noChangeArrowheads="1"/>
          </p:cNvSpPr>
          <p:nvPr/>
        </p:nvSpPr>
        <p:spPr bwMode="auto">
          <a:xfrm>
            <a:off x="381000" y="5257800"/>
            <a:ext cx="1600200" cy="954088"/>
          </a:xfrm>
          <a:prstGeom prst="rect">
            <a:avLst/>
          </a:prstGeom>
          <a:noFill/>
          <a:ln w="9525">
            <a:noFill/>
            <a:miter lim="800000"/>
            <a:headEnd/>
            <a:tailEnd/>
          </a:ln>
        </p:spPr>
        <p:txBody>
          <a:bodyPr>
            <a:spAutoFit/>
          </a:bodyPr>
          <a:lstStyle/>
          <a:p>
            <a:r>
              <a:rPr lang="en-US" sz="1400" i="1">
                <a:latin typeface="Tw Cen MT" pitchFamily="34" charset="0"/>
              </a:rPr>
              <a:t>*Adapted from Kowal, Hassel &amp; Hassel, December 2009</a:t>
            </a:r>
          </a:p>
        </p:txBody>
      </p:sp>
      <p:sp>
        <p:nvSpPr>
          <p:cNvPr id="43012" name="Date Placeholder 8"/>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4301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11"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31355B04-8549-4085-A81F-98FD806031A1}" type="slidenum">
              <a:rPr lang="en-US" sz="1400" b="1">
                <a:solidFill>
                  <a:srgbClr val="FFFFFF"/>
                </a:solidFill>
                <a:latin typeface="+mn-lt"/>
              </a:rPr>
              <a:pPr algn="ctr" fontAlgn="auto">
                <a:spcBef>
                  <a:spcPts val="0"/>
                </a:spcBef>
                <a:spcAft>
                  <a:spcPts val="0"/>
                </a:spcAft>
                <a:defRPr/>
              </a:pPr>
              <a:t>15</a:t>
            </a:fld>
            <a:endParaRPr lang="en-US" sz="1400" b="1" dirty="0">
              <a:solidFill>
                <a:srgbClr val="FFFFFF"/>
              </a:solidFill>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612775" y="228600"/>
            <a:ext cx="8153400" cy="990600"/>
          </a:xfrm>
        </p:spPr>
        <p:txBody>
          <a:bodyPr/>
          <a:lstStyle/>
          <a:p>
            <a:pPr eaLnBrk="1" hangingPunct="1"/>
            <a:r>
              <a:rPr lang="en-US" smtClean="0"/>
              <a:t>SELECTION CHALLENGE…</a:t>
            </a:r>
          </a:p>
        </p:txBody>
      </p:sp>
      <p:sp>
        <p:nvSpPr>
          <p:cNvPr id="45058" name="Date Placeholder 4"/>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45059" name="Footer Placeholder 6"/>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6" name="Slide Number Placeholder 5"/>
          <p:cNvSpPr>
            <a:spLocks noGrp="1"/>
          </p:cNvSpPr>
          <p:nvPr>
            <p:ph type="sldNum" sz="quarter" idx="12"/>
          </p:nvPr>
        </p:nvSpPr>
        <p:spPr/>
        <p:txBody>
          <a:bodyPr>
            <a:normAutofit fontScale="85000" lnSpcReduction="20000"/>
          </a:bodyPr>
          <a:lstStyle/>
          <a:p>
            <a:pPr>
              <a:defRPr/>
            </a:pPr>
            <a:fld id="{BCCC79B4-4681-40C3-B9C6-6DFA1B2480C4}" type="slidenum">
              <a:rPr lang="en-US"/>
              <a:pPr>
                <a:defRPr/>
              </a:pPr>
              <a:t>16</a:t>
            </a:fld>
            <a:endParaRPr lang="en-US" dirty="0"/>
          </a:p>
        </p:txBody>
      </p:sp>
      <p:graphicFrame>
        <p:nvGraphicFramePr>
          <p:cNvPr id="9" name="Content Placeholder 8"/>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sz="4000" dirty="0" smtClean="0"/>
              <a:t>INTERVENTION SELECTION APPROACH*</a:t>
            </a:r>
            <a:endParaRPr lang="en-US" sz="4000" dirty="0"/>
          </a:p>
        </p:txBody>
      </p:sp>
      <p:sp>
        <p:nvSpPr>
          <p:cNvPr id="47106"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47107"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5C81C04E-8F26-4414-BFA9-A362578BF927}" type="slidenum">
              <a:rPr lang="en-US"/>
              <a:pPr>
                <a:defRPr/>
              </a:pPr>
              <a:t>17</a:t>
            </a:fld>
            <a:endParaRPr lang="en-US" dirty="0"/>
          </a:p>
        </p:txBody>
      </p:sp>
      <p:graphicFrame>
        <p:nvGraphicFramePr>
          <p:cNvPr id="7" name="Content Placeholder 6"/>
          <p:cNvGraphicFramePr>
            <a:graphicFrameLocks noGrp="1"/>
          </p:cNvGraphicFramePr>
          <p:nvPr>
            <p:ph sz="quarter" idx="1"/>
          </p:nvPr>
        </p:nvGraphicFramePr>
        <p:xfrm>
          <a:off x="152400" y="1600200"/>
          <a:ext cx="88392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8134" name="TextBox 7"/>
          <p:cNvSpPr txBox="1">
            <a:spLocks noChangeArrowheads="1"/>
          </p:cNvSpPr>
          <p:nvPr/>
        </p:nvSpPr>
        <p:spPr bwMode="auto">
          <a:xfrm>
            <a:off x="533400" y="5486400"/>
            <a:ext cx="4114800" cy="646113"/>
          </a:xfrm>
          <a:prstGeom prst="rect">
            <a:avLst/>
          </a:prstGeom>
          <a:noFill/>
          <a:ln w="9525">
            <a:noFill/>
            <a:miter lim="800000"/>
            <a:headEnd/>
            <a:tailEnd/>
          </a:ln>
        </p:spPr>
        <p:txBody>
          <a:bodyPr>
            <a:spAutoFit/>
          </a:bodyPr>
          <a:lstStyle/>
          <a:p>
            <a:r>
              <a:rPr lang="en-US">
                <a:latin typeface="Tw Cen MT" pitchFamily="34" charset="0"/>
              </a:rPr>
              <a:t>*Adapted from Redding (2010).</a:t>
            </a:r>
            <a:r>
              <a:rPr lang="en-US" i="1">
                <a:latin typeface="Tw Cen MT" pitchFamily="34" charset="0"/>
              </a:rPr>
              <a:t> Selecting the Intervention Model and Partners.</a:t>
            </a:r>
            <a:endParaRPr lang="en-US">
              <a:latin typeface="Tw Cen MT"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152400"/>
            <a:ext cx="8153400" cy="990600"/>
          </a:xfrm>
        </p:spPr>
        <p:txBody>
          <a:bodyPr>
            <a:normAutofit fontScale="90000"/>
          </a:bodyPr>
          <a:lstStyle/>
          <a:p>
            <a:pPr eaLnBrk="1" fontAlgn="auto" hangingPunct="1">
              <a:spcAft>
                <a:spcPts val="0"/>
              </a:spcAft>
              <a:defRPr/>
            </a:pPr>
            <a:r>
              <a:rPr lang="en-US" dirty="0" smtClean="0">
                <a:latin typeface="Calibri" pitchFamily="34" charset="0"/>
                <a:ea typeface="Calibri" pitchFamily="34" charset="0"/>
                <a:cs typeface="Times New Roman" pitchFamily="18" charset="0"/>
              </a:rPr>
              <a:t>1. DEVELOP MODEL AND PARTNER/PROVIDER PROFILES</a:t>
            </a:r>
            <a:endParaRPr lang="en-US" dirty="0"/>
          </a:p>
        </p:txBody>
      </p:sp>
      <p:sp>
        <p:nvSpPr>
          <p:cNvPr id="49154"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49155"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4DEA2B42-12C6-4D5F-9165-DC1A01AB933D}" type="slidenum">
              <a:rPr lang="en-US"/>
              <a:pPr>
                <a:defRPr/>
              </a:pPr>
              <a:t>18</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612775" y="228600"/>
            <a:ext cx="8153400" cy="990600"/>
          </a:xfrm>
        </p:spPr>
        <p:txBody>
          <a:bodyPr/>
          <a:lstStyle/>
          <a:p>
            <a:pPr eaLnBrk="1" hangingPunct="1"/>
            <a:r>
              <a:rPr lang="en-US" smtClean="0">
                <a:latin typeface="Calibri" pitchFamily="34" charset="0"/>
                <a:ea typeface="Calibri" pitchFamily="34" charset="0"/>
                <a:cs typeface="Times New Roman" pitchFamily="18" charset="0"/>
              </a:rPr>
              <a:t>2. DEVELOP SCHOOL PROFILE</a:t>
            </a:r>
            <a:endParaRPr lang="en-US" smtClean="0">
              <a:ea typeface="Calibri" pitchFamily="34" charset="0"/>
              <a:cs typeface="Times New Roman" pitchFamily="18" charset="0"/>
            </a:endParaRPr>
          </a:p>
        </p:txBody>
      </p:sp>
      <p:sp>
        <p:nvSpPr>
          <p:cNvPr id="51202" name="Date Placeholder 2"/>
          <p:cNvSpPr>
            <a:spLocks noGrp="1"/>
          </p:cNvSpPr>
          <p:nvPr>
            <p:ph type="dt" sz="quarter" idx="10"/>
          </p:nvPr>
        </p:nvSpPr>
        <p:spPr bwMode="auto">
          <a:xfrm>
            <a:off x="8077200" y="6416675"/>
            <a:ext cx="9906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51203" name="Footer Placeholder 3"/>
          <p:cNvSpPr>
            <a:spLocks noGrp="1"/>
          </p:cNvSpPr>
          <p:nvPr>
            <p:ph type="ftr" sz="quarter" idx="11"/>
          </p:nvPr>
        </p:nvSpPr>
        <p:spPr bwMode="auto">
          <a:xfrm>
            <a:off x="152400" y="6416675"/>
            <a:ext cx="7848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C0A41E22-34AE-4D65-A0C5-B8333149BA21}" type="slidenum">
              <a:rPr lang="en-US"/>
              <a:pPr>
                <a:defRPr/>
              </a:pPr>
              <a:t>19</a:t>
            </a:fld>
            <a:endParaRPr lang="en-US" dirty="0"/>
          </a:p>
        </p:txBody>
      </p:sp>
      <p:graphicFrame>
        <p:nvGraphicFramePr>
          <p:cNvPr id="7" name="Content Placeholder 6"/>
          <p:cNvGraphicFramePr>
            <a:graphicFrameLocks noGrp="1"/>
          </p:cNvGraphicFramePr>
          <p:nvPr>
            <p:ph sz="quarter" idx="1"/>
          </p:nvPr>
        </p:nvGraphicFramePr>
        <p:xfrm>
          <a:off x="612648" y="1600200"/>
          <a:ext cx="81534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idx="4294967295"/>
          </p:nvPr>
        </p:nvSpPr>
        <p:spPr>
          <a:xfrm>
            <a:off x="609600" y="152400"/>
            <a:ext cx="8153400" cy="1219200"/>
          </a:xfrm>
        </p:spPr>
        <p:txBody>
          <a:bodyPr>
            <a:normAutofit fontScale="90000"/>
          </a:bodyPr>
          <a:lstStyle/>
          <a:p>
            <a:pPr algn="ctr" eaLnBrk="1" fontAlgn="auto" hangingPunct="1">
              <a:spcAft>
                <a:spcPts val="0"/>
              </a:spcAft>
              <a:defRPr/>
            </a:pPr>
            <a:r>
              <a:rPr lang="en-US" sz="4000" b="1" smtClean="0"/>
              <a:t>National Network of State School Improvement Leaders (NNSSIL)</a:t>
            </a:r>
          </a:p>
        </p:txBody>
      </p:sp>
      <p:sp>
        <p:nvSpPr>
          <p:cNvPr id="17410" name="Rectangle 3"/>
          <p:cNvSpPr>
            <a:spLocks noGrp="1"/>
          </p:cNvSpPr>
          <p:nvPr>
            <p:ph type="body" idx="4294967295"/>
          </p:nvPr>
        </p:nvSpPr>
        <p:spPr>
          <a:xfrm>
            <a:off x="609600" y="1524000"/>
            <a:ext cx="8153400" cy="1524000"/>
          </a:xfrm>
        </p:spPr>
        <p:txBody>
          <a:bodyPr/>
          <a:lstStyle/>
          <a:p>
            <a:pPr eaLnBrk="1" fontAlgn="t" hangingPunct="1">
              <a:lnSpc>
                <a:spcPct val="90000"/>
              </a:lnSpc>
              <a:buFont typeface="Wingdings" pitchFamily="2" charset="2"/>
              <a:buNone/>
            </a:pPr>
            <a:r>
              <a:rPr lang="en-US" sz="2800" b="1" u="sng" smtClean="0"/>
              <a:t>Mission</a:t>
            </a:r>
          </a:p>
          <a:p>
            <a:pPr eaLnBrk="1" fontAlgn="t" hangingPunct="1">
              <a:lnSpc>
                <a:spcPct val="90000"/>
              </a:lnSpc>
              <a:buFont typeface="Wingdings" pitchFamily="2" charset="2"/>
              <a:buNone/>
            </a:pPr>
            <a:r>
              <a:rPr lang="en-US" sz="2500" b="1" i="1" smtClean="0"/>
              <a:t>	</a:t>
            </a:r>
            <a:r>
              <a:rPr lang="en-US" sz="2000" b="1" i="1" smtClean="0"/>
              <a:t>To provide collegial support among state leaders of school improvement to build, utilize and disseminate a robust body of knowledge of professional practices leading to systemic educational change.</a:t>
            </a:r>
          </a:p>
          <a:p>
            <a:pPr eaLnBrk="1" fontAlgn="t" hangingPunct="1">
              <a:lnSpc>
                <a:spcPct val="90000"/>
              </a:lnSpc>
              <a:buFont typeface="Wingdings" pitchFamily="2" charset="2"/>
              <a:buNone/>
            </a:pPr>
            <a:endParaRPr lang="en-US" sz="2000" b="1" i="1" smtClean="0"/>
          </a:p>
        </p:txBody>
      </p:sp>
      <p:pic>
        <p:nvPicPr>
          <p:cNvPr id="17411" name="Picture 4" descr="USMap"/>
          <p:cNvPicPr>
            <a:picLocks noChangeAspect="1" noChangeArrowheads="1"/>
          </p:cNvPicPr>
          <p:nvPr/>
        </p:nvPicPr>
        <p:blipFill>
          <a:blip r:embed="rId3"/>
          <a:srcRect/>
          <a:stretch>
            <a:fillRect/>
          </a:stretch>
        </p:blipFill>
        <p:spPr bwMode="auto">
          <a:xfrm>
            <a:off x="5029200" y="3200400"/>
            <a:ext cx="3581400" cy="2044700"/>
          </a:xfrm>
          <a:prstGeom prst="rect">
            <a:avLst/>
          </a:prstGeom>
          <a:noFill/>
          <a:ln w="9525">
            <a:noFill/>
            <a:miter lim="800000"/>
            <a:headEnd/>
            <a:tailEnd/>
          </a:ln>
        </p:spPr>
      </p:pic>
      <p:sp>
        <p:nvSpPr>
          <p:cNvPr id="17412" name="Text Box 5"/>
          <p:cNvSpPr txBox="1">
            <a:spLocks noChangeArrowheads="1"/>
          </p:cNvSpPr>
          <p:nvPr/>
        </p:nvSpPr>
        <p:spPr bwMode="auto">
          <a:xfrm>
            <a:off x="609600" y="3200400"/>
            <a:ext cx="3902075" cy="2347913"/>
          </a:xfrm>
          <a:prstGeom prst="rect">
            <a:avLst/>
          </a:prstGeom>
          <a:noFill/>
          <a:ln w="9525">
            <a:noFill/>
            <a:miter lim="800000"/>
            <a:headEnd/>
            <a:tailEnd/>
          </a:ln>
        </p:spPr>
        <p:txBody>
          <a:bodyPr>
            <a:spAutoFit/>
          </a:bodyPr>
          <a:lstStyle/>
          <a:p>
            <a:r>
              <a:rPr lang="en-US" sz="2800" b="1" u="sng">
                <a:latin typeface="Tw Cen MT" pitchFamily="34" charset="0"/>
              </a:rPr>
              <a:t>Membership</a:t>
            </a:r>
          </a:p>
          <a:p>
            <a:pPr>
              <a:buClr>
                <a:schemeClr val="hlink"/>
              </a:buClr>
              <a:buFont typeface="Wingdings" pitchFamily="2" charset="2"/>
              <a:buChar char="¨"/>
            </a:pPr>
            <a:r>
              <a:rPr lang="en-US" sz="2000" b="1" i="1">
                <a:latin typeface="Tw Cen MT" pitchFamily="34" charset="0"/>
              </a:rPr>
              <a:t>  50+ SEAs and territories</a:t>
            </a:r>
          </a:p>
          <a:p>
            <a:pPr>
              <a:buClr>
                <a:schemeClr val="hlink"/>
              </a:buClr>
              <a:buFont typeface="Wingdings" pitchFamily="2" charset="2"/>
              <a:buChar char="¨"/>
            </a:pPr>
            <a:r>
              <a:rPr lang="en-US" sz="2000" b="1" i="1">
                <a:latin typeface="Tw Cen MT" pitchFamily="34" charset="0"/>
              </a:rPr>
              <a:t>  16 Regional Comprehensive</a:t>
            </a:r>
          </a:p>
          <a:p>
            <a:pPr>
              <a:buClr>
                <a:schemeClr val="hlink"/>
              </a:buClr>
              <a:buFont typeface="Wingdings" pitchFamily="2" charset="2"/>
              <a:buNone/>
            </a:pPr>
            <a:r>
              <a:rPr lang="en-US" sz="2000" b="1" i="1">
                <a:latin typeface="Tw Cen MT" pitchFamily="34" charset="0"/>
              </a:rPr>
              <a:t>       Centers (RCCs)</a:t>
            </a:r>
          </a:p>
          <a:p>
            <a:pPr>
              <a:buClr>
                <a:schemeClr val="hlink"/>
              </a:buClr>
              <a:buFont typeface="Wingdings" pitchFamily="2" charset="2"/>
              <a:buChar char="¨"/>
            </a:pPr>
            <a:r>
              <a:rPr lang="en-US" sz="2000" b="1" i="1">
                <a:latin typeface="Tw Cen MT" pitchFamily="34" charset="0"/>
              </a:rPr>
              <a:t>  CII &amp; CCSSO as administrative</a:t>
            </a:r>
          </a:p>
          <a:p>
            <a:pPr>
              <a:buClr>
                <a:schemeClr val="hlink"/>
              </a:buClr>
              <a:buFont typeface="Wingdings" pitchFamily="2" charset="2"/>
              <a:buNone/>
            </a:pPr>
            <a:r>
              <a:rPr lang="en-US" sz="2000" b="1" i="1">
                <a:latin typeface="Tw Cen MT" pitchFamily="34" charset="0"/>
              </a:rPr>
              <a:t>       partners</a:t>
            </a:r>
          </a:p>
          <a:p>
            <a:endParaRPr lang="en-US" sz="2000" i="1">
              <a:latin typeface="Tw Cen MT" pitchFamily="34" charset="0"/>
            </a:endParaRPr>
          </a:p>
        </p:txBody>
      </p:sp>
      <p:sp>
        <p:nvSpPr>
          <p:cNvPr id="17413" name="Text Box 6"/>
          <p:cNvSpPr txBox="1">
            <a:spLocks noChangeArrowheads="1"/>
          </p:cNvSpPr>
          <p:nvPr/>
        </p:nvSpPr>
        <p:spPr bwMode="auto">
          <a:xfrm>
            <a:off x="1066800" y="5410200"/>
            <a:ext cx="7239000" cy="457200"/>
          </a:xfrm>
          <a:prstGeom prst="rect">
            <a:avLst/>
          </a:prstGeom>
          <a:noFill/>
          <a:ln w="9525">
            <a:noFill/>
            <a:miter lim="800000"/>
            <a:headEnd/>
            <a:tailEnd/>
          </a:ln>
        </p:spPr>
        <p:txBody>
          <a:bodyPr>
            <a:spAutoFit/>
          </a:bodyPr>
          <a:lstStyle/>
          <a:p>
            <a:pPr>
              <a:spcBef>
                <a:spcPct val="50000"/>
              </a:spcBef>
            </a:pPr>
            <a:r>
              <a:rPr lang="en-US" sz="2400" b="1">
                <a:latin typeface="Tw Cen MT" pitchFamily="34" charset="0"/>
              </a:rPr>
              <a:t>For more information: http://www.centerii.org/leaders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612775" y="228600"/>
            <a:ext cx="8153400" cy="990600"/>
          </a:xfrm>
        </p:spPr>
        <p:txBody>
          <a:bodyPr/>
          <a:lstStyle/>
          <a:p>
            <a:pPr eaLnBrk="1" hangingPunct="1"/>
            <a:r>
              <a:rPr lang="en-US" smtClean="0">
                <a:latin typeface="Calibri" pitchFamily="34" charset="0"/>
                <a:ea typeface="Calibri" pitchFamily="34" charset="0"/>
                <a:cs typeface="Times New Roman" pitchFamily="18" charset="0"/>
              </a:rPr>
              <a:t>2. DEVELOP SCHOOL PROFILE cont.</a:t>
            </a:r>
            <a:endParaRPr lang="en-US" smtClean="0">
              <a:ea typeface="Calibri" pitchFamily="34" charset="0"/>
              <a:cs typeface="Times New Roman" pitchFamily="18" charset="0"/>
            </a:endParaRPr>
          </a:p>
        </p:txBody>
      </p:sp>
      <p:sp>
        <p:nvSpPr>
          <p:cNvPr id="53250"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53251"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8891889A-1A28-49D1-9E28-6F3DE864A584}" type="slidenum">
              <a:rPr lang="en-US"/>
              <a:pPr>
                <a:defRPr/>
              </a:pPr>
              <a:t>20</a:t>
            </a:fld>
            <a:endParaRPr lang="en-US" dirty="0"/>
          </a:p>
        </p:txBody>
      </p:sp>
      <p:graphicFrame>
        <p:nvGraphicFramePr>
          <p:cNvPr id="7" name="Content Placeholder 6"/>
          <p:cNvGraphicFramePr>
            <a:graphicFrameLocks noGrp="1"/>
          </p:cNvGraphicFramePr>
          <p:nvPr>
            <p:ph sz="quarter" idx="1"/>
          </p:nvPr>
        </p:nvGraphicFramePr>
        <p:xfrm>
          <a:off x="612648" y="1600200"/>
          <a:ext cx="81534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pPr eaLnBrk="1" hangingPunct="1">
              <a:defRPr/>
            </a:pPr>
            <a:r>
              <a:rPr lang="en-US" sz="4000" smtClean="0">
                <a:ea typeface="Calibri" pitchFamily="34" charset="0"/>
                <a:cs typeface="Times New Roman" pitchFamily="18" charset="0"/>
              </a:rPr>
              <a:t>3. DETERMINE BEST-FIT MODEL AND PARTNERS/PROVIDERS FOR SCHOOL</a:t>
            </a:r>
          </a:p>
        </p:txBody>
      </p:sp>
      <p:sp>
        <p:nvSpPr>
          <p:cNvPr id="55298" name="Date Placeholder 2"/>
          <p:cNvSpPr>
            <a:spLocks noGrp="1"/>
          </p:cNvSpPr>
          <p:nvPr>
            <p:ph type="dt" sz="quarter" idx="10"/>
          </p:nvPr>
        </p:nvSpPr>
        <p:spPr bwMode="auto">
          <a:xfrm>
            <a:off x="8001000" y="6248400"/>
            <a:ext cx="9906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55299"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26F091FA-BED9-4396-8F62-795B6CE23CC4}" type="slidenum">
              <a:rPr lang="en-US"/>
              <a:pPr>
                <a:defRPr/>
              </a:pPr>
              <a:t>21</a:t>
            </a:fld>
            <a:endParaRPr lang="en-US" dirty="0"/>
          </a:p>
        </p:txBody>
      </p:sp>
      <p:sp>
        <p:nvSpPr>
          <p:cNvPr id="9" name="Text Placeholder 8"/>
          <p:cNvSpPr>
            <a:spLocks noGrp="1"/>
          </p:cNvSpPr>
          <p:nvPr>
            <p:ph type="body" idx="2"/>
          </p:nvPr>
        </p:nvSpPr>
        <p:spPr>
          <a:xfrm>
            <a:off x="609600" y="1752600"/>
            <a:ext cx="2667000" cy="4343400"/>
          </a:xfrm>
        </p:spPr>
        <p:txBody>
          <a:bodyPr>
            <a:normAutofit fontScale="92500" lnSpcReduction="10000"/>
          </a:bodyPr>
          <a:lstStyle/>
          <a:p>
            <a:pPr eaLnBrk="1" fontAlgn="auto" hangingPunct="1">
              <a:buFont typeface="Wingdings"/>
              <a:buNone/>
              <a:defRPr/>
            </a:pPr>
            <a:r>
              <a:rPr lang="en-US" sz="2400" dirty="0" smtClean="0"/>
              <a:t>What improvement strategy will result in the most immediate and substantial improvement in learning and school success for the students now attending this school</a:t>
            </a:r>
            <a:r>
              <a:rPr lang="en-US" sz="2400" i="1" dirty="0" smtClean="0"/>
              <a:t> </a:t>
            </a:r>
            <a:r>
              <a:rPr lang="en-US" sz="2400" b="1" i="1" dirty="0" smtClean="0"/>
              <a:t>given the existing capacity in the school and the district</a:t>
            </a:r>
            <a:r>
              <a:rPr lang="en-US" sz="2400" dirty="0" smtClean="0"/>
              <a:t>? </a:t>
            </a:r>
          </a:p>
          <a:p>
            <a:pPr eaLnBrk="1" fontAlgn="auto" hangingPunct="1">
              <a:buFont typeface="Wingdings"/>
              <a:buNone/>
              <a:defRPr/>
            </a:pPr>
            <a:endParaRPr lang="en-US" dirty="0"/>
          </a:p>
        </p:txBody>
      </p:sp>
      <p:graphicFrame>
        <p:nvGraphicFramePr>
          <p:cNvPr id="10" name="Content Placeholder 9"/>
          <p:cNvGraphicFramePr>
            <a:graphicFrameLocks noGrp="1"/>
          </p:cNvGraphicFramePr>
          <p:nvPr>
            <p:ph sz="quarter" idx="1"/>
          </p:nvPr>
        </p:nvGraphicFramePr>
        <p:xfrm>
          <a:off x="3429000" y="1828800"/>
          <a:ext cx="548640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latin typeface="Calibri" pitchFamily="34" charset="0"/>
                <a:ea typeface="Calibri" pitchFamily="34" charset="0"/>
                <a:cs typeface="Times New Roman" pitchFamily="18" charset="0"/>
              </a:rPr>
              <a:t>4. DEFINE ROLES AND DEVELOP CONTRACTS</a:t>
            </a:r>
            <a:endParaRPr lang="en-US" dirty="0"/>
          </a:p>
        </p:txBody>
      </p:sp>
      <p:sp>
        <p:nvSpPr>
          <p:cNvPr id="57346" name="Date Placeholder 2"/>
          <p:cNvSpPr>
            <a:spLocks noGrp="1"/>
          </p:cNvSpPr>
          <p:nvPr>
            <p:ph type="dt" sz="quarter" idx="10"/>
          </p:nvPr>
        </p:nvSpPr>
        <p:spPr bwMode="auto">
          <a:xfrm>
            <a:off x="8001000" y="6248400"/>
            <a:ext cx="9906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57347"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B6D6EEFB-F0BF-41CF-AEC2-CB6D27D70348}" type="slidenum">
              <a:rPr lang="en-US"/>
              <a:pPr>
                <a:defRPr/>
              </a:pPr>
              <a:t>22</a:t>
            </a:fld>
            <a:endParaRPr lang="en-US" dirty="0"/>
          </a:p>
        </p:txBody>
      </p:sp>
      <p:sp>
        <p:nvSpPr>
          <p:cNvPr id="58373" name="Text Placeholder 5"/>
          <p:cNvSpPr>
            <a:spLocks noGrp="1"/>
          </p:cNvSpPr>
          <p:nvPr>
            <p:ph type="body" idx="2"/>
          </p:nvPr>
        </p:nvSpPr>
        <p:spPr>
          <a:xfrm>
            <a:off x="609600" y="1752600"/>
            <a:ext cx="1828800" cy="4343400"/>
          </a:xfrm>
        </p:spPr>
        <p:txBody>
          <a:bodyPr/>
          <a:lstStyle/>
          <a:p>
            <a:pPr eaLnBrk="1" hangingPunct="1"/>
            <a:r>
              <a:rPr lang="en-US" smtClean="0">
                <a:solidFill>
                  <a:srgbClr val="FFFFFF"/>
                </a:solidFill>
              </a:rPr>
              <a:t>Given identified capacity and “best fit,” determine what if any role each of the following stakeholders play in the intervention model. </a:t>
            </a:r>
          </a:p>
          <a:p>
            <a:pPr eaLnBrk="1" hangingPunct="1"/>
            <a:r>
              <a:rPr lang="en-US" smtClean="0">
                <a:solidFill>
                  <a:srgbClr val="FFFFFF"/>
                </a:solidFill>
              </a:rPr>
              <a:t>What are the performance expectations?</a:t>
            </a:r>
          </a:p>
        </p:txBody>
      </p:sp>
      <p:graphicFrame>
        <p:nvGraphicFramePr>
          <p:cNvPr id="8" name="Content Placeholder 7"/>
          <p:cNvGraphicFramePr>
            <a:graphicFrameLocks noGrp="1"/>
          </p:cNvGraphicFramePr>
          <p:nvPr>
            <p:ph sz="quarter" idx="1"/>
          </p:nvPr>
        </p:nvGraphicFramePr>
        <p:xfrm>
          <a:off x="2438400" y="1752600"/>
          <a:ext cx="632460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a:xfrm>
            <a:off x="612775" y="228600"/>
            <a:ext cx="8153400" cy="990600"/>
          </a:xfrm>
        </p:spPr>
        <p:txBody>
          <a:bodyPr/>
          <a:lstStyle/>
          <a:p>
            <a:pPr eaLnBrk="1" hangingPunct="1"/>
            <a:r>
              <a:rPr lang="en-US" sz="4000" smtClean="0">
                <a:ea typeface="Calibri" pitchFamily="34" charset="0"/>
                <a:cs typeface="Times New Roman" pitchFamily="18" charset="0"/>
              </a:rPr>
              <a:t>5. FORGE RELATIONSHIPS </a:t>
            </a:r>
          </a:p>
        </p:txBody>
      </p:sp>
      <p:sp>
        <p:nvSpPr>
          <p:cNvPr id="59394"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59395"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1A940BA6-E63C-4007-8D47-855E564731F5}" type="slidenum">
              <a:rPr lang="en-US"/>
              <a:pPr>
                <a:defRPr/>
              </a:pPr>
              <a:t>23</a:t>
            </a:fld>
            <a:endParaRPr lang="en-US" dirty="0"/>
          </a:p>
        </p:txBody>
      </p:sp>
      <p:graphicFrame>
        <p:nvGraphicFramePr>
          <p:cNvPr id="7" name="Content Placeholder 6"/>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990600"/>
          </a:xfrm>
        </p:spPr>
        <p:txBody>
          <a:bodyPr>
            <a:normAutofit fontScale="90000"/>
          </a:bodyPr>
          <a:lstStyle/>
          <a:p>
            <a:pPr eaLnBrk="1" fontAlgn="auto" hangingPunct="1">
              <a:spcAft>
                <a:spcPts val="0"/>
              </a:spcAft>
              <a:defRPr/>
            </a:pPr>
            <a:r>
              <a:rPr lang="en-US" dirty="0" smtClean="0"/>
              <a:t>5. FORGE RELATIONSHIPS: KEY TERMS*</a:t>
            </a:r>
            <a:endParaRPr lang="en-US" dirty="0"/>
          </a:p>
        </p:txBody>
      </p:sp>
      <p:sp>
        <p:nvSpPr>
          <p:cNvPr id="6144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6144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0244E337-5FF5-4966-ACA6-699CA0F96788}" type="slidenum">
              <a:rPr lang="en-US"/>
              <a:pPr>
                <a:defRPr/>
              </a:pPr>
              <a:t>24</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975" cy="990600"/>
          </a:xfrm>
        </p:spPr>
        <p:txBody>
          <a:bodyPr>
            <a:normAutofit fontScale="90000"/>
          </a:bodyPr>
          <a:lstStyle/>
          <a:p>
            <a:pPr eaLnBrk="1" fontAlgn="auto" hangingPunct="1">
              <a:spcAft>
                <a:spcPts val="0"/>
              </a:spcAft>
              <a:defRPr/>
            </a:pPr>
            <a:r>
              <a:rPr lang="en-US" dirty="0" smtClean="0"/>
              <a:t>5. FORGE RELATIONSHIPS: KEY TERMS</a:t>
            </a:r>
            <a:endParaRPr lang="en-US" dirty="0"/>
          </a:p>
        </p:txBody>
      </p:sp>
      <p:sp>
        <p:nvSpPr>
          <p:cNvPr id="63490" name="Date Placeholder 2"/>
          <p:cNvSpPr>
            <a:spLocks noGrp="1"/>
          </p:cNvSpPr>
          <p:nvPr>
            <p:ph type="dt" sz="quarter" idx="10"/>
          </p:nvPr>
        </p:nvSpPr>
        <p:spPr bwMode="auto">
          <a:xfrm>
            <a:off x="8077200" y="6492875"/>
            <a:ext cx="9906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63491" name="Footer Placeholder 3"/>
          <p:cNvSpPr>
            <a:spLocks noGrp="1"/>
          </p:cNvSpPr>
          <p:nvPr>
            <p:ph type="ftr" sz="quarter" idx="11"/>
          </p:nvPr>
        </p:nvSpPr>
        <p:spPr bwMode="auto">
          <a:xfrm>
            <a:off x="152400" y="6492875"/>
            <a:ext cx="7848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AA23A5C5-BAB9-4F1F-9388-9C64FF645A12}" type="slidenum">
              <a:rPr lang="en-US"/>
              <a:pPr>
                <a:defRPr/>
              </a:pPr>
              <a:t>25</a:t>
            </a:fld>
            <a:endParaRPr lang="en-US" dirty="0"/>
          </a:p>
        </p:txBody>
      </p:sp>
      <p:graphicFrame>
        <p:nvGraphicFramePr>
          <p:cNvPr id="7" name="Content Placeholder 6"/>
          <p:cNvGraphicFramePr>
            <a:graphicFrameLocks noGrp="1"/>
          </p:cNvGraphicFramePr>
          <p:nvPr>
            <p:ph sz="quarter" idx="1"/>
          </p:nvPr>
        </p:nvGraphicFramePr>
        <p:xfrm>
          <a:off x="612648" y="1600200"/>
          <a:ext cx="8153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533400" y="228600"/>
            <a:ext cx="8232775" cy="990600"/>
          </a:xfrm>
          <a:solidFill>
            <a:schemeClr val="accent1"/>
          </a:solidFill>
        </p:spPr>
        <p:txBody>
          <a:bodyPr>
            <a:normAutofit/>
          </a:bodyPr>
          <a:lstStyle/>
          <a:p>
            <a:pPr eaLnBrk="1" fontAlgn="auto" hangingPunct="1">
              <a:spcAft>
                <a:spcPts val="0"/>
              </a:spcAft>
              <a:defRPr/>
            </a:pPr>
            <a:r>
              <a:rPr lang="en-US" cap="small" dirty="0" smtClean="0">
                <a:solidFill>
                  <a:schemeClr val="bg1"/>
                </a:solidFill>
              </a:rPr>
              <a:t>SIG Grant Timeline</a:t>
            </a:r>
            <a:endParaRPr lang="en-US" cap="small" dirty="0">
              <a:solidFill>
                <a:schemeClr val="bg1"/>
              </a:solidFill>
            </a:endParaRPr>
          </a:p>
        </p:txBody>
      </p:sp>
      <p:sp>
        <p:nvSpPr>
          <p:cNvPr id="65539" name="Date Placeholder 7"/>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65540"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11"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7A0AC29B-8599-46D1-8913-A1284B45AE14}" type="slidenum">
              <a:rPr lang="en-US" sz="1400" b="1">
                <a:solidFill>
                  <a:srgbClr val="FFFFFF"/>
                </a:solidFill>
                <a:latin typeface="+mn-lt"/>
              </a:rPr>
              <a:pPr algn="ctr" fontAlgn="auto">
                <a:spcBef>
                  <a:spcPts val="0"/>
                </a:spcBef>
                <a:spcAft>
                  <a:spcPts val="0"/>
                </a:spcAft>
                <a:defRPr/>
              </a:pPr>
              <a:t>26</a:t>
            </a:fld>
            <a:endParaRPr lang="en-US" sz="1400" b="1" dirty="0">
              <a:solidFill>
                <a:srgbClr val="FFFFFF"/>
              </a:solidFill>
              <a:latin typeface="+mn-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sz="4000" dirty="0" smtClean="0"/>
              <a:t>SAMPLE DISTRICT-WIDE IMPLEMENTATION TIMELINE</a:t>
            </a:r>
            <a:endParaRPr lang="en-US" dirty="0"/>
          </a:p>
        </p:txBody>
      </p:sp>
      <p:sp>
        <p:nvSpPr>
          <p:cNvPr id="67586"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67587"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1A909DD2-31C5-4D69-9205-A029C74A348A}" type="slidenum">
              <a:rPr lang="en-US"/>
              <a:pPr>
                <a:defRPr/>
              </a:pPr>
              <a:t>27</a:t>
            </a:fld>
            <a:endParaRPr lang="en-US" dirty="0"/>
          </a:p>
        </p:txBody>
      </p:sp>
      <p:sp>
        <p:nvSpPr>
          <p:cNvPr id="68613" name="Content Placeholder 5"/>
          <p:cNvSpPr>
            <a:spLocks noGrp="1"/>
          </p:cNvSpPr>
          <p:nvPr>
            <p:ph sz="quarter" idx="1"/>
          </p:nvPr>
        </p:nvSpPr>
        <p:spPr>
          <a:xfrm>
            <a:off x="612775" y="1600200"/>
            <a:ext cx="8153400" cy="4495800"/>
          </a:xfrm>
        </p:spPr>
        <p:txBody>
          <a:bodyPr/>
          <a:lstStyle/>
          <a:p>
            <a:pPr eaLnBrk="1" hangingPunct="1">
              <a:buFont typeface="Wingdings" pitchFamily="2" charset="2"/>
              <a:buNone/>
            </a:pPr>
            <a:r>
              <a:rPr lang="en-US" smtClean="0"/>
              <a:t>      </a:t>
            </a:r>
          </a:p>
          <a:p>
            <a:pPr eaLnBrk="1" hangingPunct="1"/>
            <a:endParaRPr lang="en-US" smtClean="0"/>
          </a:p>
        </p:txBody>
      </p:sp>
      <p:graphicFrame>
        <p:nvGraphicFramePr>
          <p:cNvPr id="8" name="Content Placeholder 5"/>
          <p:cNvGraphicFramePr>
            <a:graphicFrameLocks/>
          </p:cNvGraphicFramePr>
          <p:nvPr/>
        </p:nvGraphicFramePr>
        <p:xfrm>
          <a:off x="685800" y="381000"/>
          <a:ext cx="8153400"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a:xfrm>
            <a:off x="612775" y="228600"/>
            <a:ext cx="8153400" cy="990600"/>
          </a:xfrm>
        </p:spPr>
        <p:txBody>
          <a:bodyPr/>
          <a:lstStyle/>
          <a:p>
            <a:pPr eaLnBrk="1" hangingPunct="1"/>
            <a:r>
              <a:rPr lang="en-US" smtClean="0"/>
              <a:t>PITFALLS TO AVOID</a:t>
            </a:r>
          </a:p>
        </p:txBody>
      </p:sp>
      <p:sp>
        <p:nvSpPr>
          <p:cNvPr id="69634"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69635"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4EA707E2-A745-41B6-9CF1-8632B12B8812}" type="slidenum">
              <a:rPr lang="en-US"/>
              <a:pPr>
                <a:defRPr/>
              </a:pPr>
              <a:t>28</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a:xfrm>
            <a:off x="612775" y="228600"/>
            <a:ext cx="8153400" cy="990600"/>
          </a:xfrm>
        </p:spPr>
        <p:txBody>
          <a:bodyPr/>
          <a:lstStyle/>
          <a:p>
            <a:pPr eaLnBrk="1" hangingPunct="1"/>
            <a:r>
              <a:rPr lang="en-US" smtClean="0"/>
              <a:t>GUIDING QUESTIONS</a:t>
            </a:r>
          </a:p>
        </p:txBody>
      </p:sp>
      <p:sp>
        <p:nvSpPr>
          <p:cNvPr id="7168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7168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5A42CB30-E21C-475D-8DFC-307F7BFD49D1}" type="slidenum">
              <a:rPr lang="en-US"/>
              <a:pPr>
                <a:defRPr/>
              </a:pPr>
              <a:t>29</a:t>
            </a:fld>
            <a:endParaRPr lang="en-US" dirty="0"/>
          </a:p>
        </p:txBody>
      </p:sp>
      <p:sp>
        <p:nvSpPr>
          <p:cNvPr id="6" name="Content Placeholder 5"/>
          <p:cNvSpPr>
            <a:spLocks noGrp="1"/>
          </p:cNvSpPr>
          <p:nvPr>
            <p:ph sz="quarter" idx="1"/>
          </p:nvPr>
        </p:nvSpPr>
        <p:spPr>
          <a:xfrm>
            <a:off x="612775" y="1600200"/>
            <a:ext cx="8153400" cy="4495800"/>
          </a:xfrm>
        </p:spPr>
        <p:txBody>
          <a:bodyPr>
            <a:normAutofit fontScale="92500"/>
          </a:bodyPr>
          <a:lstStyle/>
          <a:p>
            <a:pPr marL="320040" indent="-320040" eaLnBrk="1" fontAlgn="auto" hangingPunct="1">
              <a:spcAft>
                <a:spcPts val="0"/>
              </a:spcAft>
              <a:buFont typeface="Wingdings"/>
              <a:buChar char=""/>
              <a:defRPr/>
            </a:pPr>
            <a:r>
              <a:rPr lang="en-US" dirty="0" smtClean="0"/>
              <a:t>What role do states need the comprehensive </a:t>
            </a:r>
            <a:r>
              <a:rPr lang="en-US" smtClean="0"/>
              <a:t>center network </a:t>
            </a:r>
            <a:r>
              <a:rPr lang="en-US" dirty="0" smtClean="0"/>
              <a:t>to play as they strive to help districts match intervention strategies with schools and communities?</a:t>
            </a:r>
          </a:p>
          <a:p>
            <a:pPr marL="320040" indent="-320040" eaLnBrk="1" fontAlgn="auto" hangingPunct="1">
              <a:spcAft>
                <a:spcPts val="0"/>
              </a:spcAft>
              <a:buFont typeface="Wingdings"/>
              <a:buChar char=""/>
              <a:defRPr/>
            </a:pPr>
            <a:r>
              <a:rPr lang="en-US" dirty="0" smtClean="0"/>
              <a:t>What policies and procedures already in existence can be utilized to facilitate the selection and implementation process (e.g., state waiver provisions, charter statutes outlining performance contracting processes)?</a:t>
            </a:r>
          </a:p>
          <a:p>
            <a:pPr marL="320040" indent="-320040" eaLnBrk="1" fontAlgn="auto" hangingPunct="1">
              <a:spcAft>
                <a:spcPts val="0"/>
              </a:spcAft>
              <a:buFont typeface="Wingdings"/>
              <a:buChar char=""/>
              <a:defRPr/>
            </a:pPr>
            <a:r>
              <a:rPr lang="en-US" dirty="0" smtClean="0"/>
              <a:t>What data can districts readily access to conduct a streamlined but effective selection intervention process?</a:t>
            </a:r>
          </a:p>
          <a:p>
            <a:pPr marL="320040" indent="-320040" eaLnBrk="1" fontAlgn="auto" hangingPunct="1">
              <a:spcAft>
                <a:spcPts val="0"/>
              </a:spcAft>
              <a:buFont typeface="Wingdings"/>
              <a:buChar char=""/>
              <a:defRP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0" y="0"/>
            <a:ext cx="9144000" cy="1295400"/>
          </a:xfrm>
        </p:spPr>
        <p:txBody>
          <a:bodyPr>
            <a:noAutofit/>
          </a:bodyPr>
          <a:lstStyle/>
          <a:p>
            <a:pPr eaLnBrk="1" fontAlgn="auto" hangingPunct="1">
              <a:spcAft>
                <a:spcPts val="0"/>
              </a:spcAft>
              <a:defRPr/>
            </a:pPr>
            <a:r>
              <a:rPr lang="en-US" sz="1600" b="1" dirty="0" smtClean="0"/>
              <a:t>COMPREHENSIVE TECHNICAL ASSISTANCE CENTERS</a:t>
            </a:r>
            <a:r>
              <a:rPr lang="en-US" sz="1600" b="1" i="1" dirty="0" smtClean="0"/>
              <a:t/>
            </a:r>
            <a:br>
              <a:rPr lang="en-US" sz="1600" b="1" i="1" dirty="0" smtClean="0"/>
            </a:br>
            <a:r>
              <a:rPr lang="en-US" sz="1600" cap="none" dirty="0" smtClean="0"/>
              <a:t>The U.S. Department of education supports a system of “comprehensive technical assistance centers” consisting of 16 regional centers and five national content centers. These centers provide technical assistance primarily to state education agencies, with the regional centers directly serving the states in their regions and the content centers providing expertise, materials, and tools to aid the regional centers in their work. </a:t>
            </a:r>
            <a:endParaRPr lang="en-US" dirty="0"/>
          </a:p>
        </p:txBody>
      </p:sp>
      <p:sp>
        <p:nvSpPr>
          <p:cNvPr id="19458" name="Content Placeholder 9"/>
          <p:cNvSpPr>
            <a:spLocks noGrp="1"/>
          </p:cNvSpPr>
          <p:nvPr>
            <p:ph type="subTitle" idx="1"/>
          </p:nvPr>
        </p:nvSpPr>
        <p:spPr>
          <a:xfrm>
            <a:off x="0" y="1371600"/>
            <a:ext cx="5029200" cy="5364163"/>
          </a:xfrm>
        </p:spPr>
        <p:txBody>
          <a:bodyPr/>
          <a:lstStyle/>
          <a:p>
            <a:pPr eaLnBrk="1" hangingPunct="1"/>
            <a:r>
              <a:rPr lang="en-US" sz="1600" b="1" i="1" smtClean="0"/>
              <a:t>NATIONAL CONTENT CENTERS</a:t>
            </a:r>
          </a:p>
          <a:p>
            <a:pPr algn="just" eaLnBrk="1" hangingPunct="1">
              <a:spcBef>
                <a:spcPct val="0"/>
              </a:spcBef>
            </a:pPr>
            <a:r>
              <a:rPr lang="en-US" sz="1600" smtClean="0"/>
              <a:t>Assessment and Accountability Comprehensive Center</a:t>
            </a:r>
          </a:p>
          <a:p>
            <a:pPr eaLnBrk="1" hangingPunct="1">
              <a:spcBef>
                <a:spcPct val="0"/>
              </a:spcBef>
            </a:pPr>
            <a:r>
              <a:rPr lang="en-US" sz="1600" b="1" smtClean="0"/>
              <a:t>Center on Innovation &amp; Improvement</a:t>
            </a:r>
          </a:p>
          <a:p>
            <a:pPr eaLnBrk="1" hangingPunct="1">
              <a:spcBef>
                <a:spcPct val="0"/>
              </a:spcBef>
            </a:pPr>
            <a:r>
              <a:rPr lang="en-US" sz="1600" smtClean="0"/>
              <a:t>Center on Instruction</a:t>
            </a:r>
          </a:p>
          <a:p>
            <a:pPr eaLnBrk="1" hangingPunct="1">
              <a:spcBef>
                <a:spcPct val="0"/>
              </a:spcBef>
            </a:pPr>
            <a:r>
              <a:rPr lang="en-US" sz="1600" smtClean="0"/>
              <a:t>National Comprehensive Center for Teacher Quality</a:t>
            </a:r>
          </a:p>
          <a:p>
            <a:pPr eaLnBrk="1" hangingPunct="1">
              <a:spcBef>
                <a:spcPct val="0"/>
              </a:spcBef>
            </a:pPr>
            <a:r>
              <a:rPr lang="en-US" sz="1600" smtClean="0"/>
              <a:t>National High School Center</a:t>
            </a:r>
          </a:p>
          <a:p>
            <a:pPr eaLnBrk="1" hangingPunct="1"/>
            <a:endParaRPr lang="en-US" sz="1400" smtClean="0"/>
          </a:p>
          <a:p>
            <a:pPr algn="ctr" eaLnBrk="1" hangingPunct="1"/>
            <a:r>
              <a:rPr lang="en-US" sz="1800" b="1" smtClean="0"/>
              <a:t>For directory of the centers </a:t>
            </a:r>
          </a:p>
          <a:p>
            <a:pPr algn="ctr" eaLnBrk="1" hangingPunct="1"/>
            <a:r>
              <a:rPr lang="en-US" sz="1800" b="1" smtClean="0"/>
              <a:t>see:  </a:t>
            </a:r>
            <a:r>
              <a:rPr lang="en-US" sz="1800" b="1" u="sng" smtClean="0">
                <a:hlinkClick r:id="rId3"/>
              </a:rPr>
              <a:t>www.centerii.org</a:t>
            </a:r>
            <a:endParaRPr lang="en-US" sz="1800" b="1" u="sng" smtClean="0"/>
          </a:p>
          <a:p>
            <a:pPr algn="ctr" eaLnBrk="1" hangingPunct="1"/>
            <a:endParaRPr lang="en-US" sz="1800" b="1" u="sng" smtClean="0"/>
          </a:p>
          <a:p>
            <a:pPr algn="ctr" eaLnBrk="1" hangingPunct="1"/>
            <a:endParaRPr lang="en-US" sz="1800" b="1" u="sng" smtClean="0"/>
          </a:p>
          <a:p>
            <a:pPr algn="ctr" eaLnBrk="1" hangingPunct="1"/>
            <a:endParaRPr lang="en-US" sz="1800" b="1" u="sng" smtClean="0"/>
          </a:p>
          <a:p>
            <a:pPr eaLnBrk="1" hangingPunct="1"/>
            <a:endParaRPr lang="en-US" sz="1800" b="1" u="sng" smtClean="0"/>
          </a:p>
          <a:p>
            <a:pPr eaLnBrk="1" hangingPunct="1"/>
            <a:endParaRPr lang="en-US" sz="1800" b="1" u="sng" smtClean="0"/>
          </a:p>
          <a:p>
            <a:pPr eaLnBrk="1" hangingPunct="1"/>
            <a:endParaRPr lang="en-US" sz="1600" smtClean="0"/>
          </a:p>
          <a:p>
            <a:pPr eaLnBrk="1" hangingPunct="1"/>
            <a:endParaRPr lang="en-US" sz="1200" smtClean="0"/>
          </a:p>
        </p:txBody>
      </p:sp>
      <p:sp>
        <p:nvSpPr>
          <p:cNvPr id="18435" name="Date Placeholder 3"/>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endParaRPr lang="en-US"/>
          </a:p>
        </p:txBody>
      </p:sp>
      <p:sp>
        <p:nvSpPr>
          <p:cNvPr id="19460" name="Content Placeholder 10"/>
          <p:cNvSpPr>
            <a:spLocks noGrp="1"/>
          </p:cNvSpPr>
          <p:nvPr>
            <p:ph sz="quarter" idx="4294967295"/>
          </p:nvPr>
        </p:nvSpPr>
        <p:spPr>
          <a:xfrm>
            <a:off x="4997450" y="1524000"/>
            <a:ext cx="4146550" cy="4572000"/>
          </a:xfrm>
        </p:spPr>
        <p:txBody>
          <a:bodyPr/>
          <a:lstStyle/>
          <a:p>
            <a:pPr eaLnBrk="1" hangingPunct="1">
              <a:buFont typeface="Wingdings" pitchFamily="2" charset="2"/>
              <a:buNone/>
            </a:pPr>
            <a:r>
              <a:rPr lang="en-US" sz="1600" b="1" i="1" smtClean="0"/>
              <a:t>REGIONAL COMPREHENSIVE CENTERS</a:t>
            </a:r>
          </a:p>
          <a:p>
            <a:pPr eaLnBrk="1" hangingPunct="1">
              <a:spcBef>
                <a:spcPct val="0"/>
              </a:spcBef>
            </a:pPr>
            <a:r>
              <a:rPr lang="en-US" sz="1600" smtClean="0"/>
              <a:t>Alaska Comprehensive Center </a:t>
            </a:r>
          </a:p>
          <a:p>
            <a:pPr eaLnBrk="1" hangingPunct="1">
              <a:spcBef>
                <a:spcPct val="0"/>
              </a:spcBef>
            </a:pPr>
            <a:r>
              <a:rPr lang="en-US" sz="1600" smtClean="0"/>
              <a:t>Appalachia Region Comprehensive Center </a:t>
            </a:r>
          </a:p>
          <a:p>
            <a:pPr eaLnBrk="1" hangingPunct="1">
              <a:spcBef>
                <a:spcPct val="0"/>
              </a:spcBef>
            </a:pPr>
            <a:r>
              <a:rPr lang="en-US" sz="1600" smtClean="0"/>
              <a:t>California Comprehensive Center </a:t>
            </a:r>
          </a:p>
          <a:p>
            <a:pPr eaLnBrk="1" hangingPunct="1">
              <a:spcBef>
                <a:spcPct val="0"/>
              </a:spcBef>
            </a:pPr>
            <a:r>
              <a:rPr lang="en-US" sz="1600" smtClean="0"/>
              <a:t>Florida &amp; Islands Comprehensive Center </a:t>
            </a:r>
          </a:p>
          <a:p>
            <a:pPr eaLnBrk="1" hangingPunct="1">
              <a:spcBef>
                <a:spcPct val="0"/>
              </a:spcBef>
            </a:pPr>
            <a:r>
              <a:rPr lang="en-US" sz="1600" smtClean="0"/>
              <a:t>Great Lakes East Comprehensive Center </a:t>
            </a:r>
          </a:p>
          <a:p>
            <a:pPr eaLnBrk="1" hangingPunct="1">
              <a:spcBef>
                <a:spcPct val="0"/>
              </a:spcBef>
            </a:pPr>
            <a:r>
              <a:rPr lang="en-US" sz="1600" smtClean="0"/>
              <a:t>Great Lakes West Region Comprehensive Center </a:t>
            </a:r>
          </a:p>
          <a:p>
            <a:pPr eaLnBrk="1" hangingPunct="1">
              <a:spcBef>
                <a:spcPct val="0"/>
              </a:spcBef>
            </a:pPr>
            <a:r>
              <a:rPr lang="en-US" sz="1600" smtClean="0"/>
              <a:t>The Mid-Atlantic Comprehensive Center </a:t>
            </a:r>
          </a:p>
          <a:p>
            <a:pPr eaLnBrk="1" hangingPunct="1">
              <a:spcBef>
                <a:spcPct val="0"/>
              </a:spcBef>
            </a:pPr>
            <a:r>
              <a:rPr lang="en-US" sz="1600" smtClean="0"/>
              <a:t>Mid-Continent Comprehensive Center </a:t>
            </a:r>
          </a:p>
          <a:p>
            <a:pPr eaLnBrk="1" hangingPunct="1">
              <a:spcBef>
                <a:spcPct val="0"/>
              </a:spcBef>
            </a:pPr>
            <a:r>
              <a:rPr lang="en-US" sz="1600" smtClean="0"/>
              <a:t>New England Comprehensive </a:t>
            </a:r>
          </a:p>
          <a:p>
            <a:pPr eaLnBrk="1" hangingPunct="1">
              <a:spcBef>
                <a:spcPct val="0"/>
              </a:spcBef>
            </a:pPr>
            <a:r>
              <a:rPr lang="en-US" sz="1600" smtClean="0"/>
              <a:t>New York Comprehensive </a:t>
            </a:r>
          </a:p>
          <a:p>
            <a:pPr eaLnBrk="1" hangingPunct="1">
              <a:spcBef>
                <a:spcPct val="0"/>
              </a:spcBef>
            </a:pPr>
            <a:r>
              <a:rPr lang="en-US" sz="1600" smtClean="0"/>
              <a:t>North Central Comprehensive Center </a:t>
            </a:r>
          </a:p>
          <a:p>
            <a:pPr eaLnBrk="1" hangingPunct="1">
              <a:spcBef>
                <a:spcPct val="0"/>
              </a:spcBef>
            </a:pPr>
            <a:r>
              <a:rPr lang="en-US" sz="1600" smtClean="0"/>
              <a:t>Northwest Regional Comprehensive </a:t>
            </a:r>
          </a:p>
          <a:p>
            <a:pPr eaLnBrk="1" hangingPunct="1">
              <a:spcBef>
                <a:spcPct val="0"/>
              </a:spcBef>
            </a:pPr>
            <a:r>
              <a:rPr lang="en-US" sz="1600" smtClean="0"/>
              <a:t>Pacific Comprehensive Center </a:t>
            </a:r>
          </a:p>
          <a:p>
            <a:pPr eaLnBrk="1" hangingPunct="1">
              <a:spcBef>
                <a:spcPct val="0"/>
              </a:spcBef>
            </a:pPr>
            <a:r>
              <a:rPr lang="en-US" sz="1600" smtClean="0"/>
              <a:t>Southeast Comprehensive </a:t>
            </a:r>
          </a:p>
          <a:p>
            <a:pPr eaLnBrk="1" hangingPunct="1">
              <a:spcBef>
                <a:spcPct val="0"/>
              </a:spcBef>
            </a:pPr>
            <a:r>
              <a:rPr lang="en-US" sz="1600" smtClean="0"/>
              <a:t>Southwest Comprehensive Center </a:t>
            </a:r>
          </a:p>
          <a:p>
            <a:pPr eaLnBrk="1" hangingPunct="1">
              <a:spcBef>
                <a:spcPct val="0"/>
              </a:spcBef>
            </a:pPr>
            <a:r>
              <a:rPr lang="en-US" sz="1600" smtClean="0"/>
              <a:t>Texas Comprehensive Center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a:xfrm>
            <a:off x="612775" y="228600"/>
            <a:ext cx="8153400" cy="990600"/>
          </a:xfrm>
        </p:spPr>
        <p:txBody>
          <a:bodyPr/>
          <a:lstStyle/>
          <a:p>
            <a:pPr eaLnBrk="1" hangingPunct="1"/>
            <a:r>
              <a:rPr lang="en-US" smtClean="0"/>
              <a:t>TIME IS OF THE ESSENCE…</a:t>
            </a:r>
          </a:p>
        </p:txBody>
      </p:sp>
      <p:sp>
        <p:nvSpPr>
          <p:cNvPr id="73730"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73731"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C93B7A45-EF79-4F63-9AEC-7121AF7A9EC1}" type="slidenum">
              <a:rPr lang="en-US"/>
              <a:pPr>
                <a:defRPr/>
              </a:pPr>
              <a:t>30</a:t>
            </a:fld>
            <a:endParaRPr lang="en-US" dirty="0"/>
          </a:p>
        </p:txBody>
      </p:sp>
      <p:sp>
        <p:nvSpPr>
          <p:cNvPr id="6" name="Content Placeholder 5"/>
          <p:cNvSpPr>
            <a:spLocks noGrp="1"/>
          </p:cNvSpPr>
          <p:nvPr>
            <p:ph sz="quarter" idx="1"/>
          </p:nvPr>
        </p:nvSpPr>
        <p:spPr>
          <a:xfrm>
            <a:off x="612775" y="1600200"/>
            <a:ext cx="8153400" cy="4495800"/>
          </a:xfrm>
        </p:spPr>
        <p:txBody>
          <a:bodyPr>
            <a:normAutofit fontScale="85000" lnSpcReduction="20000"/>
          </a:bodyPr>
          <a:lstStyle/>
          <a:p>
            <a:pPr marL="320040" indent="-320040" eaLnBrk="1" fontAlgn="auto" hangingPunct="1">
              <a:spcAft>
                <a:spcPts val="0"/>
              </a:spcAft>
              <a:buFont typeface="Wingdings"/>
              <a:buNone/>
              <a:defRPr/>
            </a:pPr>
            <a:r>
              <a:rPr lang="en-US" i="1" dirty="0" smtClean="0"/>
              <a:t>	“So, if a school is struggling, we have to work with the principal and the teachers to find a solution.  We’ve got to give them a chance to make meaningful improvements.  But if a school continues to fail its students year after year after year, if it doesn’t show signs of improvement, then there’s got to be a sense of accountability.  And that’s what happened in Rhode Island last week at a chronically troubled school, when just 7 percent of 11th graders passed state math tests — 7 percent.  When a school board wasn’t able to deliver change by other means, they voted to lay off the faculty and the staff.  As my Education Secretary, Arne Duncan, says, </a:t>
            </a:r>
            <a:r>
              <a:rPr lang="en-US" b="1" i="1" dirty="0" smtClean="0"/>
              <a:t>our kids get only one chance at an education, and we need to get it right.”</a:t>
            </a:r>
          </a:p>
          <a:p>
            <a:pPr marL="320040" indent="-320040" eaLnBrk="1" fontAlgn="auto" hangingPunct="1">
              <a:spcAft>
                <a:spcPts val="0"/>
              </a:spcAft>
              <a:buFont typeface="Wingdings"/>
              <a:buNone/>
              <a:defRPr/>
            </a:pPr>
            <a:r>
              <a:rPr lang="en-US" i="1" dirty="0" smtClean="0"/>
              <a:t>	Barack Obama, March 1, 2010</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a:xfrm>
            <a:off x="612775" y="228600"/>
            <a:ext cx="8153400" cy="990600"/>
          </a:xfrm>
        </p:spPr>
        <p:txBody>
          <a:bodyPr/>
          <a:lstStyle/>
          <a:p>
            <a:pPr eaLnBrk="1" hangingPunct="1"/>
            <a:r>
              <a:rPr lang="en-US" sz="4000" smtClean="0"/>
              <a:t>RESOURCES</a:t>
            </a:r>
          </a:p>
        </p:txBody>
      </p:sp>
      <p:sp>
        <p:nvSpPr>
          <p:cNvPr id="75778" name="Date Placeholder 2"/>
          <p:cNvSpPr>
            <a:spLocks noGrp="1"/>
          </p:cNvSpPr>
          <p:nvPr>
            <p:ph type="dt" sz="quarter" idx="10"/>
          </p:nvPr>
        </p:nvSpPr>
        <p:spPr bwMode="auto">
          <a:xfrm>
            <a:off x="7924800" y="6324600"/>
            <a:ext cx="9906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75779" name="Footer Placeholder 3"/>
          <p:cNvSpPr>
            <a:spLocks noGrp="1"/>
          </p:cNvSpPr>
          <p:nvPr>
            <p:ph type="ftr" sz="quarter" idx="11"/>
          </p:nvPr>
        </p:nvSpPr>
        <p:spPr bwMode="auto">
          <a:xfrm>
            <a:off x="0" y="6324600"/>
            <a:ext cx="7848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ABE0B06B-434A-4668-B664-F2E7B8759AEB}" type="slidenum">
              <a:rPr lang="en-US"/>
              <a:pPr>
                <a:defRPr/>
              </a:pPr>
              <a:t>31</a:t>
            </a:fld>
            <a:endParaRPr lang="en-US" dirty="0"/>
          </a:p>
        </p:txBody>
      </p:sp>
      <p:sp>
        <p:nvSpPr>
          <p:cNvPr id="76807" name="Content Placeholder 5"/>
          <p:cNvSpPr>
            <a:spLocks/>
          </p:cNvSpPr>
          <p:nvPr/>
        </p:nvSpPr>
        <p:spPr bwMode="auto">
          <a:xfrm>
            <a:off x="609600" y="1524000"/>
            <a:ext cx="8153400" cy="4800600"/>
          </a:xfrm>
          <a:prstGeom prst="rect">
            <a:avLst/>
          </a:prstGeom>
          <a:noFill/>
          <a:ln w="9525">
            <a:noFill/>
            <a:miter lim="800000"/>
            <a:headEnd/>
            <a:tailEnd/>
          </a:ln>
        </p:spPr>
        <p:txBody>
          <a:bodyPr/>
          <a:lstStyle/>
          <a:p>
            <a:pPr marL="319088" indent="-319088">
              <a:lnSpc>
                <a:spcPct val="80000"/>
              </a:lnSpc>
              <a:spcBef>
                <a:spcPct val="5000"/>
              </a:spcBef>
              <a:spcAft>
                <a:spcPct val="5000"/>
              </a:spcAft>
              <a:buClr>
                <a:schemeClr val="accent2"/>
              </a:buClr>
              <a:buSzPct val="60000"/>
              <a:buFont typeface="Wingdings" pitchFamily="2" charset="2"/>
              <a:buNone/>
            </a:pPr>
            <a:r>
              <a:rPr lang="en-US" sz="1600">
                <a:latin typeface="Tw Cen MT" pitchFamily="34" charset="0"/>
              </a:rPr>
              <a:t>Brinson, D., &amp; Rhim, L. (2009). </a:t>
            </a:r>
            <a:r>
              <a:rPr lang="en-US" sz="1600" i="1">
                <a:latin typeface="Tw Cen MT" pitchFamily="34" charset="0"/>
              </a:rPr>
              <a:t>Breaking the habit of low performance</a:t>
            </a:r>
            <a:r>
              <a:rPr lang="en-US" sz="1600">
                <a:latin typeface="Tw Cen MT" pitchFamily="34" charset="0"/>
              </a:rPr>
              <a:t>. Lincoln, IL: Center on Innovation &amp; Improvement. Retrieved from </a:t>
            </a:r>
            <a:r>
              <a:rPr lang="en-US" sz="1600">
                <a:latin typeface="Tw Cen MT" pitchFamily="34" charset="0"/>
                <a:hlinkClick r:id="rId3"/>
              </a:rPr>
              <a:t>http://www.centerii.org/survey</a:t>
            </a:r>
            <a:endParaRPr lang="en-US" sz="1600">
              <a:latin typeface="Tw Cen MT" pitchFamily="34" charset="0"/>
            </a:endParaRPr>
          </a:p>
          <a:p>
            <a:pPr marL="319088" indent="-319088">
              <a:lnSpc>
                <a:spcPct val="80000"/>
              </a:lnSpc>
              <a:spcBef>
                <a:spcPct val="5000"/>
              </a:spcBef>
              <a:spcAft>
                <a:spcPct val="5000"/>
              </a:spcAft>
              <a:buClr>
                <a:schemeClr val="accent2"/>
              </a:buClr>
              <a:buSzPct val="60000"/>
              <a:buFont typeface="Wingdings" pitchFamily="2" charset="2"/>
              <a:buNone/>
            </a:pPr>
            <a:r>
              <a:rPr lang="en-US" sz="1600">
                <a:latin typeface="Tw Cen MT" pitchFamily="34" charset="0"/>
              </a:rPr>
              <a:t>The Center for Comprehensive School Reform and Improvement. (2009). </a:t>
            </a:r>
            <a:r>
              <a:rPr lang="en-US" sz="1600" i="1">
                <a:latin typeface="Tw Cen MT" pitchFamily="34" charset="0"/>
              </a:rPr>
              <a:t>School restructuring, What works when? A guide for education leaders.</a:t>
            </a:r>
            <a:r>
              <a:rPr lang="en-US" sz="1600">
                <a:latin typeface="Tw Cen MT" pitchFamily="34" charset="0"/>
              </a:rPr>
              <a:t> Washington, DC: Learning Points Associates. Retrieved from </a:t>
            </a:r>
            <a:r>
              <a:rPr lang="en-US" sz="1600">
                <a:latin typeface="Tw Cen MT" pitchFamily="34" charset="0"/>
                <a:hlinkClick r:id="rId4"/>
              </a:rPr>
              <a:t>http://www.centerforcsri.org/files/School_Restructuring_Guide.pdf</a:t>
            </a:r>
            <a:endParaRPr lang="en-US" sz="1600">
              <a:latin typeface="Tw Cen MT" pitchFamily="34" charset="0"/>
            </a:endParaRPr>
          </a:p>
          <a:p>
            <a:pPr marL="319088" indent="-319088">
              <a:lnSpc>
                <a:spcPct val="80000"/>
              </a:lnSpc>
              <a:spcBef>
                <a:spcPct val="5000"/>
              </a:spcBef>
              <a:spcAft>
                <a:spcPct val="5000"/>
              </a:spcAft>
              <a:buClr>
                <a:schemeClr val="accent2"/>
              </a:buClr>
              <a:buSzPct val="60000"/>
              <a:buFont typeface="Wingdings" pitchFamily="2" charset="2"/>
              <a:buNone/>
            </a:pPr>
            <a:r>
              <a:rPr lang="en-US" sz="1600">
                <a:latin typeface="Tw Cen MT" pitchFamily="34" charset="0"/>
              </a:rPr>
              <a:t>Hassel, B., &amp; Lin, M. (2005, 2</a:t>
            </a:r>
            <a:r>
              <a:rPr lang="en-US" sz="1600" baseline="30000">
                <a:latin typeface="Tw Cen MT" pitchFamily="34" charset="0"/>
              </a:rPr>
              <a:t>nd</a:t>
            </a:r>
            <a:r>
              <a:rPr lang="en-US" sz="1600">
                <a:latin typeface="Tw Cen MT" pitchFamily="34" charset="0"/>
              </a:rPr>
              <a:t> Ed). </a:t>
            </a:r>
            <a:r>
              <a:rPr lang="en-US" sz="1600" i="1">
                <a:latin typeface="Tw Cen MT" pitchFamily="34" charset="0"/>
              </a:rPr>
              <a:t>Charting a clear course: A resource guide for building successful partnerships between charter schools and school management organizations.</a:t>
            </a:r>
            <a:r>
              <a:rPr lang="en-US" sz="1600">
                <a:latin typeface="Tw Cen MT" pitchFamily="34" charset="0"/>
              </a:rPr>
              <a:t> Washington, DC: National Alliance for Public Charter Schools</a:t>
            </a:r>
            <a:r>
              <a:rPr lang="en-US" sz="1600" i="1">
                <a:latin typeface="Tw Cen MT" pitchFamily="34" charset="0"/>
              </a:rPr>
              <a:t>. </a:t>
            </a:r>
            <a:r>
              <a:rPr lang="en-US" sz="1600">
                <a:latin typeface="Tw Cen MT" pitchFamily="34" charset="0"/>
              </a:rPr>
              <a:t>Retrieved from</a:t>
            </a:r>
            <a:r>
              <a:rPr lang="en-US" sz="1600" i="1">
                <a:latin typeface="Tw Cen MT" pitchFamily="34" charset="0"/>
              </a:rPr>
              <a:t> </a:t>
            </a:r>
            <a:r>
              <a:rPr lang="en-US" sz="1600">
                <a:latin typeface="Tw Cen MT" pitchFamily="34" charset="0"/>
                <a:hlinkClick r:id="rId5"/>
              </a:rPr>
              <a:t>http://www.publiccharters.org/files/publications/file_Charting_a_Clear_Course_2005_reprint_final%20(2).pdf</a:t>
            </a:r>
            <a:endParaRPr lang="en-US" sz="1600">
              <a:latin typeface="Tw Cen MT" pitchFamily="34" charset="0"/>
            </a:endParaRPr>
          </a:p>
          <a:p>
            <a:pPr marL="319088" indent="-319088">
              <a:lnSpc>
                <a:spcPct val="80000"/>
              </a:lnSpc>
              <a:spcBef>
                <a:spcPct val="5000"/>
              </a:spcBef>
              <a:spcAft>
                <a:spcPct val="5000"/>
              </a:spcAft>
              <a:buClr>
                <a:schemeClr val="accent2"/>
              </a:buClr>
              <a:buSzPct val="60000"/>
              <a:buFont typeface="Wingdings" pitchFamily="2" charset="2"/>
              <a:buNone/>
            </a:pPr>
            <a:r>
              <a:rPr lang="en-US" sz="1600">
                <a:latin typeface="Tw Cen MT" pitchFamily="34" charset="0"/>
              </a:rPr>
              <a:t>Lane, B. (2009). </a:t>
            </a:r>
            <a:r>
              <a:rPr lang="en-US" sz="1600" i="1">
                <a:latin typeface="Tw Cen MT" pitchFamily="34" charset="0"/>
              </a:rPr>
              <a:t>Exploring the pathway to rapid district improvement.</a:t>
            </a:r>
            <a:r>
              <a:rPr lang="en-US" sz="1600">
                <a:latin typeface="Tw Cen MT" pitchFamily="34" charset="0"/>
              </a:rPr>
              <a:t> Lincoln, IL: Center on Innovation and Improvement. Retrieved from </a:t>
            </a:r>
            <a:r>
              <a:rPr lang="en-US" sz="1600">
                <a:latin typeface="Tw Cen MT" pitchFamily="34" charset="0"/>
                <a:hlinkClick r:id="rId3"/>
              </a:rPr>
              <a:t>http://www.centerii.org/survey</a:t>
            </a:r>
            <a:endParaRPr lang="en-US" sz="1600">
              <a:latin typeface="Tw Cen MT" pitchFamily="34" charset="0"/>
            </a:endParaRPr>
          </a:p>
          <a:p>
            <a:pPr marL="319088" indent="-319088">
              <a:lnSpc>
                <a:spcPct val="80000"/>
              </a:lnSpc>
              <a:spcBef>
                <a:spcPct val="5000"/>
              </a:spcBef>
              <a:spcAft>
                <a:spcPct val="5000"/>
              </a:spcAft>
              <a:buClr>
                <a:schemeClr val="accent2"/>
              </a:buClr>
              <a:buSzPct val="60000"/>
              <a:buFont typeface="Wingdings" pitchFamily="2" charset="2"/>
              <a:buNone/>
            </a:pPr>
            <a:r>
              <a:rPr lang="en-US" sz="1600">
                <a:latin typeface="Tw Cen MT" pitchFamily="34" charset="0"/>
              </a:rPr>
              <a:t>Perlman, C. L., &amp; Redding, S. (Eds). (2010).</a:t>
            </a:r>
            <a:r>
              <a:rPr lang="en-US" sz="1600" i="1">
                <a:latin typeface="Tw Cen MT" pitchFamily="34" charset="0"/>
              </a:rPr>
              <a:t> Handbook on effective implementation of school improvement grants. </a:t>
            </a:r>
            <a:r>
              <a:rPr lang="en-US" sz="1600">
                <a:latin typeface="Tw Cen MT" pitchFamily="34" charset="0"/>
              </a:rPr>
              <a:t>Lincoln, IL: Center on Innovation &amp; Improvement. Retrieved from </a:t>
            </a:r>
            <a:r>
              <a:rPr lang="en-US" sz="1600">
                <a:latin typeface="Tw Cen MT" pitchFamily="34" charset="0"/>
                <a:hlinkClick r:id="rId3"/>
              </a:rPr>
              <a:t>http://www.centerii.org/survey</a:t>
            </a:r>
            <a:r>
              <a:rPr lang="en-US" sz="1600">
                <a:latin typeface="Tw Cen MT" pitchFamily="34" charset="0"/>
              </a:rPr>
              <a:t> </a:t>
            </a:r>
          </a:p>
          <a:p>
            <a:pPr marL="319088" indent="-319088">
              <a:lnSpc>
                <a:spcPct val="80000"/>
              </a:lnSpc>
              <a:spcBef>
                <a:spcPct val="5000"/>
              </a:spcBef>
              <a:spcAft>
                <a:spcPct val="5000"/>
              </a:spcAft>
              <a:buClr>
                <a:schemeClr val="accent2"/>
              </a:buClr>
              <a:buSzPct val="60000"/>
              <a:buFont typeface="Wingdings" pitchFamily="2" charset="2"/>
              <a:buNone/>
            </a:pPr>
            <a:r>
              <a:rPr lang="en-US" sz="1600">
                <a:latin typeface="Tw Cen MT" pitchFamily="34" charset="0"/>
              </a:rPr>
              <a:t>Redding, S. (2006). </a:t>
            </a:r>
            <a:r>
              <a:rPr lang="en-US" sz="1600" i="1">
                <a:latin typeface="Tw Cen MT" pitchFamily="34" charset="0"/>
              </a:rPr>
              <a:t>The mega system: Deciding. Learning. Connecting</a:t>
            </a:r>
            <a:r>
              <a:rPr lang="en-US" sz="1600">
                <a:latin typeface="Tw Cen MT" pitchFamily="34" charset="0"/>
              </a:rPr>
              <a:t>. Lincoln, IL: Academic Development Institute. Retrieved from </a:t>
            </a:r>
            <a:r>
              <a:rPr lang="en-US" sz="1600">
                <a:latin typeface="Tw Cen MT" pitchFamily="34" charset="0"/>
                <a:hlinkClick r:id="rId3"/>
              </a:rPr>
              <a:t>http://www.centerii.org/survey</a:t>
            </a:r>
            <a:endParaRPr lang="en-US" sz="1600">
              <a:latin typeface="Tw Cen MT" pitchFamily="34" charset="0"/>
            </a:endParaRPr>
          </a:p>
          <a:p>
            <a:pPr marL="319088" indent="-319088">
              <a:lnSpc>
                <a:spcPct val="80000"/>
              </a:lnSpc>
              <a:spcBef>
                <a:spcPct val="5000"/>
              </a:spcBef>
              <a:spcAft>
                <a:spcPct val="5000"/>
              </a:spcAft>
              <a:buClr>
                <a:schemeClr val="accent2"/>
              </a:buClr>
              <a:buSzPct val="60000"/>
              <a:buFont typeface="Wingdings" pitchFamily="2" charset="2"/>
              <a:buNone/>
            </a:pPr>
            <a:r>
              <a:rPr lang="en-US" sz="1600">
                <a:latin typeface="Tw Cen MT" pitchFamily="34" charset="0"/>
              </a:rPr>
              <a:t>Redding, S. (2010).</a:t>
            </a:r>
            <a:r>
              <a:rPr lang="en-US" sz="1600" i="1">
                <a:latin typeface="Tw Cen MT" pitchFamily="34" charset="0"/>
              </a:rPr>
              <a:t> Selecting the intervention model and partners. </a:t>
            </a:r>
            <a:r>
              <a:rPr lang="en-US" sz="1600">
                <a:latin typeface="Tw Cen MT" pitchFamily="34" charset="0"/>
              </a:rPr>
              <a:t>Lincoln, IL:</a:t>
            </a:r>
            <a:r>
              <a:rPr lang="en-US" sz="1600" i="1">
                <a:latin typeface="Tw Cen MT" pitchFamily="34" charset="0"/>
              </a:rPr>
              <a:t> </a:t>
            </a:r>
            <a:r>
              <a:rPr lang="en-US" sz="1600">
                <a:latin typeface="Tw Cen MT" pitchFamily="34" charset="0"/>
              </a:rPr>
              <a:t>Center on Innovation &amp; Improvement. Retrieved from </a:t>
            </a:r>
            <a:r>
              <a:rPr lang="en-US" sz="1600">
                <a:latin typeface="Tw Cen MT" pitchFamily="34" charset="0"/>
                <a:hlinkClick r:id="rId3"/>
              </a:rPr>
              <a:t>http://www.centerii.org/survey</a:t>
            </a:r>
            <a:endParaRPr lang="en-US" sz="1600">
              <a:latin typeface="Tw Cen MT" pitchFamily="34" charset="0"/>
            </a:endParaRPr>
          </a:p>
          <a:p>
            <a:pPr marL="319088" indent="-319088">
              <a:lnSpc>
                <a:spcPct val="80000"/>
              </a:lnSpc>
              <a:spcBef>
                <a:spcPct val="5000"/>
              </a:spcBef>
              <a:spcAft>
                <a:spcPct val="5000"/>
              </a:spcAft>
              <a:buClr>
                <a:schemeClr val="accent2"/>
              </a:buClr>
              <a:buSzPct val="60000"/>
              <a:buFont typeface="Wingdings" pitchFamily="2" charset="2"/>
              <a:buNone/>
            </a:pPr>
            <a:r>
              <a:rPr lang="en-US" sz="1600">
                <a:latin typeface="Tw Cen MT" pitchFamily="34" charset="0"/>
              </a:rPr>
              <a:t>Redding, S., &amp; Walberg, H. (Eds.). (2008).</a:t>
            </a:r>
            <a:r>
              <a:rPr lang="en-US" sz="1600" i="1">
                <a:latin typeface="Tw Cen MT" pitchFamily="34" charset="0"/>
              </a:rPr>
              <a:t> Handbook on statewide systems of support. </a:t>
            </a:r>
            <a:r>
              <a:rPr lang="en-US" sz="1600">
                <a:latin typeface="Tw Cen MT" pitchFamily="34" charset="0"/>
              </a:rPr>
              <a:t>Lincoln, IL: Center on Innovation &amp; Improvement. Retrieved from </a:t>
            </a:r>
            <a:r>
              <a:rPr lang="en-US" sz="1600">
                <a:latin typeface="Tw Cen MT" pitchFamily="34" charset="0"/>
                <a:hlinkClick r:id="rId3"/>
              </a:rPr>
              <a:t>http://www.centerii.org/survey</a:t>
            </a:r>
            <a:endParaRPr lang="en-US" sz="1600">
              <a:latin typeface="Tw Cen MT" pitchFamily="34" charset="0"/>
            </a:endParaRPr>
          </a:p>
          <a:p>
            <a:pPr marL="319088" indent="-319088">
              <a:lnSpc>
                <a:spcPct val="80000"/>
              </a:lnSpc>
              <a:spcBef>
                <a:spcPct val="5000"/>
              </a:spcBef>
              <a:spcAft>
                <a:spcPct val="5000"/>
              </a:spcAft>
              <a:buClr>
                <a:schemeClr val="accent2"/>
              </a:buClr>
              <a:buSzPct val="60000"/>
              <a:buFont typeface="Wingdings" pitchFamily="2" charset="2"/>
              <a:buNone/>
            </a:pPr>
            <a:r>
              <a:rPr lang="en-US" sz="1600">
                <a:latin typeface="Tw Cen MT" pitchFamily="34" charset="0"/>
              </a:rPr>
              <a:t>Walberg, H. J. (Ed.). (2007). </a:t>
            </a:r>
            <a:r>
              <a:rPr lang="en-US" sz="1600" i="1">
                <a:latin typeface="Tw Cen MT" pitchFamily="34" charset="0"/>
              </a:rPr>
              <a:t>Handbook on restructuring and substantial school improvement.</a:t>
            </a:r>
            <a:r>
              <a:rPr lang="en-US" sz="1600">
                <a:latin typeface="Tw Cen MT" pitchFamily="34" charset="0"/>
              </a:rPr>
              <a:t> Lincoln, IL: Center on Innovation and Improvement. Retrieved from </a:t>
            </a:r>
            <a:r>
              <a:rPr lang="en-US" sz="1600">
                <a:latin typeface="Tw Cen MT" pitchFamily="34" charset="0"/>
                <a:hlinkClick r:id="rId3"/>
              </a:rPr>
              <a:t>http://www.centerii.org/survey</a:t>
            </a:r>
            <a:endParaRPr lang="en-US" sz="1600">
              <a:latin typeface="Tw Cen MT"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a:xfrm>
            <a:off x="533400" y="228600"/>
            <a:ext cx="8382000" cy="1143000"/>
          </a:xfrm>
        </p:spPr>
        <p:txBody>
          <a:bodyPr/>
          <a:lstStyle/>
          <a:p>
            <a:pPr eaLnBrk="1" hangingPunct="1"/>
            <a:r>
              <a:rPr lang="en-US" sz="4000" smtClean="0"/>
              <a:t>FURTHER QUESTIONS</a:t>
            </a:r>
            <a:r>
              <a:rPr lang="en-US" smtClean="0"/>
              <a:t>….</a:t>
            </a:r>
          </a:p>
        </p:txBody>
      </p:sp>
      <p:sp>
        <p:nvSpPr>
          <p:cNvPr id="78850" name="Rectangle 3"/>
          <p:cNvSpPr>
            <a:spLocks noGrp="1" noChangeArrowheads="1"/>
          </p:cNvSpPr>
          <p:nvPr>
            <p:ph sz="quarter" idx="1"/>
          </p:nvPr>
        </p:nvSpPr>
        <p:spPr>
          <a:xfrm>
            <a:off x="762000" y="2057400"/>
            <a:ext cx="7391400" cy="4572000"/>
          </a:xfrm>
        </p:spPr>
        <p:txBody>
          <a:bodyPr/>
          <a:lstStyle/>
          <a:p>
            <a:pPr algn="ctr" eaLnBrk="1" hangingPunct="1">
              <a:lnSpc>
                <a:spcPct val="120000"/>
              </a:lnSpc>
              <a:spcBef>
                <a:spcPts val="600"/>
              </a:spcBef>
              <a:buFont typeface="Wingdings" pitchFamily="2" charset="2"/>
              <a:buNone/>
              <a:tabLst>
                <a:tab pos="347663" algn="l"/>
              </a:tabLst>
            </a:pPr>
            <a:endParaRPr lang="en-US" sz="3200" b="1" smtClean="0"/>
          </a:p>
          <a:p>
            <a:pPr algn="ctr" eaLnBrk="1" hangingPunct="1">
              <a:lnSpc>
                <a:spcPct val="120000"/>
              </a:lnSpc>
              <a:spcBef>
                <a:spcPts val="600"/>
              </a:spcBef>
              <a:buFont typeface="Wingdings" pitchFamily="2" charset="2"/>
              <a:buNone/>
              <a:tabLst>
                <a:tab pos="347663" algn="l"/>
              </a:tabLst>
            </a:pPr>
            <a:r>
              <a:rPr lang="en-US" sz="4800" b="1" smtClean="0">
                <a:solidFill>
                  <a:schemeClr val="accent1"/>
                </a:solidFill>
              </a:rPr>
              <a:t>http://www.centerii.org/</a:t>
            </a:r>
            <a:endParaRPr lang="en-US" sz="4800" smtClean="0">
              <a:solidFill>
                <a:schemeClr val="accent1"/>
              </a:solidFill>
            </a:endParaRPr>
          </a:p>
          <a:p>
            <a:pPr algn="ctr" eaLnBrk="1" hangingPunct="1">
              <a:lnSpc>
                <a:spcPct val="120000"/>
              </a:lnSpc>
              <a:spcBef>
                <a:spcPts val="600"/>
              </a:spcBef>
              <a:buFont typeface="Wingdings" pitchFamily="2" charset="2"/>
              <a:buNone/>
              <a:tabLst>
                <a:tab pos="347663" algn="l"/>
              </a:tabLst>
            </a:pPr>
            <a:r>
              <a:rPr lang="en-US" sz="2000" smtClean="0"/>
              <a:t> </a:t>
            </a:r>
          </a:p>
        </p:txBody>
      </p:sp>
      <p:sp>
        <p:nvSpPr>
          <p:cNvPr id="78851" name="Rectangle 9"/>
          <p:cNvSpPr>
            <a:spLocks noChangeArrowheads="1"/>
          </p:cNvSpPr>
          <p:nvPr/>
        </p:nvSpPr>
        <p:spPr bwMode="auto">
          <a:xfrm>
            <a:off x="609600" y="4495800"/>
            <a:ext cx="8001000" cy="1795463"/>
          </a:xfrm>
          <a:prstGeom prst="rect">
            <a:avLst/>
          </a:prstGeom>
          <a:noFill/>
          <a:ln w="9525">
            <a:noFill/>
            <a:miter lim="800000"/>
            <a:headEnd/>
            <a:tailEnd/>
          </a:ln>
        </p:spPr>
        <p:txBody>
          <a:bodyPr>
            <a:spAutoFit/>
          </a:bodyPr>
          <a:lstStyle/>
          <a:p>
            <a:pPr algn="ctr">
              <a:lnSpc>
                <a:spcPct val="120000"/>
              </a:lnSpc>
              <a:spcBef>
                <a:spcPts val="600"/>
              </a:spcBef>
              <a:tabLst>
                <a:tab pos="347663" algn="l"/>
              </a:tabLst>
            </a:pPr>
            <a:r>
              <a:rPr lang="en-US">
                <a:solidFill>
                  <a:schemeClr val="accent1"/>
                </a:solidFill>
                <a:latin typeface="Tw Cen MT" pitchFamily="34" charset="0"/>
              </a:rPr>
              <a:t>Webinar citation:</a:t>
            </a:r>
          </a:p>
          <a:p>
            <a:pPr>
              <a:tabLst>
                <a:tab pos="347663" algn="l"/>
              </a:tabLst>
            </a:pPr>
            <a:r>
              <a:rPr lang="en-US" b="1">
                <a:latin typeface="Tw Cen MT" pitchFamily="34" charset="0"/>
              </a:rPr>
              <a:t>Center on Innovation and Improvement (Writer, Producer), &amp; Council of Chief State School Officers (Producer). (2010, March). </a:t>
            </a:r>
            <a:r>
              <a:rPr lang="en-US" b="1" i="1">
                <a:latin typeface="Tw Cen MT" pitchFamily="34" charset="0"/>
              </a:rPr>
              <a:t>School improvement Grant (SIG) intervention models: Selecting the intervention.</a:t>
            </a:r>
            <a:r>
              <a:rPr lang="en-US" b="1">
                <a:latin typeface="Tw Cen MT" pitchFamily="34" charset="0"/>
              </a:rPr>
              <a:t> [audiovisual recording]. Prepared for the National Network of State School Improvement Leaders. Lincoln, IL: Center on Innovation and Improvement. Retrieved from http://www.centerii.org/</a:t>
            </a:r>
          </a:p>
        </p:txBody>
      </p:sp>
      <p:sp>
        <p:nvSpPr>
          <p:cNvPr id="77828"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77829"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5"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5561B245-456E-464B-A7DF-E72E6C0B3ECF}" type="slidenum">
              <a:rPr lang="en-US" sz="1400" b="1">
                <a:solidFill>
                  <a:srgbClr val="FFFFFF"/>
                </a:solidFill>
                <a:latin typeface="+mn-lt"/>
              </a:rPr>
              <a:pPr algn="ctr" fontAlgn="auto">
                <a:spcBef>
                  <a:spcPts val="0"/>
                </a:spcBef>
                <a:spcAft>
                  <a:spcPts val="0"/>
                </a:spcAft>
                <a:defRPr/>
              </a:pPr>
              <a:t>32</a:t>
            </a:fld>
            <a:endParaRPr lang="en-US" sz="1400" b="1" dirty="0">
              <a:solidFill>
                <a:srgbClr val="FFFFFF"/>
              </a:solidFill>
              <a:latin typeface="+mn-l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idx="4294967295"/>
          </p:nvPr>
        </p:nvSpPr>
        <p:spPr/>
        <p:txBody>
          <a:bodyPr/>
          <a:lstStyle/>
          <a:p>
            <a:pPr algn="ctr" eaLnBrk="1" hangingPunct="1"/>
            <a:r>
              <a:rPr lang="en-US" b="1" smtClean="0"/>
              <a:t>Featured Presenter</a:t>
            </a:r>
          </a:p>
        </p:txBody>
      </p:sp>
      <p:pic>
        <p:nvPicPr>
          <p:cNvPr id="21506" name="Picture 4" descr="Lauren"/>
          <p:cNvPicPr>
            <a:picLocks noGrp="1" noChangeAspect="1" noChangeArrowheads="1"/>
          </p:cNvPicPr>
          <p:nvPr>
            <p:ph type="body" idx="4294967295"/>
          </p:nvPr>
        </p:nvPicPr>
        <p:blipFill>
          <a:blip r:embed="rId3"/>
          <a:srcRect/>
          <a:stretch>
            <a:fillRect/>
          </a:stretch>
        </p:blipFill>
        <p:spPr>
          <a:xfrm>
            <a:off x="2514600" y="1371600"/>
            <a:ext cx="4359275" cy="3268663"/>
          </a:xfrm>
        </p:spPr>
      </p:pic>
      <p:sp>
        <p:nvSpPr>
          <p:cNvPr id="21507" name="Text Box 5"/>
          <p:cNvSpPr txBox="1">
            <a:spLocks noChangeArrowheads="1"/>
          </p:cNvSpPr>
          <p:nvPr/>
        </p:nvSpPr>
        <p:spPr bwMode="auto">
          <a:xfrm>
            <a:off x="381000" y="4724400"/>
            <a:ext cx="8229600" cy="1066800"/>
          </a:xfrm>
          <a:prstGeom prst="rect">
            <a:avLst/>
          </a:prstGeom>
          <a:noFill/>
          <a:ln w="9525">
            <a:noFill/>
            <a:miter lim="800000"/>
            <a:headEnd/>
            <a:tailEnd/>
          </a:ln>
        </p:spPr>
        <p:txBody>
          <a:bodyPr>
            <a:spAutoFit/>
          </a:bodyPr>
          <a:lstStyle/>
          <a:p>
            <a:pPr algn="ctr"/>
            <a:r>
              <a:rPr lang="en-US" sz="2400" b="1">
                <a:latin typeface="Tw Cen MT" pitchFamily="34" charset="0"/>
              </a:rPr>
              <a:t>Lauren Morando Rhim  </a:t>
            </a:r>
          </a:p>
          <a:p>
            <a:pPr algn="ctr"/>
            <a:r>
              <a:rPr lang="en-US" sz="2000" b="1">
                <a:latin typeface="Tw Cen MT" pitchFamily="34" charset="0"/>
              </a:rPr>
              <a:t>Member, Scientific Council, Center on Innovation &amp; Improvement </a:t>
            </a:r>
          </a:p>
          <a:p>
            <a:pPr algn="ctr"/>
            <a:r>
              <a:rPr lang="en-US" sz="2000" b="1">
                <a:latin typeface="Tw Cen MT" pitchFamily="34" charset="0"/>
              </a:rPr>
              <a:t>and Education Consultant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905000"/>
            <a:ext cx="8458200" cy="2133600"/>
          </a:xfrm>
        </p:spPr>
        <p:txBody>
          <a:bodyPr>
            <a:normAutofit fontScale="90000"/>
          </a:bodyPr>
          <a:lstStyle/>
          <a:p>
            <a:pPr algn="ctr" eaLnBrk="1" hangingPunct="1">
              <a:defRPr/>
            </a:pPr>
            <a:r>
              <a:rPr lang="en-US" sz="4900" i="1" cap="none" dirty="0" smtClean="0"/>
              <a:t/>
            </a:r>
            <a:br>
              <a:rPr lang="en-US" sz="4900" i="1" cap="none" dirty="0" smtClean="0"/>
            </a:br>
            <a:r>
              <a:rPr lang="en-US" sz="4900" i="1" cap="none" dirty="0" smtClean="0"/>
              <a:t>SELECTING THE INTERVENTION</a:t>
            </a:r>
            <a:br>
              <a:rPr lang="en-US" sz="4900" i="1" cap="none" dirty="0" smtClean="0"/>
            </a:br>
            <a:endParaRPr lang="en-US" sz="4000" cap="none" dirty="0" smtClean="0"/>
          </a:p>
        </p:txBody>
      </p:sp>
      <p:sp>
        <p:nvSpPr>
          <p:cNvPr id="23554" name="Subtitle 2"/>
          <p:cNvSpPr>
            <a:spLocks noGrp="1"/>
          </p:cNvSpPr>
          <p:nvPr>
            <p:ph type="subTitle" idx="1"/>
          </p:nvPr>
        </p:nvSpPr>
        <p:spPr>
          <a:xfrm>
            <a:off x="2362200" y="6049963"/>
            <a:ext cx="6705600" cy="685800"/>
          </a:xfrm>
        </p:spPr>
        <p:txBody>
          <a:bodyPr/>
          <a:lstStyle/>
          <a:p>
            <a:pPr eaLnBrk="1" hangingPunct="1"/>
            <a:r>
              <a:rPr lang="en-US" sz="1800" smtClean="0"/>
              <a:t>Lauren Morando Rhim</a:t>
            </a:r>
            <a:br>
              <a:rPr lang="en-US" sz="1800" smtClean="0"/>
            </a:br>
            <a:r>
              <a:rPr lang="en-US" sz="1800" smtClean="0"/>
              <a:t>LMR Consulting</a:t>
            </a:r>
          </a:p>
        </p:txBody>
      </p:sp>
      <p:sp>
        <p:nvSpPr>
          <p:cNvPr id="23555" name="Rectangle 4"/>
          <p:cNvSpPr>
            <a:spLocks noChangeArrowheads="1"/>
          </p:cNvSpPr>
          <p:nvPr/>
        </p:nvSpPr>
        <p:spPr bwMode="auto">
          <a:xfrm>
            <a:off x="457200" y="533400"/>
            <a:ext cx="8305800" cy="400050"/>
          </a:xfrm>
          <a:prstGeom prst="rect">
            <a:avLst/>
          </a:prstGeom>
          <a:noFill/>
          <a:ln w="9525">
            <a:noFill/>
            <a:miter lim="800000"/>
            <a:headEnd/>
            <a:tailEnd/>
          </a:ln>
        </p:spPr>
        <p:txBody>
          <a:bodyPr>
            <a:spAutoFit/>
          </a:bodyPr>
          <a:lstStyle/>
          <a:p>
            <a:r>
              <a:rPr lang="en-US" sz="2000">
                <a:latin typeface="Tw Cen MT" pitchFamily="34" charset="0"/>
              </a:rPr>
              <a:t> </a:t>
            </a:r>
            <a:endParaRPr lang="en-US">
              <a:latin typeface="Tw Cen MT" pitchFamily="34" charset="0"/>
            </a:endParaRPr>
          </a:p>
        </p:txBody>
      </p:sp>
      <p:sp>
        <p:nvSpPr>
          <p:cNvPr id="23556" name="TextBox 7"/>
          <p:cNvSpPr txBox="1">
            <a:spLocks noChangeArrowheads="1"/>
          </p:cNvSpPr>
          <p:nvPr/>
        </p:nvSpPr>
        <p:spPr bwMode="auto">
          <a:xfrm>
            <a:off x="381000" y="6248400"/>
            <a:ext cx="1524000" cy="366713"/>
          </a:xfrm>
          <a:prstGeom prst="rect">
            <a:avLst/>
          </a:prstGeom>
          <a:noFill/>
          <a:ln w="9525">
            <a:noFill/>
            <a:miter lim="800000"/>
            <a:headEnd/>
            <a:tailEnd/>
          </a:ln>
        </p:spPr>
        <p:txBody>
          <a:bodyPr>
            <a:spAutoFit/>
          </a:bodyPr>
          <a:lstStyle/>
          <a:p>
            <a:r>
              <a:rPr lang="en-US">
                <a:latin typeface="Tw Cen MT" pitchFamily="34" charset="0"/>
              </a:rPr>
              <a:t>March 2010</a:t>
            </a:r>
          </a:p>
        </p:txBody>
      </p:sp>
      <p:pic>
        <p:nvPicPr>
          <p:cNvPr id="23557" name="Picture 8" descr="CenterII logo.gif"/>
          <p:cNvPicPr>
            <a:picLocks noChangeAspect="1"/>
          </p:cNvPicPr>
          <p:nvPr/>
        </p:nvPicPr>
        <p:blipFill>
          <a:blip r:embed="rId3"/>
          <a:srcRect/>
          <a:stretch>
            <a:fillRect/>
          </a:stretch>
        </p:blipFill>
        <p:spPr bwMode="auto">
          <a:xfrm>
            <a:off x="5334000" y="6019800"/>
            <a:ext cx="38100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5"/>
          <p:cNvSpPr>
            <a:spLocks noGrp="1"/>
          </p:cNvSpPr>
          <p:nvPr>
            <p:ph type="title"/>
          </p:nvPr>
        </p:nvSpPr>
        <p:spPr>
          <a:xfrm>
            <a:off x="612775" y="228600"/>
            <a:ext cx="8153400" cy="990600"/>
          </a:xfrm>
        </p:spPr>
        <p:txBody>
          <a:bodyPr/>
          <a:lstStyle/>
          <a:p>
            <a:pPr eaLnBrk="1" hangingPunct="1"/>
            <a:r>
              <a:rPr lang="en-US" smtClean="0"/>
              <a:t>WEBINAR OVERVIEW</a:t>
            </a:r>
          </a:p>
        </p:txBody>
      </p:sp>
      <p:sp>
        <p:nvSpPr>
          <p:cNvPr id="24578" name="Date Placeholder 7"/>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24579" name="Footer Placeholder 3"/>
          <p:cNvSpPr>
            <a:spLocks noGrp="1"/>
          </p:cNvSpPr>
          <p:nvPr>
            <p:ph type="ftr" sz="quarter" idx="11"/>
          </p:nvPr>
        </p:nvSpPr>
        <p:spPr bwMode="auto">
          <a:xfrm>
            <a:off x="152400" y="6248400"/>
            <a:ext cx="7924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85034117-B9A7-4F36-AF61-0F306C8DD3F1}" type="slidenum">
              <a:rPr lang="en-US"/>
              <a:pPr>
                <a:defRPr/>
              </a:pPr>
              <a:t>6</a:t>
            </a:fld>
            <a:endParaRPr lang="en-US" dirty="0"/>
          </a:p>
        </p:txBody>
      </p:sp>
      <p:graphicFrame>
        <p:nvGraphicFramePr>
          <p:cNvPr id="9" name="Content Placeholder 8"/>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4"/>
          <p:cNvSpPr>
            <a:spLocks noGrp="1"/>
          </p:cNvSpPr>
          <p:nvPr>
            <p:ph type="title"/>
          </p:nvPr>
        </p:nvSpPr>
        <p:spPr>
          <a:xfrm>
            <a:off x="609600" y="228600"/>
            <a:ext cx="8382000" cy="990600"/>
          </a:xfrm>
        </p:spPr>
        <p:txBody>
          <a:bodyPr/>
          <a:lstStyle/>
          <a:p>
            <a:pPr eaLnBrk="1" hangingPunct="1"/>
            <a:r>
              <a:rPr lang="en-US" sz="3600" smtClean="0"/>
              <a:t>BRUTAL FACT #1: HIGH COSTS ASSOCIATED WITH LOW PERFORMANCE… </a:t>
            </a:r>
          </a:p>
        </p:txBody>
      </p:sp>
      <p:graphicFrame>
        <p:nvGraphicFramePr>
          <p:cNvPr id="12" name="Content Placeholder 11"/>
          <p:cNvGraphicFramePr>
            <a:graphicFrameLocks noGrp="1"/>
          </p:cNvGraphicFramePr>
          <p:nvPr>
            <p:ph sz="quarter" idx="1"/>
          </p:nvPr>
        </p:nvGraphicFramePr>
        <p:xfrm>
          <a:off x="612775" y="1600200"/>
          <a:ext cx="8153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6627" name="Footer Placeholder 3"/>
          <p:cNvSpPr>
            <a:spLocks noGrp="1"/>
          </p:cNvSpPr>
          <p:nvPr>
            <p:ph type="ftr" sz="quarter" idx="11"/>
          </p:nvPr>
        </p:nvSpPr>
        <p:spPr bwMode="auto">
          <a:xfrm>
            <a:off x="0" y="6340475"/>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8" name="Slide Number Placeholder 4"/>
          <p:cNvSpPr>
            <a:spLocks noGrp="1"/>
          </p:cNvSpPr>
          <p:nvPr>
            <p:ph type="sldNum" sz="quarter" idx="12"/>
          </p:nvPr>
        </p:nvSpPr>
        <p:spPr/>
        <p:txBody>
          <a:bodyPr>
            <a:normAutofit fontScale="85000" lnSpcReduction="20000"/>
          </a:bodyPr>
          <a:lstStyle/>
          <a:p>
            <a:pPr>
              <a:defRPr/>
            </a:pPr>
            <a:fld id="{F0A31315-12A5-4D4E-9215-4B7AD771654E}" type="slidenum">
              <a:rPr lang="en-US"/>
              <a:pPr>
                <a:defRPr/>
              </a:pPr>
              <a:t>7</a:t>
            </a:fld>
            <a:endParaRPr lang="en-US" dirty="0"/>
          </a:p>
        </p:txBody>
      </p:sp>
      <p:sp>
        <p:nvSpPr>
          <p:cNvPr id="26629" name="Date Placeholder 2"/>
          <p:cNvSpPr>
            <a:spLocks noGrp="1"/>
          </p:cNvSpPr>
          <p:nvPr>
            <p:ph type="dt" sz="quarter" idx="10"/>
          </p:nvPr>
        </p:nvSpPr>
        <p:spPr bwMode="auto">
          <a:xfrm>
            <a:off x="8153400" y="6324600"/>
            <a:ext cx="9906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dirty="0" smtClean="0"/>
              <a:t>BRUTAL FACT #2: ADULTS MUST CHANGE BEHAVIOR</a:t>
            </a:r>
            <a:endParaRPr lang="en-US" dirty="0"/>
          </a:p>
        </p:txBody>
      </p:sp>
      <p:sp>
        <p:nvSpPr>
          <p:cNvPr id="28674"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28675"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24F8E474-B9A9-4018-B92A-2E7B49AD69EF}" type="slidenum">
              <a:rPr lang="en-US"/>
              <a:pPr>
                <a:defRPr/>
              </a:pPr>
              <a:t>8</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dirty="0" smtClean="0"/>
              <a:t>U.S. Department of Education Priority Schools</a:t>
            </a:r>
            <a:endParaRPr lang="en-US" dirty="0"/>
          </a:p>
        </p:txBody>
      </p:sp>
      <p:sp>
        <p:nvSpPr>
          <p:cNvPr id="3072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a:t>3/5/2010</a:t>
            </a:r>
          </a:p>
        </p:txBody>
      </p:sp>
      <p:sp>
        <p:nvSpPr>
          <p:cNvPr id="3072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98DA9459-5E9F-4A3D-B1E6-309C2C395F0C}" type="slidenum">
              <a:rPr lang="en-US"/>
              <a:pPr>
                <a:defRPr/>
              </a:pPr>
              <a:t>9</a:t>
            </a:fld>
            <a:endParaRPr lang="en-US" dirty="0"/>
          </a:p>
        </p:txBody>
      </p:sp>
      <p:graphicFrame>
        <p:nvGraphicFramePr>
          <p:cNvPr id="7" name="Content Placeholder 6"/>
          <p:cNvGraphicFramePr>
            <a:graphicFrameLocks noGrp="1"/>
          </p:cNvGraphicFramePr>
          <p:nvPr>
            <p:ph sz="quarter" idx="1"/>
          </p:nvPr>
        </p:nvGraphicFramePr>
        <p:xfrm>
          <a:off x="685800" y="1447800"/>
          <a:ext cx="8302752"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Median</Template>
  <TotalTime>1647</TotalTime>
  <Words>1449</Words>
  <Application>Microsoft Office PowerPoint</Application>
  <PresentationFormat>On-screen Show (4:3)</PresentationFormat>
  <Paragraphs>219</Paragraphs>
  <Slides>32</Slides>
  <Notes>32</Notes>
  <HiddenSlides>0</HiddenSlides>
  <MMClips>0</MMClips>
  <ScaleCrop>false</ScaleCrop>
  <HeadingPairs>
    <vt:vector size="6" baseType="variant">
      <vt:variant>
        <vt:lpstr>Fonts Used</vt:lpstr>
      </vt:variant>
      <vt:variant>
        <vt:i4>6</vt:i4>
      </vt:variant>
      <vt:variant>
        <vt:lpstr>Design Template</vt:lpstr>
      </vt:variant>
      <vt:variant>
        <vt:i4>9</vt:i4>
      </vt:variant>
      <vt:variant>
        <vt:lpstr>Slide Titles</vt:lpstr>
      </vt:variant>
      <vt:variant>
        <vt:i4>32</vt:i4>
      </vt:variant>
    </vt:vector>
  </HeadingPairs>
  <TitlesOfParts>
    <vt:vector size="47" baseType="lpstr">
      <vt:lpstr>Arial</vt:lpstr>
      <vt:lpstr>Tw Cen MT</vt:lpstr>
      <vt:lpstr>Wingdings</vt:lpstr>
      <vt:lpstr>Wingdings 2</vt:lpstr>
      <vt:lpstr>Calibri</vt:lpstr>
      <vt:lpstr>Times New Roman</vt:lpstr>
      <vt:lpstr>Median</vt:lpstr>
      <vt:lpstr>Median</vt:lpstr>
      <vt:lpstr>Median</vt:lpstr>
      <vt:lpstr>Median</vt:lpstr>
      <vt:lpstr>Median</vt:lpstr>
      <vt:lpstr>Median</vt:lpstr>
      <vt:lpstr>Median</vt:lpstr>
      <vt:lpstr>Median</vt:lpstr>
      <vt:lpstr>Median</vt:lpstr>
      <vt:lpstr>Slide 1</vt:lpstr>
      <vt:lpstr>National Network of State School Improvement Leaders (NNSSIL)</vt:lpstr>
      <vt:lpstr>COMPREHENSIVE TECHNICAL ASSISTANCE CENTERS The U.S. Department of education supports a system of “comprehensive technical assistance centers” consisting of 16 regional centers and five national content centers. These centers provide technical assistance primarily to state education agencies, with the regional centers directly serving the states in their regions and the content centers providing expertise, materials, and tools to aid the regional centers in their work. </vt:lpstr>
      <vt:lpstr>Featured Presenter</vt:lpstr>
      <vt:lpstr> SELECTING THE INTERVENTION </vt:lpstr>
      <vt:lpstr>WEBINAR OVERVIEW</vt:lpstr>
      <vt:lpstr>BRUTAL FACT #1: HIGH COSTS ASSOCIATED WITH LOW PERFORMANCE… </vt:lpstr>
      <vt:lpstr>BRUTAL FACT #2: ADULTS MUST CHANGE BEHAVIOR</vt:lpstr>
      <vt:lpstr>U.S. Department of Education Priority Schools</vt:lpstr>
      <vt:lpstr>Dramatic School Improvement Strategies</vt:lpstr>
      <vt:lpstr>ONE SIZE DOES NOT FIT ALL…</vt:lpstr>
      <vt:lpstr>DIFFERENTIATE INTERVENTIONS BASED ON SCHOOL AND SYSTEM CAPACITY* Different Performance/Capacity = Different Intervention</vt:lpstr>
      <vt:lpstr>EMERGING BODY OF RESEARCH</vt:lpstr>
      <vt:lpstr>DISTRICT ROLE: BIG PICTURE I*</vt:lpstr>
      <vt:lpstr>DISTRICT ROLE: BIG PICTURE II*</vt:lpstr>
      <vt:lpstr>SELECTION CHALLENGE…</vt:lpstr>
      <vt:lpstr>INTERVENTION SELECTION APPROACH*</vt:lpstr>
      <vt:lpstr>1. DEVELOP MODEL AND PARTNER/PROVIDER PROFILES</vt:lpstr>
      <vt:lpstr>2. DEVELOP SCHOOL PROFILE</vt:lpstr>
      <vt:lpstr>2. DEVELOP SCHOOL PROFILE cont.</vt:lpstr>
      <vt:lpstr>3. DETERMINE BEST-FIT MODEL AND PARTNERS/PROVIDERS FOR SCHOOL</vt:lpstr>
      <vt:lpstr>4. DEFINE ROLES AND DEVELOP CONTRACTS</vt:lpstr>
      <vt:lpstr>5. FORGE RELATIONSHIPS </vt:lpstr>
      <vt:lpstr>5. FORGE RELATIONSHIPS: KEY TERMS*</vt:lpstr>
      <vt:lpstr>5. FORGE RELATIONSHIPS: KEY TERMS</vt:lpstr>
      <vt:lpstr>SIG GRANT TIMELINE</vt:lpstr>
      <vt:lpstr>SAMPLE DISTRICT-WIDE IMPLEMENTATION TIMELINE</vt:lpstr>
      <vt:lpstr>PITFALLS TO AVOID</vt:lpstr>
      <vt:lpstr>GUIDING QUESTIONS</vt:lpstr>
      <vt:lpstr>TIME IS OF THE ESSENCE…</vt:lpstr>
      <vt:lpstr>RESOURCES</vt:lpstr>
      <vt:lpstr>FURTHER 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Lauren Rhim</dc:creator>
  <cp:lastModifiedBy>ninaa</cp:lastModifiedBy>
  <cp:revision>133</cp:revision>
  <dcterms:created xsi:type="dcterms:W3CDTF">2010-03-01T05:12:05Z</dcterms:created>
  <dcterms:modified xsi:type="dcterms:W3CDTF">2010-03-03T21:03:47Z</dcterms:modified>
</cp:coreProperties>
</file>