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diagrams/quickStyle17.xml" ContentType="application/vnd.openxmlformats-officedocument.drawingml.diagram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layout17.xml" ContentType="application/vnd.openxmlformats-officedocument.drawingml.diagramLayout+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diagrams/quickStyle14.xml" ContentType="application/vnd.openxmlformats-officedocument.drawingml.diagramStyle+xml"/>
  <Override PartName="/ppt/notesSlides/notesSlide22.xml" ContentType="application/vnd.openxmlformats-officedocument.presentationml.notesSlide+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quickStyle12.xml" ContentType="application/vnd.openxmlformats-officedocument.drawingml.diagramStyle+xml"/>
  <Override PartName="/ppt/notesSlides/notesSlide20.xml" ContentType="application/vnd.openxmlformats-officedocument.presentationml.notesSlide+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Default Extension="wmf" ContentType="image/x-wmf"/>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layout19.xml" ContentType="application/vnd.openxmlformats-officedocument.drawingml.diagramLayout+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layout15.xml" ContentType="application/vnd.openxmlformats-officedocument.drawingml.diagramLayout+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notesSlides/notesSlide2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2"/>
  </p:notesMasterIdLst>
  <p:sldIdLst>
    <p:sldId id="295" r:id="rId2"/>
    <p:sldId id="296" r:id="rId3"/>
    <p:sldId id="297" r:id="rId4"/>
    <p:sldId id="298" r:id="rId5"/>
    <p:sldId id="256" r:id="rId6"/>
    <p:sldId id="257" r:id="rId7"/>
    <p:sldId id="258" r:id="rId8"/>
    <p:sldId id="265" r:id="rId9"/>
    <p:sldId id="299" r:id="rId10"/>
    <p:sldId id="266" r:id="rId11"/>
    <p:sldId id="259" r:id="rId12"/>
    <p:sldId id="275" r:id="rId13"/>
    <p:sldId id="261" r:id="rId14"/>
    <p:sldId id="277" r:id="rId15"/>
    <p:sldId id="285" r:id="rId16"/>
    <p:sldId id="286" r:id="rId17"/>
    <p:sldId id="282" r:id="rId18"/>
    <p:sldId id="304" r:id="rId19"/>
    <p:sldId id="274" r:id="rId20"/>
    <p:sldId id="300" r:id="rId21"/>
    <p:sldId id="301" r:id="rId22"/>
    <p:sldId id="305" r:id="rId23"/>
    <p:sldId id="303" r:id="rId24"/>
    <p:sldId id="273" r:id="rId25"/>
    <p:sldId id="276" r:id="rId26"/>
    <p:sldId id="262" r:id="rId27"/>
    <p:sldId id="264" r:id="rId28"/>
    <p:sldId id="293" r:id="rId29"/>
    <p:sldId id="306" r:id="rId30"/>
    <p:sldId id="29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97" autoAdjust="0"/>
  </p:normalViewPr>
  <p:slideViewPr>
    <p:cSldViewPr>
      <p:cViewPr>
        <p:scale>
          <a:sx n="50" d="100"/>
          <a:sy n="50" d="100"/>
        </p:scale>
        <p:origin x="-562"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4925"/>
    </p:cViewPr>
  </p:sorterViewPr>
  <p:notesViewPr>
    <p:cSldViewPr>
      <p:cViewPr varScale="1">
        <p:scale>
          <a:sx n="33" d="100"/>
          <a:sy n="33" d="100"/>
        </p:scale>
        <p:origin x="-1675"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4.xml.rels><?xml version="1.0" encoding="UTF-8" standalone="yes"?>
<Relationships xmlns="http://schemas.openxmlformats.org/package/2006/relationships"><Relationship Id="rId1" Type="http://schemas.openxmlformats.org/officeDocument/2006/relationships/image" Target="../media/image10.png"/></Relationships>
</file>

<file path=ppt/diagrams/_rels/data17.xml.rels><?xml version="1.0" encoding="UTF-8" standalone="yes"?>
<Relationships xmlns="http://schemas.openxmlformats.org/package/2006/relationships"><Relationship Id="rId1" Type="http://schemas.openxmlformats.org/officeDocument/2006/relationships/image" Target="../media/image13.png"/></Relationships>
</file>

<file path=ppt/diagrams/_rels/data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image" Target="../media/image14.png"/></Relationships>
</file>

<file path=ppt/diagrams/_rels/data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4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5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5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5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6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6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6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6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6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6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6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4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4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5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5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5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5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1D82F8-1F0D-4B86-A3AE-87F1512FF604}" type="doc">
      <dgm:prSet loTypeId="urn:microsoft.com/office/officeart/2005/8/layout/vList2" loCatId="list" qsTypeId="urn:microsoft.com/office/officeart/2005/8/quickstyle/simple1#45" qsCatId="simple" csTypeId="urn:microsoft.com/office/officeart/2005/8/colors/accent1_2#46" csCatId="accent1"/>
      <dgm:spPr/>
      <dgm:t>
        <a:bodyPr/>
        <a:lstStyle/>
        <a:p>
          <a:endParaRPr lang="en-US"/>
        </a:p>
      </dgm:t>
    </dgm:pt>
    <dgm:pt modelId="{FB77BBEE-9D4C-470B-918C-2043B311D2FA}">
      <dgm:prSet custT="1"/>
      <dgm:spPr/>
      <dgm:t>
        <a:bodyPr/>
        <a:lstStyle/>
        <a:p>
          <a:pPr rtl="0"/>
          <a:r>
            <a:rPr lang="en-US" sz="2800" dirty="0" smtClean="0"/>
            <a:t>Definition/scope of the school restart model</a:t>
          </a:r>
          <a:endParaRPr lang="en-US" sz="2800" dirty="0"/>
        </a:p>
      </dgm:t>
    </dgm:pt>
    <dgm:pt modelId="{299C56CA-F8B8-46EF-AC59-6ACF4CF57E3E}" type="parTrans" cxnId="{B7CC6570-241B-4A2C-97FD-29EADBAAFDF3}">
      <dgm:prSet/>
      <dgm:spPr/>
      <dgm:t>
        <a:bodyPr/>
        <a:lstStyle/>
        <a:p>
          <a:endParaRPr lang="en-US"/>
        </a:p>
      </dgm:t>
    </dgm:pt>
    <dgm:pt modelId="{70A78B6B-7BCA-4A7D-8BB3-606587E94CAC}" type="sibTrans" cxnId="{B7CC6570-241B-4A2C-97FD-29EADBAAFDF3}">
      <dgm:prSet/>
      <dgm:spPr/>
      <dgm:t>
        <a:bodyPr/>
        <a:lstStyle/>
        <a:p>
          <a:endParaRPr lang="en-US"/>
        </a:p>
      </dgm:t>
    </dgm:pt>
    <dgm:pt modelId="{BD77E7DC-B11F-4857-A675-C7B3CAA216BE}">
      <dgm:prSet custT="1"/>
      <dgm:spPr/>
      <dgm:t>
        <a:bodyPr/>
        <a:lstStyle/>
        <a:p>
          <a:pPr rtl="0"/>
          <a:r>
            <a:rPr lang="en-US" sz="2800" dirty="0" smtClean="0"/>
            <a:t>Theory of action underlying the restart model</a:t>
          </a:r>
          <a:endParaRPr lang="en-US" sz="2800" dirty="0"/>
        </a:p>
      </dgm:t>
    </dgm:pt>
    <dgm:pt modelId="{D612D86F-B242-4627-B2E4-2A8A74D4DCDF}" type="parTrans" cxnId="{3255DD60-E4BD-4C32-86DB-7A98287CF9A3}">
      <dgm:prSet/>
      <dgm:spPr/>
      <dgm:t>
        <a:bodyPr/>
        <a:lstStyle/>
        <a:p>
          <a:endParaRPr lang="en-US"/>
        </a:p>
      </dgm:t>
    </dgm:pt>
    <dgm:pt modelId="{0ADC87FB-366D-491A-AB54-D81D2DC13DF5}" type="sibTrans" cxnId="{3255DD60-E4BD-4C32-86DB-7A98287CF9A3}">
      <dgm:prSet/>
      <dgm:spPr/>
      <dgm:t>
        <a:bodyPr/>
        <a:lstStyle/>
        <a:p>
          <a:endParaRPr lang="en-US"/>
        </a:p>
      </dgm:t>
    </dgm:pt>
    <dgm:pt modelId="{B9E32487-14B8-4718-8A12-57847B7EED43}">
      <dgm:prSet custT="1"/>
      <dgm:spPr/>
      <dgm:t>
        <a:bodyPr/>
        <a:lstStyle/>
        <a:p>
          <a:pPr rtl="0"/>
          <a:r>
            <a:rPr lang="en-US" sz="2800" dirty="0" smtClean="0"/>
            <a:t>Strategies to maximize impact of school restart</a:t>
          </a:r>
          <a:endParaRPr lang="en-US" sz="2800" dirty="0"/>
        </a:p>
      </dgm:t>
    </dgm:pt>
    <dgm:pt modelId="{40974D34-E716-4BBE-A025-4CC7E4BCD7FD}" type="parTrans" cxnId="{F42B3F31-C915-4F4C-8B32-5E7F7D24F1F2}">
      <dgm:prSet/>
      <dgm:spPr/>
      <dgm:t>
        <a:bodyPr/>
        <a:lstStyle/>
        <a:p>
          <a:endParaRPr lang="en-US"/>
        </a:p>
      </dgm:t>
    </dgm:pt>
    <dgm:pt modelId="{4DD11ED4-4C36-4CFC-A62A-5A80C21D241F}" type="sibTrans" cxnId="{F42B3F31-C915-4F4C-8B32-5E7F7D24F1F2}">
      <dgm:prSet/>
      <dgm:spPr/>
      <dgm:t>
        <a:bodyPr/>
        <a:lstStyle/>
        <a:p>
          <a:endParaRPr lang="en-US"/>
        </a:p>
      </dgm:t>
    </dgm:pt>
    <dgm:pt modelId="{21DEDE89-8803-4BF7-9199-EE3078FBCC44}">
      <dgm:prSet custT="1"/>
      <dgm:spPr/>
      <dgm:t>
        <a:bodyPr/>
        <a:lstStyle/>
        <a:p>
          <a:pPr rtl="0"/>
          <a:r>
            <a:rPr lang="en-US" sz="2800" dirty="0" smtClean="0"/>
            <a:t>Timelines</a:t>
          </a:r>
          <a:endParaRPr lang="en-US" sz="2800" dirty="0"/>
        </a:p>
      </dgm:t>
    </dgm:pt>
    <dgm:pt modelId="{07371CED-2850-4FDC-83D0-53CDB0E700EA}" type="parTrans" cxnId="{6AEF15F4-EEE1-4B5B-82FC-38E03E815260}">
      <dgm:prSet/>
      <dgm:spPr/>
      <dgm:t>
        <a:bodyPr/>
        <a:lstStyle/>
        <a:p>
          <a:endParaRPr lang="en-US"/>
        </a:p>
      </dgm:t>
    </dgm:pt>
    <dgm:pt modelId="{459EF072-1E8D-4B1D-ACBF-7F4473182BB0}" type="sibTrans" cxnId="{6AEF15F4-EEE1-4B5B-82FC-38E03E815260}">
      <dgm:prSet/>
      <dgm:spPr/>
      <dgm:t>
        <a:bodyPr/>
        <a:lstStyle/>
        <a:p>
          <a:endParaRPr lang="en-US"/>
        </a:p>
      </dgm:t>
    </dgm:pt>
    <dgm:pt modelId="{FE7B4212-F800-4BA2-A094-524FF895C610}">
      <dgm:prSet custT="1"/>
      <dgm:spPr/>
      <dgm:t>
        <a:bodyPr/>
        <a:lstStyle/>
        <a:p>
          <a:pPr rtl="0"/>
          <a:r>
            <a:rPr lang="en-US" sz="2800" dirty="0" smtClean="0"/>
            <a:t>Pitfalls to avoid</a:t>
          </a:r>
          <a:endParaRPr lang="en-US" sz="2800" i="1" dirty="0"/>
        </a:p>
      </dgm:t>
    </dgm:pt>
    <dgm:pt modelId="{8334BE8A-EBA0-417A-8F9A-F15283F86DC5}" type="parTrans" cxnId="{C56155B2-22D8-4370-A2EA-A0762DF7FEB0}">
      <dgm:prSet/>
      <dgm:spPr/>
      <dgm:t>
        <a:bodyPr/>
        <a:lstStyle/>
        <a:p>
          <a:endParaRPr lang="en-US"/>
        </a:p>
      </dgm:t>
    </dgm:pt>
    <dgm:pt modelId="{490D07DE-AF81-40C8-858C-DB796166B36C}" type="sibTrans" cxnId="{C56155B2-22D8-4370-A2EA-A0762DF7FEB0}">
      <dgm:prSet/>
      <dgm:spPr/>
      <dgm:t>
        <a:bodyPr/>
        <a:lstStyle/>
        <a:p>
          <a:endParaRPr lang="en-US"/>
        </a:p>
      </dgm:t>
    </dgm:pt>
    <dgm:pt modelId="{C61A290B-9CCB-41B7-B112-DA7A668B6C48}">
      <dgm:prSet custT="1"/>
      <dgm:spPr/>
      <dgm:t>
        <a:bodyPr/>
        <a:lstStyle/>
        <a:p>
          <a:pPr rtl="0"/>
          <a:r>
            <a:rPr lang="en-US" sz="2800" dirty="0" smtClean="0"/>
            <a:t>Guiding questions</a:t>
          </a:r>
          <a:endParaRPr lang="en-US" sz="2800" dirty="0"/>
        </a:p>
      </dgm:t>
    </dgm:pt>
    <dgm:pt modelId="{D12D280A-395D-4D1A-8E24-0074D325B179}" type="parTrans" cxnId="{D956A89B-D3BE-420A-A932-B259742CBA18}">
      <dgm:prSet/>
      <dgm:spPr/>
      <dgm:t>
        <a:bodyPr/>
        <a:lstStyle/>
        <a:p>
          <a:endParaRPr lang="en-US"/>
        </a:p>
      </dgm:t>
    </dgm:pt>
    <dgm:pt modelId="{86B7A810-7EAC-4DB9-B62B-F3CAE708B8BB}" type="sibTrans" cxnId="{D956A89B-D3BE-420A-A932-B259742CBA18}">
      <dgm:prSet/>
      <dgm:spPr/>
      <dgm:t>
        <a:bodyPr/>
        <a:lstStyle/>
        <a:p>
          <a:endParaRPr lang="en-US"/>
        </a:p>
      </dgm:t>
    </dgm:pt>
    <dgm:pt modelId="{3BCA742C-C624-4B8E-999D-F6E513BA39E6}">
      <dgm:prSet custT="1"/>
      <dgm:spPr/>
      <dgm:t>
        <a:bodyPr/>
        <a:lstStyle/>
        <a:p>
          <a:pPr rtl="0"/>
          <a:r>
            <a:rPr lang="en-US" sz="2800" dirty="0" smtClean="0"/>
            <a:t>Key resources </a:t>
          </a:r>
          <a:endParaRPr lang="en-US" sz="2800" dirty="0"/>
        </a:p>
      </dgm:t>
    </dgm:pt>
    <dgm:pt modelId="{2A6A9721-CA4E-4124-9F8C-1C845E7D56D1}" type="parTrans" cxnId="{C6BE87CC-AD4F-4ED9-99DD-B6853C266C13}">
      <dgm:prSet/>
      <dgm:spPr/>
      <dgm:t>
        <a:bodyPr/>
        <a:lstStyle/>
        <a:p>
          <a:endParaRPr lang="en-US"/>
        </a:p>
      </dgm:t>
    </dgm:pt>
    <dgm:pt modelId="{449C939C-D0AB-4051-825D-59572D089F5E}" type="sibTrans" cxnId="{C6BE87CC-AD4F-4ED9-99DD-B6853C266C13}">
      <dgm:prSet/>
      <dgm:spPr/>
      <dgm:t>
        <a:bodyPr/>
        <a:lstStyle/>
        <a:p>
          <a:endParaRPr lang="en-US"/>
        </a:p>
      </dgm:t>
    </dgm:pt>
    <dgm:pt modelId="{763A2E0E-A657-4EB5-B786-E9F1B87C6C56}" type="pres">
      <dgm:prSet presAssocID="{6D1D82F8-1F0D-4B86-A3AE-87F1512FF604}" presName="linear" presStyleCnt="0">
        <dgm:presLayoutVars>
          <dgm:animLvl val="lvl"/>
          <dgm:resizeHandles val="exact"/>
        </dgm:presLayoutVars>
      </dgm:prSet>
      <dgm:spPr/>
      <dgm:t>
        <a:bodyPr/>
        <a:lstStyle/>
        <a:p>
          <a:endParaRPr lang="en-US"/>
        </a:p>
      </dgm:t>
    </dgm:pt>
    <dgm:pt modelId="{DAEE2809-C8A7-415A-9919-7C4C1CF025B7}" type="pres">
      <dgm:prSet presAssocID="{FB77BBEE-9D4C-470B-918C-2043B311D2FA}" presName="parentText" presStyleLbl="node1" presStyleIdx="0" presStyleCnt="7">
        <dgm:presLayoutVars>
          <dgm:chMax val="0"/>
          <dgm:bulletEnabled val="1"/>
        </dgm:presLayoutVars>
      </dgm:prSet>
      <dgm:spPr/>
      <dgm:t>
        <a:bodyPr/>
        <a:lstStyle/>
        <a:p>
          <a:endParaRPr lang="en-US"/>
        </a:p>
      </dgm:t>
    </dgm:pt>
    <dgm:pt modelId="{6CCE2D67-40F0-4BFC-9E3D-CB9CC1E444F7}" type="pres">
      <dgm:prSet presAssocID="{70A78B6B-7BCA-4A7D-8BB3-606587E94CAC}" presName="spacer" presStyleCnt="0"/>
      <dgm:spPr/>
    </dgm:pt>
    <dgm:pt modelId="{020E6A95-E497-4EAB-BE69-D719EC2E5454}" type="pres">
      <dgm:prSet presAssocID="{BD77E7DC-B11F-4857-A675-C7B3CAA216BE}" presName="parentText" presStyleLbl="node1" presStyleIdx="1" presStyleCnt="7">
        <dgm:presLayoutVars>
          <dgm:chMax val="0"/>
          <dgm:bulletEnabled val="1"/>
        </dgm:presLayoutVars>
      </dgm:prSet>
      <dgm:spPr/>
      <dgm:t>
        <a:bodyPr/>
        <a:lstStyle/>
        <a:p>
          <a:endParaRPr lang="en-US"/>
        </a:p>
      </dgm:t>
    </dgm:pt>
    <dgm:pt modelId="{8B461318-147C-439A-8146-745588FE447B}" type="pres">
      <dgm:prSet presAssocID="{0ADC87FB-366D-491A-AB54-D81D2DC13DF5}" presName="spacer" presStyleCnt="0"/>
      <dgm:spPr/>
    </dgm:pt>
    <dgm:pt modelId="{141AC2AA-E4AD-45A1-8A7A-1AEADCD43E4D}" type="pres">
      <dgm:prSet presAssocID="{B9E32487-14B8-4718-8A12-57847B7EED43}" presName="parentText" presStyleLbl="node1" presStyleIdx="2" presStyleCnt="7">
        <dgm:presLayoutVars>
          <dgm:chMax val="0"/>
          <dgm:bulletEnabled val="1"/>
        </dgm:presLayoutVars>
      </dgm:prSet>
      <dgm:spPr/>
      <dgm:t>
        <a:bodyPr/>
        <a:lstStyle/>
        <a:p>
          <a:endParaRPr lang="en-US"/>
        </a:p>
      </dgm:t>
    </dgm:pt>
    <dgm:pt modelId="{1F00E79E-EFB7-4DE1-8357-12139C52AAD8}" type="pres">
      <dgm:prSet presAssocID="{4DD11ED4-4C36-4CFC-A62A-5A80C21D241F}" presName="spacer" presStyleCnt="0"/>
      <dgm:spPr/>
    </dgm:pt>
    <dgm:pt modelId="{009F1F06-A315-4B51-8BAD-870FCE061531}" type="pres">
      <dgm:prSet presAssocID="{21DEDE89-8803-4BF7-9199-EE3078FBCC44}" presName="parentText" presStyleLbl="node1" presStyleIdx="3" presStyleCnt="7">
        <dgm:presLayoutVars>
          <dgm:chMax val="0"/>
          <dgm:bulletEnabled val="1"/>
        </dgm:presLayoutVars>
      </dgm:prSet>
      <dgm:spPr/>
      <dgm:t>
        <a:bodyPr/>
        <a:lstStyle/>
        <a:p>
          <a:endParaRPr lang="en-US"/>
        </a:p>
      </dgm:t>
    </dgm:pt>
    <dgm:pt modelId="{0DD0CF40-B9D9-4603-B9C4-07C9FF8BCCB8}" type="pres">
      <dgm:prSet presAssocID="{459EF072-1E8D-4B1D-ACBF-7F4473182BB0}" presName="spacer" presStyleCnt="0"/>
      <dgm:spPr/>
    </dgm:pt>
    <dgm:pt modelId="{928CE9D6-3C98-4CB4-8732-B6689D87082C}" type="pres">
      <dgm:prSet presAssocID="{FE7B4212-F800-4BA2-A094-524FF895C610}" presName="parentText" presStyleLbl="node1" presStyleIdx="4" presStyleCnt="7">
        <dgm:presLayoutVars>
          <dgm:chMax val="0"/>
          <dgm:bulletEnabled val="1"/>
        </dgm:presLayoutVars>
      </dgm:prSet>
      <dgm:spPr/>
      <dgm:t>
        <a:bodyPr/>
        <a:lstStyle/>
        <a:p>
          <a:endParaRPr lang="en-US"/>
        </a:p>
      </dgm:t>
    </dgm:pt>
    <dgm:pt modelId="{E39D3CED-EA1A-452F-A4A2-A744E9445EA1}" type="pres">
      <dgm:prSet presAssocID="{490D07DE-AF81-40C8-858C-DB796166B36C}" presName="spacer" presStyleCnt="0"/>
      <dgm:spPr/>
    </dgm:pt>
    <dgm:pt modelId="{AB0E0E03-CF50-4C49-9A0F-F0D3E08A4D1F}" type="pres">
      <dgm:prSet presAssocID="{C61A290B-9CCB-41B7-B112-DA7A668B6C48}" presName="parentText" presStyleLbl="node1" presStyleIdx="5" presStyleCnt="7">
        <dgm:presLayoutVars>
          <dgm:chMax val="0"/>
          <dgm:bulletEnabled val="1"/>
        </dgm:presLayoutVars>
      </dgm:prSet>
      <dgm:spPr/>
      <dgm:t>
        <a:bodyPr/>
        <a:lstStyle/>
        <a:p>
          <a:endParaRPr lang="en-US"/>
        </a:p>
      </dgm:t>
    </dgm:pt>
    <dgm:pt modelId="{4E2FA0A5-D239-4477-9022-0EB1534FEF6F}" type="pres">
      <dgm:prSet presAssocID="{86B7A810-7EAC-4DB9-B62B-F3CAE708B8BB}" presName="spacer" presStyleCnt="0"/>
      <dgm:spPr/>
    </dgm:pt>
    <dgm:pt modelId="{9F958608-D3FA-4C15-B93D-5BF0AC1AC1C5}" type="pres">
      <dgm:prSet presAssocID="{3BCA742C-C624-4B8E-999D-F6E513BA39E6}" presName="parentText" presStyleLbl="node1" presStyleIdx="6" presStyleCnt="7">
        <dgm:presLayoutVars>
          <dgm:chMax val="0"/>
          <dgm:bulletEnabled val="1"/>
        </dgm:presLayoutVars>
      </dgm:prSet>
      <dgm:spPr/>
      <dgm:t>
        <a:bodyPr/>
        <a:lstStyle/>
        <a:p>
          <a:endParaRPr lang="en-US"/>
        </a:p>
      </dgm:t>
    </dgm:pt>
  </dgm:ptLst>
  <dgm:cxnLst>
    <dgm:cxn modelId="{D006F3F3-77FB-4C1F-80C4-5FD87B311E26}" type="presOf" srcId="{FB77BBEE-9D4C-470B-918C-2043B311D2FA}" destId="{DAEE2809-C8A7-415A-9919-7C4C1CF025B7}" srcOrd="0" destOrd="0" presId="urn:microsoft.com/office/officeart/2005/8/layout/vList2"/>
    <dgm:cxn modelId="{3255DD60-E4BD-4C32-86DB-7A98287CF9A3}" srcId="{6D1D82F8-1F0D-4B86-A3AE-87F1512FF604}" destId="{BD77E7DC-B11F-4857-A675-C7B3CAA216BE}" srcOrd="1" destOrd="0" parTransId="{D612D86F-B242-4627-B2E4-2A8A74D4DCDF}" sibTransId="{0ADC87FB-366D-491A-AB54-D81D2DC13DF5}"/>
    <dgm:cxn modelId="{5321C3C0-BA32-4C55-8834-51C784F8ECA5}" type="presOf" srcId="{6D1D82F8-1F0D-4B86-A3AE-87F1512FF604}" destId="{763A2E0E-A657-4EB5-B786-E9F1B87C6C56}" srcOrd="0" destOrd="0" presId="urn:microsoft.com/office/officeart/2005/8/layout/vList2"/>
    <dgm:cxn modelId="{1C55F9AC-641E-4F1A-BDCA-E5FE6DEC463D}" type="presOf" srcId="{21DEDE89-8803-4BF7-9199-EE3078FBCC44}" destId="{009F1F06-A315-4B51-8BAD-870FCE061531}" srcOrd="0" destOrd="0" presId="urn:microsoft.com/office/officeart/2005/8/layout/vList2"/>
    <dgm:cxn modelId="{D956A89B-D3BE-420A-A932-B259742CBA18}" srcId="{6D1D82F8-1F0D-4B86-A3AE-87F1512FF604}" destId="{C61A290B-9CCB-41B7-B112-DA7A668B6C48}" srcOrd="5" destOrd="0" parTransId="{D12D280A-395D-4D1A-8E24-0074D325B179}" sibTransId="{86B7A810-7EAC-4DB9-B62B-F3CAE708B8BB}"/>
    <dgm:cxn modelId="{2073BBC2-D1A9-4433-BE46-455210075676}" type="presOf" srcId="{FE7B4212-F800-4BA2-A094-524FF895C610}" destId="{928CE9D6-3C98-4CB4-8732-B6689D87082C}" srcOrd="0" destOrd="0" presId="urn:microsoft.com/office/officeart/2005/8/layout/vList2"/>
    <dgm:cxn modelId="{B7CC6570-241B-4A2C-97FD-29EADBAAFDF3}" srcId="{6D1D82F8-1F0D-4B86-A3AE-87F1512FF604}" destId="{FB77BBEE-9D4C-470B-918C-2043B311D2FA}" srcOrd="0" destOrd="0" parTransId="{299C56CA-F8B8-46EF-AC59-6ACF4CF57E3E}" sibTransId="{70A78B6B-7BCA-4A7D-8BB3-606587E94CAC}"/>
    <dgm:cxn modelId="{6AEF15F4-EEE1-4B5B-82FC-38E03E815260}" srcId="{6D1D82F8-1F0D-4B86-A3AE-87F1512FF604}" destId="{21DEDE89-8803-4BF7-9199-EE3078FBCC44}" srcOrd="3" destOrd="0" parTransId="{07371CED-2850-4FDC-83D0-53CDB0E700EA}" sibTransId="{459EF072-1E8D-4B1D-ACBF-7F4473182BB0}"/>
    <dgm:cxn modelId="{C56155B2-22D8-4370-A2EA-A0762DF7FEB0}" srcId="{6D1D82F8-1F0D-4B86-A3AE-87F1512FF604}" destId="{FE7B4212-F800-4BA2-A094-524FF895C610}" srcOrd="4" destOrd="0" parTransId="{8334BE8A-EBA0-417A-8F9A-F15283F86DC5}" sibTransId="{490D07DE-AF81-40C8-858C-DB796166B36C}"/>
    <dgm:cxn modelId="{C6BE87CC-AD4F-4ED9-99DD-B6853C266C13}" srcId="{6D1D82F8-1F0D-4B86-A3AE-87F1512FF604}" destId="{3BCA742C-C624-4B8E-999D-F6E513BA39E6}" srcOrd="6" destOrd="0" parTransId="{2A6A9721-CA4E-4124-9F8C-1C845E7D56D1}" sibTransId="{449C939C-D0AB-4051-825D-59572D089F5E}"/>
    <dgm:cxn modelId="{F42B3F31-C915-4F4C-8B32-5E7F7D24F1F2}" srcId="{6D1D82F8-1F0D-4B86-A3AE-87F1512FF604}" destId="{B9E32487-14B8-4718-8A12-57847B7EED43}" srcOrd="2" destOrd="0" parTransId="{40974D34-E716-4BBE-A025-4CC7E4BCD7FD}" sibTransId="{4DD11ED4-4C36-4CFC-A62A-5A80C21D241F}"/>
    <dgm:cxn modelId="{080E0229-BB2E-43B8-A0DE-F3A8F980475D}" type="presOf" srcId="{BD77E7DC-B11F-4857-A675-C7B3CAA216BE}" destId="{020E6A95-E497-4EAB-BE69-D719EC2E5454}" srcOrd="0" destOrd="0" presId="urn:microsoft.com/office/officeart/2005/8/layout/vList2"/>
    <dgm:cxn modelId="{A9FEE965-9BBE-4F4D-894D-844794E27F5B}" type="presOf" srcId="{B9E32487-14B8-4718-8A12-57847B7EED43}" destId="{141AC2AA-E4AD-45A1-8A7A-1AEADCD43E4D}" srcOrd="0" destOrd="0" presId="urn:microsoft.com/office/officeart/2005/8/layout/vList2"/>
    <dgm:cxn modelId="{D2CABB41-415C-442C-83A6-960B6B611E23}" type="presOf" srcId="{C61A290B-9CCB-41B7-B112-DA7A668B6C48}" destId="{AB0E0E03-CF50-4C49-9A0F-F0D3E08A4D1F}" srcOrd="0" destOrd="0" presId="urn:microsoft.com/office/officeart/2005/8/layout/vList2"/>
    <dgm:cxn modelId="{76BB3E96-CFA4-45EC-83F3-375D3AD85BDA}" type="presOf" srcId="{3BCA742C-C624-4B8E-999D-F6E513BA39E6}" destId="{9F958608-D3FA-4C15-B93D-5BF0AC1AC1C5}" srcOrd="0" destOrd="0" presId="urn:microsoft.com/office/officeart/2005/8/layout/vList2"/>
    <dgm:cxn modelId="{D2C3C93D-4FC7-4C64-81BE-4181ED5B4EFA}" type="presParOf" srcId="{763A2E0E-A657-4EB5-B786-E9F1B87C6C56}" destId="{DAEE2809-C8A7-415A-9919-7C4C1CF025B7}" srcOrd="0" destOrd="0" presId="urn:microsoft.com/office/officeart/2005/8/layout/vList2"/>
    <dgm:cxn modelId="{CE6C41CB-8F17-4BB5-B959-D1A4E2B428A7}" type="presParOf" srcId="{763A2E0E-A657-4EB5-B786-E9F1B87C6C56}" destId="{6CCE2D67-40F0-4BFC-9E3D-CB9CC1E444F7}" srcOrd="1" destOrd="0" presId="urn:microsoft.com/office/officeart/2005/8/layout/vList2"/>
    <dgm:cxn modelId="{38E84B04-9D93-483E-AD2F-3D8298F9CBB6}" type="presParOf" srcId="{763A2E0E-A657-4EB5-B786-E9F1B87C6C56}" destId="{020E6A95-E497-4EAB-BE69-D719EC2E5454}" srcOrd="2" destOrd="0" presId="urn:microsoft.com/office/officeart/2005/8/layout/vList2"/>
    <dgm:cxn modelId="{123479ED-97BF-4C67-930B-A12F4744CB6F}" type="presParOf" srcId="{763A2E0E-A657-4EB5-B786-E9F1B87C6C56}" destId="{8B461318-147C-439A-8146-745588FE447B}" srcOrd="3" destOrd="0" presId="urn:microsoft.com/office/officeart/2005/8/layout/vList2"/>
    <dgm:cxn modelId="{46714296-7E02-4F45-BF40-A8E175E6FD8D}" type="presParOf" srcId="{763A2E0E-A657-4EB5-B786-E9F1B87C6C56}" destId="{141AC2AA-E4AD-45A1-8A7A-1AEADCD43E4D}" srcOrd="4" destOrd="0" presId="urn:microsoft.com/office/officeart/2005/8/layout/vList2"/>
    <dgm:cxn modelId="{A2E3473F-750F-4D1E-A0E5-5082DB55CF6A}" type="presParOf" srcId="{763A2E0E-A657-4EB5-B786-E9F1B87C6C56}" destId="{1F00E79E-EFB7-4DE1-8357-12139C52AAD8}" srcOrd="5" destOrd="0" presId="urn:microsoft.com/office/officeart/2005/8/layout/vList2"/>
    <dgm:cxn modelId="{49EAF49C-08E8-4582-A5B5-AEF9D61FD663}" type="presParOf" srcId="{763A2E0E-A657-4EB5-B786-E9F1B87C6C56}" destId="{009F1F06-A315-4B51-8BAD-870FCE061531}" srcOrd="6" destOrd="0" presId="urn:microsoft.com/office/officeart/2005/8/layout/vList2"/>
    <dgm:cxn modelId="{A578AC6C-D1AC-4479-9C5C-E853A7CF6A6C}" type="presParOf" srcId="{763A2E0E-A657-4EB5-B786-E9F1B87C6C56}" destId="{0DD0CF40-B9D9-4603-B9C4-07C9FF8BCCB8}" srcOrd="7" destOrd="0" presId="urn:microsoft.com/office/officeart/2005/8/layout/vList2"/>
    <dgm:cxn modelId="{C95ACAA3-DF0F-438F-8A5A-6A6841072652}" type="presParOf" srcId="{763A2E0E-A657-4EB5-B786-E9F1B87C6C56}" destId="{928CE9D6-3C98-4CB4-8732-B6689D87082C}" srcOrd="8" destOrd="0" presId="urn:microsoft.com/office/officeart/2005/8/layout/vList2"/>
    <dgm:cxn modelId="{201A8D2B-8F67-4138-905A-395B45349092}" type="presParOf" srcId="{763A2E0E-A657-4EB5-B786-E9F1B87C6C56}" destId="{E39D3CED-EA1A-452F-A4A2-A744E9445EA1}" srcOrd="9" destOrd="0" presId="urn:microsoft.com/office/officeart/2005/8/layout/vList2"/>
    <dgm:cxn modelId="{F198956C-AC2B-4B2B-91CC-927EFD767525}" type="presParOf" srcId="{763A2E0E-A657-4EB5-B786-E9F1B87C6C56}" destId="{AB0E0E03-CF50-4C49-9A0F-F0D3E08A4D1F}" srcOrd="10" destOrd="0" presId="urn:microsoft.com/office/officeart/2005/8/layout/vList2"/>
    <dgm:cxn modelId="{FAEEC751-C7E7-42CE-9597-E0C958CE472D}" type="presParOf" srcId="{763A2E0E-A657-4EB5-B786-E9F1B87C6C56}" destId="{4E2FA0A5-D239-4477-9022-0EB1534FEF6F}" srcOrd="11" destOrd="0" presId="urn:microsoft.com/office/officeart/2005/8/layout/vList2"/>
    <dgm:cxn modelId="{ED857B25-4E34-4DA6-82BB-52BD9B4163CC}" type="presParOf" srcId="{763A2E0E-A657-4EB5-B786-E9F1B87C6C56}" destId="{9F958608-D3FA-4C15-B93D-5BF0AC1AC1C5}" srcOrd="12" destOrd="0" presId="urn:microsoft.com/office/officeart/2005/8/layout/vList2"/>
  </dgm:cxnLst>
  <dgm:bg/>
  <dgm:whole/>
  <dgm:extLst>
    <a:ext uri="http://schemas.microsoft.com/office/drawing/2008/diagram"/>
  </dgm:extLst>
</dgm:dataModel>
</file>

<file path=ppt/diagrams/data10.xml><?xml version="1.0" encoding="utf-8"?>
<dgm:dataModel xmlns:dgm="http://schemas.openxmlformats.org/drawingml/2006/diagram" xmlns:a="http://schemas.openxmlformats.org/drawingml/2006/main">
  <dgm:ptLst>
    <dgm:pt modelId="{BD0C3C09-6711-401E-870F-0E77384E17B2}" type="doc">
      <dgm:prSet loTypeId="urn:microsoft.com/office/officeart/2005/8/layout/vList2" loCatId="list" qsTypeId="urn:microsoft.com/office/officeart/2005/8/quickstyle/simple1#55" qsCatId="simple" csTypeId="urn:microsoft.com/office/officeart/2005/8/colors/accent1_2#57" csCatId="accent1" phldr="1"/>
      <dgm:spPr/>
      <dgm:t>
        <a:bodyPr/>
        <a:lstStyle/>
        <a:p>
          <a:endParaRPr lang="en-US"/>
        </a:p>
      </dgm:t>
    </dgm:pt>
    <dgm:pt modelId="{44881AF9-A084-48B8-8993-75AC5DCE0A88}">
      <dgm:prSet custT="1"/>
      <dgm:spPr/>
      <dgm:t>
        <a:bodyPr/>
        <a:lstStyle/>
        <a:p>
          <a:pPr rtl="0"/>
          <a:r>
            <a:rPr lang="en-US" sz="1600" dirty="0" smtClean="0"/>
            <a:t>What is the CMO/EMO’s academic performance relative to local and state averages?</a:t>
          </a:r>
          <a:endParaRPr lang="en-US" sz="1600" dirty="0"/>
        </a:p>
      </dgm:t>
    </dgm:pt>
    <dgm:pt modelId="{3CA1A5A4-18E7-4D4D-A522-CE6771D40608}" type="parTrans" cxnId="{F24458A9-D150-43E4-B6F5-75FF09940130}">
      <dgm:prSet/>
      <dgm:spPr/>
      <dgm:t>
        <a:bodyPr/>
        <a:lstStyle/>
        <a:p>
          <a:endParaRPr lang="en-US"/>
        </a:p>
      </dgm:t>
    </dgm:pt>
    <dgm:pt modelId="{AB3D4F3F-E6C3-4F24-BB5C-60CDD10DDD60}" type="sibTrans" cxnId="{F24458A9-D150-43E4-B6F5-75FF09940130}">
      <dgm:prSet/>
      <dgm:spPr/>
      <dgm:t>
        <a:bodyPr/>
        <a:lstStyle/>
        <a:p>
          <a:endParaRPr lang="en-US"/>
        </a:p>
      </dgm:t>
    </dgm:pt>
    <dgm:pt modelId="{85813729-AD25-4196-A0B3-DDC627900D8C}">
      <dgm:prSet custT="1"/>
      <dgm:spPr/>
      <dgm:t>
        <a:bodyPr/>
        <a:lstStyle/>
        <a:p>
          <a:pPr rtl="0"/>
          <a:r>
            <a:rPr lang="en-US" sz="1600" dirty="0" smtClean="0"/>
            <a:t>Has the CMO/EMO demonstrated student academic growth over time, particularly among student populations similar to the target population for the proposed replication?</a:t>
          </a:r>
          <a:endParaRPr lang="en-US" sz="1600" dirty="0"/>
        </a:p>
      </dgm:t>
    </dgm:pt>
    <dgm:pt modelId="{88679BDD-4CD5-4BC3-88E8-DF1AEF450430}" type="parTrans" cxnId="{5894319F-89E5-4F2E-A0DF-EE0E3BE0D778}">
      <dgm:prSet/>
      <dgm:spPr/>
      <dgm:t>
        <a:bodyPr/>
        <a:lstStyle/>
        <a:p>
          <a:endParaRPr lang="en-US"/>
        </a:p>
      </dgm:t>
    </dgm:pt>
    <dgm:pt modelId="{22646850-F15B-4A4F-ADB4-DD3D523672A8}" type="sibTrans" cxnId="{5894319F-89E5-4F2E-A0DF-EE0E3BE0D778}">
      <dgm:prSet/>
      <dgm:spPr/>
      <dgm:t>
        <a:bodyPr/>
        <a:lstStyle/>
        <a:p>
          <a:endParaRPr lang="en-US"/>
        </a:p>
      </dgm:t>
    </dgm:pt>
    <dgm:pt modelId="{ABB98AA2-C538-4B7D-9B42-5FB6EED6D964}">
      <dgm:prSet custT="1"/>
      <dgm:spPr/>
      <dgm:t>
        <a:bodyPr/>
        <a:lstStyle/>
        <a:p>
          <a:pPr rtl="0"/>
          <a:r>
            <a:rPr lang="en-US" sz="1600" dirty="0" smtClean="0"/>
            <a:t>Has the CMO/EMO demonstrated improved graduation rates and readiness for post-secondary education?</a:t>
          </a:r>
          <a:endParaRPr lang="en-US" sz="1600" dirty="0"/>
        </a:p>
      </dgm:t>
    </dgm:pt>
    <dgm:pt modelId="{1E83F8C3-655C-4B8E-9BEC-21B62BE75038}" type="parTrans" cxnId="{50062077-9EB4-47A3-909F-92066A8554AB}">
      <dgm:prSet/>
      <dgm:spPr/>
      <dgm:t>
        <a:bodyPr/>
        <a:lstStyle/>
        <a:p>
          <a:endParaRPr lang="en-US"/>
        </a:p>
      </dgm:t>
    </dgm:pt>
    <dgm:pt modelId="{CB018321-D456-418B-AB33-54A2894EC05F}" type="sibTrans" cxnId="{50062077-9EB4-47A3-909F-92066A8554AB}">
      <dgm:prSet/>
      <dgm:spPr/>
      <dgm:t>
        <a:bodyPr/>
        <a:lstStyle/>
        <a:p>
          <a:endParaRPr lang="en-US"/>
        </a:p>
      </dgm:t>
    </dgm:pt>
    <dgm:pt modelId="{C1524590-B393-4B6A-B246-071006C9C4CA}">
      <dgm:prSet custT="1"/>
      <dgm:spPr/>
      <dgm:t>
        <a:bodyPr/>
        <a:lstStyle/>
        <a:p>
          <a:pPr rtl="0"/>
          <a:r>
            <a:rPr lang="en-US" sz="1600" dirty="0" smtClean="0"/>
            <a:t>What is the post-secondary success rate of graduates of CMO/EMO schools? </a:t>
          </a:r>
          <a:endParaRPr lang="en-US" sz="1600" dirty="0"/>
        </a:p>
      </dgm:t>
    </dgm:pt>
    <dgm:pt modelId="{17DA13E1-F9D4-4D80-AD67-02C06EF2340A}" type="parTrans" cxnId="{3E35E4B3-B5EA-4C62-8105-7146BB64D28E}">
      <dgm:prSet/>
      <dgm:spPr/>
      <dgm:t>
        <a:bodyPr/>
        <a:lstStyle/>
        <a:p>
          <a:endParaRPr lang="en-US"/>
        </a:p>
      </dgm:t>
    </dgm:pt>
    <dgm:pt modelId="{55696FB3-4655-499D-AD52-C8731076767D}" type="sibTrans" cxnId="{3E35E4B3-B5EA-4C62-8105-7146BB64D28E}">
      <dgm:prSet/>
      <dgm:spPr/>
      <dgm:t>
        <a:bodyPr/>
        <a:lstStyle/>
        <a:p>
          <a:endParaRPr lang="en-US"/>
        </a:p>
      </dgm:t>
    </dgm:pt>
    <dgm:pt modelId="{CD93BB69-86EA-42E5-BEC5-A495457A5860}">
      <dgm:prSet custT="1"/>
      <dgm:spPr/>
      <dgm:t>
        <a:bodyPr/>
        <a:lstStyle/>
        <a:p>
          <a:pPr rtl="0"/>
          <a:r>
            <a:rPr lang="en-US" sz="1600" dirty="0" smtClean="0"/>
            <a:t>Is there evidence of unmet demand for the school model (e.g., waitlists)? </a:t>
          </a:r>
          <a:endParaRPr lang="en-US" sz="1600" dirty="0"/>
        </a:p>
      </dgm:t>
    </dgm:pt>
    <dgm:pt modelId="{A5351D09-77A7-4EC2-910A-D51D53080060}" type="parTrans" cxnId="{9087907A-23E4-49DC-85D2-CF762BE0A2F6}">
      <dgm:prSet/>
      <dgm:spPr/>
      <dgm:t>
        <a:bodyPr/>
        <a:lstStyle/>
        <a:p>
          <a:endParaRPr lang="en-US"/>
        </a:p>
      </dgm:t>
    </dgm:pt>
    <dgm:pt modelId="{7C80DBE4-E16D-467F-8C7E-94E2C745CE82}" type="sibTrans" cxnId="{9087907A-23E4-49DC-85D2-CF762BE0A2F6}">
      <dgm:prSet/>
      <dgm:spPr/>
      <dgm:t>
        <a:bodyPr/>
        <a:lstStyle/>
        <a:p>
          <a:endParaRPr lang="en-US"/>
        </a:p>
      </dgm:t>
    </dgm:pt>
    <dgm:pt modelId="{0247E799-15BE-414B-894B-11550914EB38}" type="pres">
      <dgm:prSet presAssocID="{BD0C3C09-6711-401E-870F-0E77384E17B2}" presName="linear" presStyleCnt="0">
        <dgm:presLayoutVars>
          <dgm:animLvl val="lvl"/>
          <dgm:resizeHandles val="exact"/>
        </dgm:presLayoutVars>
      </dgm:prSet>
      <dgm:spPr/>
      <dgm:t>
        <a:bodyPr/>
        <a:lstStyle/>
        <a:p>
          <a:endParaRPr lang="en-US"/>
        </a:p>
      </dgm:t>
    </dgm:pt>
    <dgm:pt modelId="{33AEB382-1414-4F12-B8CD-B45D7EB1B526}" type="pres">
      <dgm:prSet presAssocID="{44881AF9-A084-48B8-8993-75AC5DCE0A88}" presName="parentText" presStyleLbl="node1" presStyleIdx="0" presStyleCnt="5">
        <dgm:presLayoutVars>
          <dgm:chMax val="0"/>
          <dgm:bulletEnabled val="1"/>
        </dgm:presLayoutVars>
      </dgm:prSet>
      <dgm:spPr/>
      <dgm:t>
        <a:bodyPr/>
        <a:lstStyle/>
        <a:p>
          <a:endParaRPr lang="en-US"/>
        </a:p>
      </dgm:t>
    </dgm:pt>
    <dgm:pt modelId="{F9755196-CA61-40E3-8FE3-25DEBB814140}" type="pres">
      <dgm:prSet presAssocID="{AB3D4F3F-E6C3-4F24-BB5C-60CDD10DDD60}" presName="spacer" presStyleCnt="0"/>
      <dgm:spPr/>
    </dgm:pt>
    <dgm:pt modelId="{5549F92F-103C-49B9-8E9B-4DE1377C3827}" type="pres">
      <dgm:prSet presAssocID="{85813729-AD25-4196-A0B3-DDC627900D8C}" presName="parentText" presStyleLbl="node1" presStyleIdx="1" presStyleCnt="5">
        <dgm:presLayoutVars>
          <dgm:chMax val="0"/>
          <dgm:bulletEnabled val="1"/>
        </dgm:presLayoutVars>
      </dgm:prSet>
      <dgm:spPr/>
      <dgm:t>
        <a:bodyPr/>
        <a:lstStyle/>
        <a:p>
          <a:endParaRPr lang="en-US"/>
        </a:p>
      </dgm:t>
    </dgm:pt>
    <dgm:pt modelId="{B76AEF5C-FE4F-426C-98CD-6C9CB94A45A1}" type="pres">
      <dgm:prSet presAssocID="{22646850-F15B-4A4F-ADB4-DD3D523672A8}" presName="spacer" presStyleCnt="0"/>
      <dgm:spPr/>
    </dgm:pt>
    <dgm:pt modelId="{29BB5444-4C39-4C1F-813A-0BB0E618BF58}" type="pres">
      <dgm:prSet presAssocID="{ABB98AA2-C538-4B7D-9B42-5FB6EED6D964}" presName="parentText" presStyleLbl="node1" presStyleIdx="2" presStyleCnt="5">
        <dgm:presLayoutVars>
          <dgm:chMax val="0"/>
          <dgm:bulletEnabled val="1"/>
        </dgm:presLayoutVars>
      </dgm:prSet>
      <dgm:spPr/>
      <dgm:t>
        <a:bodyPr/>
        <a:lstStyle/>
        <a:p>
          <a:endParaRPr lang="en-US"/>
        </a:p>
      </dgm:t>
    </dgm:pt>
    <dgm:pt modelId="{F64467C3-45FB-4611-836E-64E3E6141391}" type="pres">
      <dgm:prSet presAssocID="{CB018321-D456-418B-AB33-54A2894EC05F}" presName="spacer" presStyleCnt="0"/>
      <dgm:spPr/>
    </dgm:pt>
    <dgm:pt modelId="{BF15D946-D879-4B92-A13E-F0E42F37D68F}" type="pres">
      <dgm:prSet presAssocID="{C1524590-B393-4B6A-B246-071006C9C4CA}" presName="parentText" presStyleLbl="node1" presStyleIdx="3" presStyleCnt="5">
        <dgm:presLayoutVars>
          <dgm:chMax val="0"/>
          <dgm:bulletEnabled val="1"/>
        </dgm:presLayoutVars>
      </dgm:prSet>
      <dgm:spPr/>
      <dgm:t>
        <a:bodyPr/>
        <a:lstStyle/>
        <a:p>
          <a:endParaRPr lang="en-US"/>
        </a:p>
      </dgm:t>
    </dgm:pt>
    <dgm:pt modelId="{5BECCA28-A4ED-4999-9963-875644E3577C}" type="pres">
      <dgm:prSet presAssocID="{55696FB3-4655-499D-AD52-C8731076767D}" presName="spacer" presStyleCnt="0"/>
      <dgm:spPr/>
    </dgm:pt>
    <dgm:pt modelId="{CC785523-6330-40B1-BA1A-8AD3E56A5538}" type="pres">
      <dgm:prSet presAssocID="{CD93BB69-86EA-42E5-BEC5-A495457A5860}" presName="parentText" presStyleLbl="node1" presStyleIdx="4" presStyleCnt="5">
        <dgm:presLayoutVars>
          <dgm:chMax val="0"/>
          <dgm:bulletEnabled val="1"/>
        </dgm:presLayoutVars>
      </dgm:prSet>
      <dgm:spPr/>
      <dgm:t>
        <a:bodyPr/>
        <a:lstStyle/>
        <a:p>
          <a:endParaRPr lang="en-US"/>
        </a:p>
      </dgm:t>
    </dgm:pt>
  </dgm:ptLst>
  <dgm:cxnLst>
    <dgm:cxn modelId="{ACC0EE43-CE64-474C-BC34-A3282EAC6BC6}" type="presOf" srcId="{ABB98AA2-C538-4B7D-9B42-5FB6EED6D964}" destId="{29BB5444-4C39-4C1F-813A-0BB0E618BF58}" srcOrd="0" destOrd="0" presId="urn:microsoft.com/office/officeart/2005/8/layout/vList2"/>
    <dgm:cxn modelId="{3E35E4B3-B5EA-4C62-8105-7146BB64D28E}" srcId="{BD0C3C09-6711-401E-870F-0E77384E17B2}" destId="{C1524590-B393-4B6A-B246-071006C9C4CA}" srcOrd="3" destOrd="0" parTransId="{17DA13E1-F9D4-4D80-AD67-02C06EF2340A}" sibTransId="{55696FB3-4655-499D-AD52-C8731076767D}"/>
    <dgm:cxn modelId="{E9D42D40-0393-4339-93CB-B93927845791}" type="presOf" srcId="{BD0C3C09-6711-401E-870F-0E77384E17B2}" destId="{0247E799-15BE-414B-894B-11550914EB38}" srcOrd="0" destOrd="0" presId="urn:microsoft.com/office/officeart/2005/8/layout/vList2"/>
    <dgm:cxn modelId="{BDA94D90-4CD0-4A70-84A9-2EAA51EBF0E6}" type="presOf" srcId="{C1524590-B393-4B6A-B246-071006C9C4CA}" destId="{BF15D946-D879-4B92-A13E-F0E42F37D68F}" srcOrd="0" destOrd="0" presId="urn:microsoft.com/office/officeart/2005/8/layout/vList2"/>
    <dgm:cxn modelId="{F24458A9-D150-43E4-B6F5-75FF09940130}" srcId="{BD0C3C09-6711-401E-870F-0E77384E17B2}" destId="{44881AF9-A084-48B8-8993-75AC5DCE0A88}" srcOrd="0" destOrd="0" parTransId="{3CA1A5A4-18E7-4D4D-A522-CE6771D40608}" sibTransId="{AB3D4F3F-E6C3-4F24-BB5C-60CDD10DDD60}"/>
    <dgm:cxn modelId="{5894319F-89E5-4F2E-A0DF-EE0E3BE0D778}" srcId="{BD0C3C09-6711-401E-870F-0E77384E17B2}" destId="{85813729-AD25-4196-A0B3-DDC627900D8C}" srcOrd="1" destOrd="0" parTransId="{88679BDD-4CD5-4BC3-88E8-DF1AEF450430}" sibTransId="{22646850-F15B-4A4F-ADB4-DD3D523672A8}"/>
    <dgm:cxn modelId="{50062077-9EB4-47A3-909F-92066A8554AB}" srcId="{BD0C3C09-6711-401E-870F-0E77384E17B2}" destId="{ABB98AA2-C538-4B7D-9B42-5FB6EED6D964}" srcOrd="2" destOrd="0" parTransId="{1E83F8C3-655C-4B8E-9BEC-21B62BE75038}" sibTransId="{CB018321-D456-418B-AB33-54A2894EC05F}"/>
    <dgm:cxn modelId="{E889473B-93A6-4DA1-9BE3-7911BBEF3815}" type="presOf" srcId="{85813729-AD25-4196-A0B3-DDC627900D8C}" destId="{5549F92F-103C-49B9-8E9B-4DE1377C3827}" srcOrd="0" destOrd="0" presId="urn:microsoft.com/office/officeart/2005/8/layout/vList2"/>
    <dgm:cxn modelId="{002B0C7E-00DC-4BC5-BFB8-C4E86E06C9C7}" type="presOf" srcId="{CD93BB69-86EA-42E5-BEC5-A495457A5860}" destId="{CC785523-6330-40B1-BA1A-8AD3E56A5538}" srcOrd="0" destOrd="0" presId="urn:microsoft.com/office/officeart/2005/8/layout/vList2"/>
    <dgm:cxn modelId="{2A71C56C-29F4-4CB1-B1EB-68F92A828F08}" type="presOf" srcId="{44881AF9-A084-48B8-8993-75AC5DCE0A88}" destId="{33AEB382-1414-4F12-B8CD-B45D7EB1B526}" srcOrd="0" destOrd="0" presId="urn:microsoft.com/office/officeart/2005/8/layout/vList2"/>
    <dgm:cxn modelId="{9087907A-23E4-49DC-85D2-CF762BE0A2F6}" srcId="{BD0C3C09-6711-401E-870F-0E77384E17B2}" destId="{CD93BB69-86EA-42E5-BEC5-A495457A5860}" srcOrd="4" destOrd="0" parTransId="{A5351D09-77A7-4EC2-910A-D51D53080060}" sibTransId="{7C80DBE4-E16D-467F-8C7E-94E2C745CE82}"/>
    <dgm:cxn modelId="{9C89ECD6-3F1C-4A3A-9348-6BB7ECD87C14}" type="presParOf" srcId="{0247E799-15BE-414B-894B-11550914EB38}" destId="{33AEB382-1414-4F12-B8CD-B45D7EB1B526}" srcOrd="0" destOrd="0" presId="urn:microsoft.com/office/officeart/2005/8/layout/vList2"/>
    <dgm:cxn modelId="{F8BF1DA5-57B0-4918-BC48-05C14C9B99AC}" type="presParOf" srcId="{0247E799-15BE-414B-894B-11550914EB38}" destId="{F9755196-CA61-40E3-8FE3-25DEBB814140}" srcOrd="1" destOrd="0" presId="urn:microsoft.com/office/officeart/2005/8/layout/vList2"/>
    <dgm:cxn modelId="{0A9E1277-4FE9-4125-8D42-018F8195423E}" type="presParOf" srcId="{0247E799-15BE-414B-894B-11550914EB38}" destId="{5549F92F-103C-49B9-8E9B-4DE1377C3827}" srcOrd="2" destOrd="0" presId="urn:microsoft.com/office/officeart/2005/8/layout/vList2"/>
    <dgm:cxn modelId="{5877EB6C-81D5-4297-BDAF-E8CA961B4C04}" type="presParOf" srcId="{0247E799-15BE-414B-894B-11550914EB38}" destId="{B76AEF5C-FE4F-426C-98CD-6C9CB94A45A1}" srcOrd="3" destOrd="0" presId="urn:microsoft.com/office/officeart/2005/8/layout/vList2"/>
    <dgm:cxn modelId="{6455DABD-E2F5-48A2-AD2B-E8C3961E9A79}" type="presParOf" srcId="{0247E799-15BE-414B-894B-11550914EB38}" destId="{29BB5444-4C39-4C1F-813A-0BB0E618BF58}" srcOrd="4" destOrd="0" presId="urn:microsoft.com/office/officeart/2005/8/layout/vList2"/>
    <dgm:cxn modelId="{0F0E270E-15BD-4C69-B5E5-AD229BFAE71D}" type="presParOf" srcId="{0247E799-15BE-414B-894B-11550914EB38}" destId="{F64467C3-45FB-4611-836E-64E3E6141391}" srcOrd="5" destOrd="0" presId="urn:microsoft.com/office/officeart/2005/8/layout/vList2"/>
    <dgm:cxn modelId="{35581816-3CD8-4410-91D7-C40ACDA821E8}" type="presParOf" srcId="{0247E799-15BE-414B-894B-11550914EB38}" destId="{BF15D946-D879-4B92-A13E-F0E42F37D68F}" srcOrd="6" destOrd="0" presId="urn:microsoft.com/office/officeart/2005/8/layout/vList2"/>
    <dgm:cxn modelId="{FB3CFE87-0EB1-4E05-A8A7-18958E09FB2B}" type="presParOf" srcId="{0247E799-15BE-414B-894B-11550914EB38}" destId="{5BECCA28-A4ED-4999-9963-875644E3577C}" srcOrd="7" destOrd="0" presId="urn:microsoft.com/office/officeart/2005/8/layout/vList2"/>
    <dgm:cxn modelId="{617C9839-28BF-4F4F-8368-A84227965C3E}" type="presParOf" srcId="{0247E799-15BE-414B-894B-11550914EB38}" destId="{CC785523-6330-40B1-BA1A-8AD3E56A5538}" srcOrd="8" destOrd="0" presId="urn:microsoft.com/office/officeart/2005/8/layout/vList2"/>
  </dgm:cxnLst>
  <dgm:bg/>
  <dgm:whole/>
  <dgm:extLst>
    <a:ext uri="http://schemas.microsoft.com/office/drawing/2008/diagram"/>
  </dgm:extLst>
</dgm:dataModel>
</file>

<file path=ppt/diagrams/data11.xml><?xml version="1.0" encoding="utf-8"?>
<dgm:dataModel xmlns:dgm="http://schemas.openxmlformats.org/drawingml/2006/diagram" xmlns:a="http://schemas.openxmlformats.org/drawingml/2006/main">
  <dgm:ptLst>
    <dgm:pt modelId="{5E1C8544-A7C6-4F7A-8E7E-72EBC5646322}" type="doc">
      <dgm:prSet loTypeId="urn:microsoft.com/office/officeart/2005/8/layout/vList2" loCatId="list" qsTypeId="urn:microsoft.com/office/officeart/2005/8/quickstyle/simple1#56" qsCatId="simple" csTypeId="urn:microsoft.com/office/officeart/2005/8/colors/accent1_2#58" csCatId="accent1" phldr="1"/>
      <dgm:spPr/>
      <dgm:t>
        <a:bodyPr/>
        <a:lstStyle/>
        <a:p>
          <a:endParaRPr lang="en-US"/>
        </a:p>
      </dgm:t>
    </dgm:pt>
    <dgm:pt modelId="{2D98897A-6272-40E3-BECE-CD2F1B4704AA}">
      <dgm:prSet/>
      <dgm:spPr/>
      <dgm:t>
        <a:bodyPr/>
        <a:lstStyle/>
        <a:p>
          <a:pPr rtl="0"/>
          <a:r>
            <a:rPr lang="en-US" dirty="0" smtClean="0"/>
            <a:t>Does the CMO/EMO have a track record of successfully recruiting high-quality school leadership and instructional personnel? </a:t>
          </a:r>
          <a:endParaRPr lang="en-US" dirty="0"/>
        </a:p>
      </dgm:t>
    </dgm:pt>
    <dgm:pt modelId="{90A50B39-8962-4635-B72E-6E719CA6907B}" type="parTrans" cxnId="{E2D50C05-E19A-4BB1-909C-850AFB65479E}">
      <dgm:prSet/>
      <dgm:spPr/>
      <dgm:t>
        <a:bodyPr/>
        <a:lstStyle/>
        <a:p>
          <a:endParaRPr lang="en-US"/>
        </a:p>
      </dgm:t>
    </dgm:pt>
    <dgm:pt modelId="{C4708134-852A-475E-828E-42934689FA1B}" type="sibTrans" cxnId="{E2D50C05-E19A-4BB1-909C-850AFB65479E}">
      <dgm:prSet/>
      <dgm:spPr/>
      <dgm:t>
        <a:bodyPr/>
        <a:lstStyle/>
        <a:p>
          <a:endParaRPr lang="en-US"/>
        </a:p>
      </dgm:t>
    </dgm:pt>
    <dgm:pt modelId="{F37FEF03-377C-4273-9D21-FC09478178FD}">
      <dgm:prSet/>
      <dgm:spPr/>
      <dgm:t>
        <a:bodyPr/>
        <a:lstStyle/>
        <a:p>
          <a:pPr rtl="0"/>
          <a:r>
            <a:rPr lang="en-US" dirty="0" smtClean="0"/>
            <a:t>Has enrollment in schools operated by the CMO/EMO been stable or grown over time?</a:t>
          </a:r>
          <a:endParaRPr lang="en-US" dirty="0"/>
        </a:p>
      </dgm:t>
    </dgm:pt>
    <dgm:pt modelId="{5A29EB9E-569D-4BF8-9C9C-BF2A1A870805}" type="parTrans" cxnId="{2591338D-D577-415A-AEDD-B681B05AA9BD}">
      <dgm:prSet/>
      <dgm:spPr/>
      <dgm:t>
        <a:bodyPr/>
        <a:lstStyle/>
        <a:p>
          <a:endParaRPr lang="en-US"/>
        </a:p>
      </dgm:t>
    </dgm:pt>
    <dgm:pt modelId="{5215FC63-83E6-46C5-BB53-6520843F8C33}" type="sibTrans" cxnId="{2591338D-D577-415A-AEDD-B681B05AA9BD}">
      <dgm:prSet/>
      <dgm:spPr/>
      <dgm:t>
        <a:bodyPr/>
        <a:lstStyle/>
        <a:p>
          <a:endParaRPr lang="en-US"/>
        </a:p>
      </dgm:t>
    </dgm:pt>
    <dgm:pt modelId="{D78F1278-46F0-40F1-ADDC-5FDD1228382C}">
      <dgm:prSet/>
      <dgm:spPr/>
      <dgm:t>
        <a:bodyPr/>
        <a:lstStyle/>
        <a:p>
          <a:pPr rtl="0"/>
          <a:r>
            <a:rPr lang="en-US" dirty="0" smtClean="0"/>
            <a:t>Does the application from the CMO/EMO include evidence of a well-functioning governance board or boards?</a:t>
          </a:r>
          <a:endParaRPr lang="en-US" dirty="0"/>
        </a:p>
      </dgm:t>
    </dgm:pt>
    <dgm:pt modelId="{2244DFC4-AACA-4E94-AAAC-F99F7340EEF4}" type="parTrans" cxnId="{44389B13-9830-4558-97B7-ECE6E0B21AC3}">
      <dgm:prSet/>
      <dgm:spPr/>
      <dgm:t>
        <a:bodyPr/>
        <a:lstStyle/>
        <a:p>
          <a:endParaRPr lang="en-US"/>
        </a:p>
      </dgm:t>
    </dgm:pt>
    <dgm:pt modelId="{D25942A8-8BD3-4C8F-B4AC-52C55CA744AE}" type="sibTrans" cxnId="{44389B13-9830-4558-97B7-ECE6E0B21AC3}">
      <dgm:prSet/>
      <dgm:spPr/>
      <dgm:t>
        <a:bodyPr/>
        <a:lstStyle/>
        <a:p>
          <a:endParaRPr lang="en-US"/>
        </a:p>
      </dgm:t>
    </dgm:pt>
    <dgm:pt modelId="{F1E1BEC5-0BD4-400A-BDF9-E0D4E69D3C97}">
      <dgm:prSet/>
      <dgm:spPr/>
      <dgm:t>
        <a:bodyPr/>
        <a:lstStyle/>
        <a:p>
          <a:pPr rtl="0"/>
          <a:r>
            <a:rPr lang="en-US" dirty="0" smtClean="0"/>
            <a:t>Has the CMO/EMO met state and federal financial reporting requirements in the states in which it operates?</a:t>
          </a:r>
          <a:endParaRPr lang="en-US" dirty="0"/>
        </a:p>
      </dgm:t>
    </dgm:pt>
    <dgm:pt modelId="{0C715825-91FE-46B2-A89F-95420E95E4DE}" type="parTrans" cxnId="{755AFCCC-7AD7-4250-9372-3089E427FA02}">
      <dgm:prSet/>
      <dgm:spPr/>
      <dgm:t>
        <a:bodyPr/>
        <a:lstStyle/>
        <a:p>
          <a:endParaRPr lang="en-US"/>
        </a:p>
      </dgm:t>
    </dgm:pt>
    <dgm:pt modelId="{C315C2F4-9BED-4CDB-A6EF-05D67F43DE4E}" type="sibTrans" cxnId="{755AFCCC-7AD7-4250-9372-3089E427FA02}">
      <dgm:prSet/>
      <dgm:spPr/>
      <dgm:t>
        <a:bodyPr/>
        <a:lstStyle/>
        <a:p>
          <a:endParaRPr lang="en-US"/>
        </a:p>
      </dgm:t>
    </dgm:pt>
    <dgm:pt modelId="{EE4C5DA2-E42B-4F34-998B-692CED4FE1C4}">
      <dgm:prSet/>
      <dgm:spPr/>
      <dgm:t>
        <a:bodyPr/>
        <a:lstStyle/>
        <a:p>
          <a:pPr rtl="0"/>
          <a:r>
            <a:rPr lang="en-US" dirty="0" smtClean="0"/>
            <a:t>Does the CMO/EMO’s most recent fiscal audit indicate positive financial health?</a:t>
          </a:r>
          <a:endParaRPr lang="en-US" dirty="0"/>
        </a:p>
      </dgm:t>
    </dgm:pt>
    <dgm:pt modelId="{5CF94093-3C08-4385-AF53-F438D04F2977}" type="parTrans" cxnId="{1FA5AC5D-2D79-4695-830C-6F4703FE0133}">
      <dgm:prSet/>
      <dgm:spPr/>
      <dgm:t>
        <a:bodyPr/>
        <a:lstStyle/>
        <a:p>
          <a:endParaRPr lang="en-US"/>
        </a:p>
      </dgm:t>
    </dgm:pt>
    <dgm:pt modelId="{6760D219-9D23-4742-8D9B-3FF4565DAB57}" type="sibTrans" cxnId="{1FA5AC5D-2D79-4695-830C-6F4703FE0133}">
      <dgm:prSet/>
      <dgm:spPr/>
      <dgm:t>
        <a:bodyPr/>
        <a:lstStyle/>
        <a:p>
          <a:endParaRPr lang="en-US"/>
        </a:p>
      </dgm:t>
    </dgm:pt>
    <dgm:pt modelId="{9B7B8B70-5619-405F-B176-F5FBF8D16642}" type="pres">
      <dgm:prSet presAssocID="{5E1C8544-A7C6-4F7A-8E7E-72EBC5646322}" presName="linear" presStyleCnt="0">
        <dgm:presLayoutVars>
          <dgm:animLvl val="lvl"/>
          <dgm:resizeHandles val="exact"/>
        </dgm:presLayoutVars>
      </dgm:prSet>
      <dgm:spPr/>
      <dgm:t>
        <a:bodyPr/>
        <a:lstStyle/>
        <a:p>
          <a:endParaRPr lang="en-US"/>
        </a:p>
      </dgm:t>
    </dgm:pt>
    <dgm:pt modelId="{7D046598-9EED-4CF4-90DD-F4F12AA2EEE7}" type="pres">
      <dgm:prSet presAssocID="{2D98897A-6272-40E3-BECE-CD2F1B4704AA}" presName="parentText" presStyleLbl="node1" presStyleIdx="0" presStyleCnt="5">
        <dgm:presLayoutVars>
          <dgm:chMax val="0"/>
          <dgm:bulletEnabled val="1"/>
        </dgm:presLayoutVars>
      </dgm:prSet>
      <dgm:spPr/>
      <dgm:t>
        <a:bodyPr/>
        <a:lstStyle/>
        <a:p>
          <a:endParaRPr lang="en-US"/>
        </a:p>
      </dgm:t>
    </dgm:pt>
    <dgm:pt modelId="{8E63DE65-C637-4044-A91C-0EEDC66B1EA0}" type="pres">
      <dgm:prSet presAssocID="{C4708134-852A-475E-828E-42934689FA1B}" presName="spacer" presStyleCnt="0"/>
      <dgm:spPr/>
    </dgm:pt>
    <dgm:pt modelId="{241312B8-5042-40B8-91DE-77DE43E1F6A4}" type="pres">
      <dgm:prSet presAssocID="{F37FEF03-377C-4273-9D21-FC09478178FD}" presName="parentText" presStyleLbl="node1" presStyleIdx="1" presStyleCnt="5">
        <dgm:presLayoutVars>
          <dgm:chMax val="0"/>
          <dgm:bulletEnabled val="1"/>
        </dgm:presLayoutVars>
      </dgm:prSet>
      <dgm:spPr/>
      <dgm:t>
        <a:bodyPr/>
        <a:lstStyle/>
        <a:p>
          <a:endParaRPr lang="en-US"/>
        </a:p>
      </dgm:t>
    </dgm:pt>
    <dgm:pt modelId="{8AAC0C6A-18B6-4B1F-A482-67994FB14998}" type="pres">
      <dgm:prSet presAssocID="{5215FC63-83E6-46C5-BB53-6520843F8C33}" presName="spacer" presStyleCnt="0"/>
      <dgm:spPr/>
    </dgm:pt>
    <dgm:pt modelId="{40C755BB-09E5-4C90-943A-E0DB0B8B6950}" type="pres">
      <dgm:prSet presAssocID="{D78F1278-46F0-40F1-ADDC-5FDD1228382C}" presName="parentText" presStyleLbl="node1" presStyleIdx="2" presStyleCnt="5">
        <dgm:presLayoutVars>
          <dgm:chMax val="0"/>
          <dgm:bulletEnabled val="1"/>
        </dgm:presLayoutVars>
      </dgm:prSet>
      <dgm:spPr/>
      <dgm:t>
        <a:bodyPr/>
        <a:lstStyle/>
        <a:p>
          <a:endParaRPr lang="en-US"/>
        </a:p>
      </dgm:t>
    </dgm:pt>
    <dgm:pt modelId="{2E0DCA1B-D8E0-42A7-B8C0-647FAC22B549}" type="pres">
      <dgm:prSet presAssocID="{D25942A8-8BD3-4C8F-B4AC-52C55CA744AE}" presName="spacer" presStyleCnt="0"/>
      <dgm:spPr/>
    </dgm:pt>
    <dgm:pt modelId="{A04EE72A-AB8B-4B57-ABA9-957E73316014}" type="pres">
      <dgm:prSet presAssocID="{F1E1BEC5-0BD4-400A-BDF9-E0D4E69D3C97}" presName="parentText" presStyleLbl="node1" presStyleIdx="3" presStyleCnt="5">
        <dgm:presLayoutVars>
          <dgm:chMax val="0"/>
          <dgm:bulletEnabled val="1"/>
        </dgm:presLayoutVars>
      </dgm:prSet>
      <dgm:spPr/>
      <dgm:t>
        <a:bodyPr/>
        <a:lstStyle/>
        <a:p>
          <a:endParaRPr lang="en-US"/>
        </a:p>
      </dgm:t>
    </dgm:pt>
    <dgm:pt modelId="{FBD1D37A-8AEB-4124-8684-DC4576409209}" type="pres">
      <dgm:prSet presAssocID="{C315C2F4-9BED-4CDB-A6EF-05D67F43DE4E}" presName="spacer" presStyleCnt="0"/>
      <dgm:spPr/>
    </dgm:pt>
    <dgm:pt modelId="{786ACC2C-DB0B-4F31-8A84-6118B0A7187B}" type="pres">
      <dgm:prSet presAssocID="{EE4C5DA2-E42B-4F34-998B-692CED4FE1C4}" presName="parentText" presStyleLbl="node1" presStyleIdx="4" presStyleCnt="5">
        <dgm:presLayoutVars>
          <dgm:chMax val="0"/>
          <dgm:bulletEnabled val="1"/>
        </dgm:presLayoutVars>
      </dgm:prSet>
      <dgm:spPr/>
      <dgm:t>
        <a:bodyPr/>
        <a:lstStyle/>
        <a:p>
          <a:endParaRPr lang="en-US"/>
        </a:p>
      </dgm:t>
    </dgm:pt>
  </dgm:ptLst>
  <dgm:cxnLst>
    <dgm:cxn modelId="{1149B993-3860-4165-9A10-817F57EE69D5}" type="presOf" srcId="{EE4C5DA2-E42B-4F34-998B-692CED4FE1C4}" destId="{786ACC2C-DB0B-4F31-8A84-6118B0A7187B}" srcOrd="0" destOrd="0" presId="urn:microsoft.com/office/officeart/2005/8/layout/vList2"/>
    <dgm:cxn modelId="{DCA993C3-FAF4-4EDD-BE81-4375F181D6C1}" type="presOf" srcId="{D78F1278-46F0-40F1-ADDC-5FDD1228382C}" destId="{40C755BB-09E5-4C90-943A-E0DB0B8B6950}" srcOrd="0" destOrd="0" presId="urn:microsoft.com/office/officeart/2005/8/layout/vList2"/>
    <dgm:cxn modelId="{755AFCCC-7AD7-4250-9372-3089E427FA02}" srcId="{5E1C8544-A7C6-4F7A-8E7E-72EBC5646322}" destId="{F1E1BEC5-0BD4-400A-BDF9-E0D4E69D3C97}" srcOrd="3" destOrd="0" parTransId="{0C715825-91FE-46B2-A89F-95420E95E4DE}" sibTransId="{C315C2F4-9BED-4CDB-A6EF-05D67F43DE4E}"/>
    <dgm:cxn modelId="{9B7AFA00-FADC-4B0B-976D-72C2DACFBCC1}" type="presOf" srcId="{F37FEF03-377C-4273-9D21-FC09478178FD}" destId="{241312B8-5042-40B8-91DE-77DE43E1F6A4}" srcOrd="0" destOrd="0" presId="urn:microsoft.com/office/officeart/2005/8/layout/vList2"/>
    <dgm:cxn modelId="{D85DDE0A-1CE0-4A41-BCE1-0408A3D50BF0}" type="presOf" srcId="{5E1C8544-A7C6-4F7A-8E7E-72EBC5646322}" destId="{9B7B8B70-5619-405F-B176-F5FBF8D16642}" srcOrd="0" destOrd="0" presId="urn:microsoft.com/office/officeart/2005/8/layout/vList2"/>
    <dgm:cxn modelId="{1FA5AC5D-2D79-4695-830C-6F4703FE0133}" srcId="{5E1C8544-A7C6-4F7A-8E7E-72EBC5646322}" destId="{EE4C5DA2-E42B-4F34-998B-692CED4FE1C4}" srcOrd="4" destOrd="0" parTransId="{5CF94093-3C08-4385-AF53-F438D04F2977}" sibTransId="{6760D219-9D23-4742-8D9B-3FF4565DAB57}"/>
    <dgm:cxn modelId="{E2D50C05-E19A-4BB1-909C-850AFB65479E}" srcId="{5E1C8544-A7C6-4F7A-8E7E-72EBC5646322}" destId="{2D98897A-6272-40E3-BECE-CD2F1B4704AA}" srcOrd="0" destOrd="0" parTransId="{90A50B39-8962-4635-B72E-6E719CA6907B}" sibTransId="{C4708134-852A-475E-828E-42934689FA1B}"/>
    <dgm:cxn modelId="{16E07F3B-ADFB-450A-BEBB-E4D90120E9F8}" type="presOf" srcId="{F1E1BEC5-0BD4-400A-BDF9-E0D4E69D3C97}" destId="{A04EE72A-AB8B-4B57-ABA9-957E73316014}" srcOrd="0" destOrd="0" presId="urn:microsoft.com/office/officeart/2005/8/layout/vList2"/>
    <dgm:cxn modelId="{E52F08D7-3005-410F-9A9A-8C91DEDD6D04}" type="presOf" srcId="{2D98897A-6272-40E3-BECE-CD2F1B4704AA}" destId="{7D046598-9EED-4CF4-90DD-F4F12AA2EEE7}" srcOrd="0" destOrd="0" presId="urn:microsoft.com/office/officeart/2005/8/layout/vList2"/>
    <dgm:cxn modelId="{44389B13-9830-4558-97B7-ECE6E0B21AC3}" srcId="{5E1C8544-A7C6-4F7A-8E7E-72EBC5646322}" destId="{D78F1278-46F0-40F1-ADDC-5FDD1228382C}" srcOrd="2" destOrd="0" parTransId="{2244DFC4-AACA-4E94-AAAC-F99F7340EEF4}" sibTransId="{D25942A8-8BD3-4C8F-B4AC-52C55CA744AE}"/>
    <dgm:cxn modelId="{2591338D-D577-415A-AEDD-B681B05AA9BD}" srcId="{5E1C8544-A7C6-4F7A-8E7E-72EBC5646322}" destId="{F37FEF03-377C-4273-9D21-FC09478178FD}" srcOrd="1" destOrd="0" parTransId="{5A29EB9E-569D-4BF8-9C9C-BF2A1A870805}" sibTransId="{5215FC63-83E6-46C5-BB53-6520843F8C33}"/>
    <dgm:cxn modelId="{F84E6AE5-1653-4E0A-A238-498F09A9453C}" type="presParOf" srcId="{9B7B8B70-5619-405F-B176-F5FBF8D16642}" destId="{7D046598-9EED-4CF4-90DD-F4F12AA2EEE7}" srcOrd="0" destOrd="0" presId="urn:microsoft.com/office/officeart/2005/8/layout/vList2"/>
    <dgm:cxn modelId="{2D5E54B1-B1B4-403F-92BC-CB37F973791B}" type="presParOf" srcId="{9B7B8B70-5619-405F-B176-F5FBF8D16642}" destId="{8E63DE65-C637-4044-A91C-0EEDC66B1EA0}" srcOrd="1" destOrd="0" presId="urn:microsoft.com/office/officeart/2005/8/layout/vList2"/>
    <dgm:cxn modelId="{9CA38034-4BD7-48C8-84AB-D67FA48AC5E6}" type="presParOf" srcId="{9B7B8B70-5619-405F-B176-F5FBF8D16642}" destId="{241312B8-5042-40B8-91DE-77DE43E1F6A4}" srcOrd="2" destOrd="0" presId="urn:microsoft.com/office/officeart/2005/8/layout/vList2"/>
    <dgm:cxn modelId="{A227AFCC-D018-4210-965F-E50CA7D1987B}" type="presParOf" srcId="{9B7B8B70-5619-405F-B176-F5FBF8D16642}" destId="{8AAC0C6A-18B6-4B1F-A482-67994FB14998}" srcOrd="3" destOrd="0" presId="urn:microsoft.com/office/officeart/2005/8/layout/vList2"/>
    <dgm:cxn modelId="{F8D9E3D9-722C-4C6E-A646-9EC894D2BF99}" type="presParOf" srcId="{9B7B8B70-5619-405F-B176-F5FBF8D16642}" destId="{40C755BB-09E5-4C90-943A-E0DB0B8B6950}" srcOrd="4" destOrd="0" presId="urn:microsoft.com/office/officeart/2005/8/layout/vList2"/>
    <dgm:cxn modelId="{B63FD754-E398-4C49-BA80-2F2A03A6F536}" type="presParOf" srcId="{9B7B8B70-5619-405F-B176-F5FBF8D16642}" destId="{2E0DCA1B-D8E0-42A7-B8C0-647FAC22B549}" srcOrd="5" destOrd="0" presId="urn:microsoft.com/office/officeart/2005/8/layout/vList2"/>
    <dgm:cxn modelId="{80CAACD2-59E1-4D84-ABEB-22D189EA7DFC}" type="presParOf" srcId="{9B7B8B70-5619-405F-B176-F5FBF8D16642}" destId="{A04EE72A-AB8B-4B57-ABA9-957E73316014}" srcOrd="6" destOrd="0" presId="urn:microsoft.com/office/officeart/2005/8/layout/vList2"/>
    <dgm:cxn modelId="{0811569E-2AAB-4D88-AFCB-C258FF86EF5F}" type="presParOf" srcId="{9B7B8B70-5619-405F-B176-F5FBF8D16642}" destId="{FBD1D37A-8AEB-4124-8684-DC4576409209}" srcOrd="7" destOrd="0" presId="urn:microsoft.com/office/officeart/2005/8/layout/vList2"/>
    <dgm:cxn modelId="{1856E6D7-FEDD-43E4-BECD-6E2C2DE7E90B}" type="presParOf" srcId="{9B7B8B70-5619-405F-B176-F5FBF8D16642}" destId="{786ACC2C-DB0B-4F31-8A84-6118B0A7187B}" srcOrd="8" destOrd="0" presId="urn:microsoft.com/office/officeart/2005/8/layout/vList2"/>
  </dgm:cxnLst>
  <dgm:bg/>
  <dgm:whole/>
  <dgm:extLst>
    <a:ext uri="http://schemas.microsoft.com/office/drawing/2008/diagram"/>
  </dgm:extLst>
</dgm:dataModel>
</file>

<file path=ppt/diagrams/data12.xml><?xml version="1.0" encoding="utf-8"?>
<dgm:dataModel xmlns:dgm="http://schemas.openxmlformats.org/drawingml/2006/diagram" xmlns:a="http://schemas.openxmlformats.org/drawingml/2006/main">
  <dgm:ptLst>
    <dgm:pt modelId="{15E0B93E-DF4E-4D4A-9676-4B553AF356C0}" type="doc">
      <dgm:prSet loTypeId="urn:microsoft.com/office/officeart/2005/8/layout/vList2" loCatId="list" qsTypeId="urn:microsoft.com/office/officeart/2005/8/quickstyle/simple1#57" qsCatId="simple" csTypeId="urn:microsoft.com/office/officeart/2005/8/colors/accent1_2#59" csCatId="accent1" phldr="1"/>
      <dgm:spPr/>
      <dgm:t>
        <a:bodyPr/>
        <a:lstStyle/>
        <a:p>
          <a:endParaRPr lang="en-US"/>
        </a:p>
      </dgm:t>
    </dgm:pt>
    <dgm:pt modelId="{F33A5093-8233-49AE-97E6-F6E742BE4BD0}">
      <dgm:prSet/>
      <dgm:spPr/>
      <dgm:t>
        <a:bodyPr/>
        <a:lstStyle/>
        <a:p>
          <a:pPr rtl="0"/>
          <a:r>
            <a:rPr lang="en-US" b="1" dirty="0" smtClean="0"/>
            <a:t>Plan for sustainable growth?</a:t>
          </a:r>
          <a:endParaRPr lang="en-US" dirty="0"/>
        </a:p>
      </dgm:t>
    </dgm:pt>
    <dgm:pt modelId="{CCA0A473-2D9D-49BE-82C1-62DCCECC406F}" type="parTrans" cxnId="{AB2A7ED1-9018-47B9-BD67-49F65B5F151F}">
      <dgm:prSet/>
      <dgm:spPr/>
      <dgm:t>
        <a:bodyPr/>
        <a:lstStyle/>
        <a:p>
          <a:endParaRPr lang="en-US"/>
        </a:p>
      </dgm:t>
    </dgm:pt>
    <dgm:pt modelId="{B15A4DD8-0FB8-4B3E-8784-A9EDDB13AFF1}" type="sibTrans" cxnId="{AB2A7ED1-9018-47B9-BD67-49F65B5F151F}">
      <dgm:prSet/>
      <dgm:spPr/>
      <dgm:t>
        <a:bodyPr/>
        <a:lstStyle/>
        <a:p>
          <a:endParaRPr lang="en-US"/>
        </a:p>
      </dgm:t>
    </dgm:pt>
    <dgm:pt modelId="{F2B1EF4D-55B5-4CA0-BABC-56590EE2B443}">
      <dgm:prSet/>
      <dgm:spPr/>
      <dgm:t>
        <a:bodyPr/>
        <a:lstStyle/>
        <a:p>
          <a:pPr rtl="0"/>
          <a:r>
            <a:rPr lang="en-US" dirty="0" smtClean="0"/>
            <a:t>Specific projections regarding anticipated growth?</a:t>
          </a:r>
          <a:endParaRPr lang="en-US" dirty="0"/>
        </a:p>
      </dgm:t>
    </dgm:pt>
    <dgm:pt modelId="{48784F18-944C-4DBD-B513-88A7B22E8317}" type="parTrans" cxnId="{E03A1F37-CCC9-48C5-90D3-70C800D9573E}">
      <dgm:prSet/>
      <dgm:spPr/>
      <dgm:t>
        <a:bodyPr/>
        <a:lstStyle/>
        <a:p>
          <a:endParaRPr lang="en-US"/>
        </a:p>
      </dgm:t>
    </dgm:pt>
    <dgm:pt modelId="{339738D2-4F03-4645-BD6E-82DB8C07898F}" type="sibTrans" cxnId="{E03A1F37-CCC9-48C5-90D3-70C800D9573E}">
      <dgm:prSet/>
      <dgm:spPr/>
      <dgm:t>
        <a:bodyPr/>
        <a:lstStyle/>
        <a:p>
          <a:endParaRPr lang="en-US"/>
        </a:p>
      </dgm:t>
    </dgm:pt>
    <dgm:pt modelId="{228C64EA-FE64-4E5E-BA0E-F8232C739D44}">
      <dgm:prSet/>
      <dgm:spPr/>
      <dgm:t>
        <a:bodyPr/>
        <a:lstStyle/>
        <a:p>
          <a:pPr rtl="0"/>
          <a:r>
            <a:rPr lang="en-US" dirty="0" smtClean="0"/>
            <a:t>Rational plan reflecting awareness of key policy issues and potential challenges?</a:t>
          </a:r>
          <a:endParaRPr lang="en-US" dirty="0"/>
        </a:p>
      </dgm:t>
    </dgm:pt>
    <dgm:pt modelId="{F2144DD8-FD49-4D2B-B70B-872816132DCC}" type="parTrans" cxnId="{36E909F1-83FF-47CD-AB72-93FCE572FBCA}">
      <dgm:prSet/>
      <dgm:spPr/>
      <dgm:t>
        <a:bodyPr/>
        <a:lstStyle/>
        <a:p>
          <a:endParaRPr lang="en-US"/>
        </a:p>
      </dgm:t>
    </dgm:pt>
    <dgm:pt modelId="{4B4C19EF-152B-41C4-B9FB-FFC889E03D2E}" type="sibTrans" cxnId="{36E909F1-83FF-47CD-AB72-93FCE572FBCA}">
      <dgm:prSet/>
      <dgm:spPr/>
      <dgm:t>
        <a:bodyPr/>
        <a:lstStyle/>
        <a:p>
          <a:endParaRPr lang="en-US"/>
        </a:p>
      </dgm:t>
    </dgm:pt>
    <dgm:pt modelId="{05907D60-2E8D-489A-A54C-B44DCE4D812C}">
      <dgm:prSet/>
      <dgm:spPr/>
      <dgm:t>
        <a:bodyPr/>
        <a:lstStyle/>
        <a:p>
          <a:pPr rtl="0"/>
          <a:r>
            <a:rPr lang="en-US" dirty="0" smtClean="0"/>
            <a:t>Appropriate performance expectations based on evidence?</a:t>
          </a:r>
          <a:endParaRPr lang="en-US" dirty="0"/>
        </a:p>
      </dgm:t>
    </dgm:pt>
    <dgm:pt modelId="{6FA07D26-F451-4D53-8D3E-05AAC5A69899}" type="parTrans" cxnId="{88641500-0521-4C93-866E-3DC96C2099AE}">
      <dgm:prSet/>
      <dgm:spPr/>
      <dgm:t>
        <a:bodyPr/>
        <a:lstStyle/>
        <a:p>
          <a:endParaRPr lang="en-US"/>
        </a:p>
      </dgm:t>
    </dgm:pt>
    <dgm:pt modelId="{77ED5D9B-BC81-41FB-A4F1-7776F9A0B8FB}" type="sibTrans" cxnId="{88641500-0521-4C93-866E-3DC96C2099AE}">
      <dgm:prSet/>
      <dgm:spPr/>
      <dgm:t>
        <a:bodyPr/>
        <a:lstStyle/>
        <a:p>
          <a:endParaRPr lang="en-US"/>
        </a:p>
      </dgm:t>
    </dgm:pt>
    <dgm:pt modelId="{1F051C4E-8AC3-45E5-B51B-283F66CA6FCB}">
      <dgm:prSet/>
      <dgm:spPr/>
      <dgm:t>
        <a:bodyPr/>
        <a:lstStyle/>
        <a:p>
          <a:pPr rtl="0"/>
          <a:r>
            <a:rPr lang="en-US" dirty="0" smtClean="0"/>
            <a:t>Skilled and stable management team charged with leading restart effort?</a:t>
          </a:r>
          <a:endParaRPr lang="en-US" dirty="0"/>
        </a:p>
      </dgm:t>
    </dgm:pt>
    <dgm:pt modelId="{EBBCD167-3348-424D-94A2-0A3661FDB880}" type="parTrans" cxnId="{8603D2E0-DF02-4806-B7DA-E2A769F9633D}">
      <dgm:prSet/>
      <dgm:spPr/>
      <dgm:t>
        <a:bodyPr/>
        <a:lstStyle/>
        <a:p>
          <a:endParaRPr lang="en-US"/>
        </a:p>
      </dgm:t>
    </dgm:pt>
    <dgm:pt modelId="{A09A07D0-9296-4ADF-8DBA-7B8D506E5864}" type="sibTrans" cxnId="{8603D2E0-DF02-4806-B7DA-E2A769F9633D}">
      <dgm:prSet/>
      <dgm:spPr/>
      <dgm:t>
        <a:bodyPr/>
        <a:lstStyle/>
        <a:p>
          <a:endParaRPr lang="en-US"/>
        </a:p>
      </dgm:t>
    </dgm:pt>
    <dgm:pt modelId="{2E7393EB-090E-4A3A-872D-C0D87C62A3CF}">
      <dgm:prSet/>
      <dgm:spPr/>
      <dgm:t>
        <a:bodyPr/>
        <a:lstStyle/>
        <a:p>
          <a:pPr rtl="0"/>
          <a:r>
            <a:rPr lang="en-US" dirty="0" smtClean="0"/>
            <a:t>Practical plan to create pipeline of teachers and leaders?</a:t>
          </a:r>
          <a:endParaRPr lang="en-US" dirty="0"/>
        </a:p>
      </dgm:t>
    </dgm:pt>
    <dgm:pt modelId="{21130C6E-AD68-4020-B56B-5FF48F6856D9}" type="parTrans" cxnId="{9714EFD7-2FC6-48A2-98BD-A5685D0FBA9C}">
      <dgm:prSet/>
      <dgm:spPr/>
      <dgm:t>
        <a:bodyPr/>
        <a:lstStyle/>
        <a:p>
          <a:endParaRPr lang="en-US"/>
        </a:p>
      </dgm:t>
    </dgm:pt>
    <dgm:pt modelId="{855D5A2E-5CC9-4DE5-94EE-275950F7C0E8}" type="sibTrans" cxnId="{9714EFD7-2FC6-48A2-98BD-A5685D0FBA9C}">
      <dgm:prSet/>
      <dgm:spPr/>
      <dgm:t>
        <a:bodyPr/>
        <a:lstStyle/>
        <a:p>
          <a:endParaRPr lang="en-US"/>
        </a:p>
      </dgm:t>
    </dgm:pt>
    <dgm:pt modelId="{7C5F33BA-E09A-43BC-9B04-0AA1BCE14C62}">
      <dgm:prSet/>
      <dgm:spPr/>
      <dgm:t>
        <a:bodyPr/>
        <a:lstStyle/>
        <a:p>
          <a:pPr rtl="0"/>
          <a:r>
            <a:rPr lang="en-US" b="1" dirty="0" smtClean="0"/>
            <a:t>Evidence of Successful Transferability?</a:t>
          </a:r>
          <a:endParaRPr lang="en-US" dirty="0"/>
        </a:p>
      </dgm:t>
    </dgm:pt>
    <dgm:pt modelId="{E8742397-3917-4E03-8955-CEA6AD84860C}" type="parTrans" cxnId="{11726648-BD28-43E3-AAEC-CE83C849563D}">
      <dgm:prSet/>
      <dgm:spPr/>
      <dgm:t>
        <a:bodyPr/>
        <a:lstStyle/>
        <a:p>
          <a:endParaRPr lang="en-US"/>
        </a:p>
      </dgm:t>
    </dgm:pt>
    <dgm:pt modelId="{6A907F77-8D2C-4795-B169-8FE681083AA9}" type="sibTrans" cxnId="{11726648-BD28-43E3-AAEC-CE83C849563D}">
      <dgm:prSet/>
      <dgm:spPr/>
      <dgm:t>
        <a:bodyPr/>
        <a:lstStyle/>
        <a:p>
          <a:endParaRPr lang="en-US"/>
        </a:p>
      </dgm:t>
    </dgm:pt>
    <dgm:pt modelId="{FEED2276-F911-438E-972E-A68ABAFD5009}">
      <dgm:prSet/>
      <dgm:spPr/>
      <dgm:t>
        <a:bodyPr/>
        <a:lstStyle/>
        <a:p>
          <a:pPr rtl="0"/>
          <a:r>
            <a:rPr lang="en-US" dirty="0" smtClean="0"/>
            <a:t>Corporate mission and vision statement?</a:t>
          </a:r>
          <a:endParaRPr lang="en-US" dirty="0"/>
        </a:p>
      </dgm:t>
    </dgm:pt>
    <dgm:pt modelId="{449AFBAA-D8CC-4614-A566-F018617FC27C}" type="parTrans" cxnId="{D1B26F20-3DC1-477C-8808-26BCF6D13B84}">
      <dgm:prSet/>
      <dgm:spPr/>
      <dgm:t>
        <a:bodyPr/>
        <a:lstStyle/>
        <a:p>
          <a:endParaRPr lang="en-US"/>
        </a:p>
      </dgm:t>
    </dgm:pt>
    <dgm:pt modelId="{1836E9DE-C080-493D-B36B-095D704FD430}" type="sibTrans" cxnId="{D1B26F20-3DC1-477C-8808-26BCF6D13B84}">
      <dgm:prSet/>
      <dgm:spPr/>
      <dgm:t>
        <a:bodyPr/>
        <a:lstStyle/>
        <a:p>
          <a:endParaRPr lang="en-US"/>
        </a:p>
      </dgm:t>
    </dgm:pt>
    <dgm:pt modelId="{C9917657-B14A-4A58-9B8A-66DB3240384D}">
      <dgm:prSet/>
      <dgm:spPr/>
      <dgm:t>
        <a:bodyPr/>
        <a:lstStyle/>
        <a:p>
          <a:pPr rtl="0"/>
          <a:r>
            <a:rPr lang="en-US" dirty="0" smtClean="0"/>
            <a:t>Evidence based educational model reflecting best practice?</a:t>
          </a:r>
          <a:endParaRPr lang="en-US" dirty="0"/>
        </a:p>
      </dgm:t>
    </dgm:pt>
    <dgm:pt modelId="{D92F8EAF-12DD-4986-A97A-861A8E3A54B0}" type="parTrans" cxnId="{5539EC23-7677-4FA5-8BA8-002157D19926}">
      <dgm:prSet/>
      <dgm:spPr/>
      <dgm:t>
        <a:bodyPr/>
        <a:lstStyle/>
        <a:p>
          <a:endParaRPr lang="en-US"/>
        </a:p>
      </dgm:t>
    </dgm:pt>
    <dgm:pt modelId="{B5873124-31BB-4807-A8EB-DD794390B1D2}" type="sibTrans" cxnId="{5539EC23-7677-4FA5-8BA8-002157D19926}">
      <dgm:prSet/>
      <dgm:spPr/>
      <dgm:t>
        <a:bodyPr/>
        <a:lstStyle/>
        <a:p>
          <a:endParaRPr lang="en-US"/>
        </a:p>
      </dgm:t>
    </dgm:pt>
    <dgm:pt modelId="{A5ACE5F6-0409-4986-8932-70B155C133F6}">
      <dgm:prSet/>
      <dgm:spPr/>
      <dgm:t>
        <a:bodyPr/>
        <a:lstStyle/>
        <a:p>
          <a:pPr rtl="0"/>
          <a:r>
            <a:rPr lang="en-US" dirty="0" smtClean="0"/>
            <a:t>Coherent corporate voice regarding school model reflecting clear company culture?</a:t>
          </a:r>
          <a:endParaRPr lang="en-US" dirty="0"/>
        </a:p>
      </dgm:t>
    </dgm:pt>
    <dgm:pt modelId="{CDC33482-73F6-465C-AF32-64247F835987}" type="parTrans" cxnId="{4F982D4D-5F85-49D3-A4F6-55ADD0218A5F}">
      <dgm:prSet/>
      <dgm:spPr/>
      <dgm:t>
        <a:bodyPr/>
        <a:lstStyle/>
        <a:p>
          <a:endParaRPr lang="en-US"/>
        </a:p>
      </dgm:t>
    </dgm:pt>
    <dgm:pt modelId="{E1D8D32A-0C2D-4F46-96A1-C57D00707877}" type="sibTrans" cxnId="{4F982D4D-5F85-49D3-A4F6-55ADD0218A5F}">
      <dgm:prSet/>
      <dgm:spPr/>
      <dgm:t>
        <a:bodyPr/>
        <a:lstStyle/>
        <a:p>
          <a:endParaRPr lang="en-US"/>
        </a:p>
      </dgm:t>
    </dgm:pt>
    <dgm:pt modelId="{59120378-9706-4AF3-8856-3805C4E8AE28}">
      <dgm:prSet/>
      <dgm:spPr/>
      <dgm:t>
        <a:bodyPr/>
        <a:lstStyle/>
        <a:p>
          <a:pPr rtl="0"/>
          <a:r>
            <a:rPr lang="en-US" dirty="0" smtClean="0"/>
            <a:t>Capacity to provide professional development to support school model?</a:t>
          </a:r>
          <a:endParaRPr lang="en-US" dirty="0"/>
        </a:p>
      </dgm:t>
    </dgm:pt>
    <dgm:pt modelId="{51AA1BE2-154A-48F9-A4E3-D640CCF831A7}" type="parTrans" cxnId="{FA94410F-01BA-45F8-B07E-C1824ACF5630}">
      <dgm:prSet/>
      <dgm:spPr/>
      <dgm:t>
        <a:bodyPr/>
        <a:lstStyle/>
        <a:p>
          <a:endParaRPr lang="en-US"/>
        </a:p>
      </dgm:t>
    </dgm:pt>
    <dgm:pt modelId="{FC5560A1-CA7E-4810-9876-1D6C7EF92865}" type="sibTrans" cxnId="{FA94410F-01BA-45F8-B07E-C1824ACF5630}">
      <dgm:prSet/>
      <dgm:spPr/>
      <dgm:t>
        <a:bodyPr/>
        <a:lstStyle/>
        <a:p>
          <a:endParaRPr lang="en-US"/>
        </a:p>
      </dgm:t>
    </dgm:pt>
    <dgm:pt modelId="{7210BA34-C17E-4FDB-8A1D-588CF170F14C}">
      <dgm:prSet/>
      <dgm:spPr/>
      <dgm:t>
        <a:bodyPr/>
        <a:lstStyle/>
        <a:p>
          <a:pPr rtl="0"/>
          <a:r>
            <a:rPr lang="en-US" dirty="0" smtClean="0"/>
            <a:t>Plan to train all new school personnel on an ongoing basis?</a:t>
          </a:r>
          <a:endParaRPr lang="en-US" dirty="0"/>
        </a:p>
      </dgm:t>
    </dgm:pt>
    <dgm:pt modelId="{E2F73D2D-ADCB-470F-8DDC-F94073C9A58A}" type="parTrans" cxnId="{C461A0FC-1C46-4776-AEA2-330D65EE9A91}">
      <dgm:prSet/>
      <dgm:spPr/>
      <dgm:t>
        <a:bodyPr/>
        <a:lstStyle/>
        <a:p>
          <a:endParaRPr lang="en-US"/>
        </a:p>
      </dgm:t>
    </dgm:pt>
    <dgm:pt modelId="{45AB3600-8B64-4E07-A71D-65CCC2264818}" type="sibTrans" cxnId="{C461A0FC-1C46-4776-AEA2-330D65EE9A91}">
      <dgm:prSet/>
      <dgm:spPr/>
      <dgm:t>
        <a:bodyPr/>
        <a:lstStyle/>
        <a:p>
          <a:endParaRPr lang="en-US"/>
        </a:p>
      </dgm:t>
    </dgm:pt>
    <dgm:pt modelId="{19E40C13-CBF9-47ED-A4FE-48541A691835}">
      <dgm:prSet/>
      <dgm:spPr/>
      <dgm:t>
        <a:bodyPr/>
        <a:lstStyle/>
        <a:p>
          <a:pPr rtl="0"/>
          <a:r>
            <a:rPr lang="en-US" dirty="0" smtClean="0"/>
            <a:t>Means to track fidelity of implementation of school model?</a:t>
          </a:r>
          <a:endParaRPr lang="en-US" dirty="0"/>
        </a:p>
      </dgm:t>
    </dgm:pt>
    <dgm:pt modelId="{EA3B68C8-4B5E-4FA8-9C8E-16B5D4ED9B36}" type="parTrans" cxnId="{1A0884D3-E5FE-4B59-8FCD-7CBD5BFB04EA}">
      <dgm:prSet/>
      <dgm:spPr/>
      <dgm:t>
        <a:bodyPr/>
        <a:lstStyle/>
        <a:p>
          <a:endParaRPr lang="en-US"/>
        </a:p>
      </dgm:t>
    </dgm:pt>
    <dgm:pt modelId="{D01FB627-FB09-46F0-AC19-62FCDBACEA01}" type="sibTrans" cxnId="{1A0884D3-E5FE-4B59-8FCD-7CBD5BFB04EA}">
      <dgm:prSet/>
      <dgm:spPr/>
      <dgm:t>
        <a:bodyPr/>
        <a:lstStyle/>
        <a:p>
          <a:endParaRPr lang="en-US"/>
        </a:p>
      </dgm:t>
    </dgm:pt>
    <dgm:pt modelId="{73DB486B-9BAB-4DEB-A721-9ED4D7CC0C11}" type="pres">
      <dgm:prSet presAssocID="{15E0B93E-DF4E-4D4A-9676-4B553AF356C0}" presName="linear" presStyleCnt="0">
        <dgm:presLayoutVars>
          <dgm:animLvl val="lvl"/>
          <dgm:resizeHandles val="exact"/>
        </dgm:presLayoutVars>
      </dgm:prSet>
      <dgm:spPr/>
      <dgm:t>
        <a:bodyPr/>
        <a:lstStyle/>
        <a:p>
          <a:endParaRPr lang="en-US"/>
        </a:p>
      </dgm:t>
    </dgm:pt>
    <dgm:pt modelId="{12AE27BF-FC0C-4A4E-90DE-CCF975F88E9F}" type="pres">
      <dgm:prSet presAssocID="{F33A5093-8233-49AE-97E6-F6E742BE4BD0}" presName="parentText" presStyleLbl="node1" presStyleIdx="0" presStyleCnt="2">
        <dgm:presLayoutVars>
          <dgm:chMax val="0"/>
          <dgm:bulletEnabled val="1"/>
        </dgm:presLayoutVars>
      </dgm:prSet>
      <dgm:spPr/>
      <dgm:t>
        <a:bodyPr/>
        <a:lstStyle/>
        <a:p>
          <a:endParaRPr lang="en-US"/>
        </a:p>
      </dgm:t>
    </dgm:pt>
    <dgm:pt modelId="{34C0BFA0-B513-4D07-9C38-79AAD9AE893B}" type="pres">
      <dgm:prSet presAssocID="{F33A5093-8233-49AE-97E6-F6E742BE4BD0}" presName="childText" presStyleLbl="revTx" presStyleIdx="0" presStyleCnt="2">
        <dgm:presLayoutVars>
          <dgm:bulletEnabled val="1"/>
        </dgm:presLayoutVars>
      </dgm:prSet>
      <dgm:spPr/>
      <dgm:t>
        <a:bodyPr/>
        <a:lstStyle/>
        <a:p>
          <a:endParaRPr lang="en-US"/>
        </a:p>
      </dgm:t>
    </dgm:pt>
    <dgm:pt modelId="{F2685A45-D674-47BF-85E7-D5D269EA8387}" type="pres">
      <dgm:prSet presAssocID="{7C5F33BA-E09A-43BC-9B04-0AA1BCE14C62}" presName="parentText" presStyleLbl="node1" presStyleIdx="1" presStyleCnt="2">
        <dgm:presLayoutVars>
          <dgm:chMax val="0"/>
          <dgm:bulletEnabled val="1"/>
        </dgm:presLayoutVars>
      </dgm:prSet>
      <dgm:spPr/>
      <dgm:t>
        <a:bodyPr/>
        <a:lstStyle/>
        <a:p>
          <a:endParaRPr lang="en-US"/>
        </a:p>
      </dgm:t>
    </dgm:pt>
    <dgm:pt modelId="{B042C2C4-CAF7-4F68-AA27-B2F4FD7FCD45}" type="pres">
      <dgm:prSet presAssocID="{7C5F33BA-E09A-43BC-9B04-0AA1BCE14C62}" presName="childText" presStyleLbl="revTx" presStyleIdx="1" presStyleCnt="2">
        <dgm:presLayoutVars>
          <dgm:bulletEnabled val="1"/>
        </dgm:presLayoutVars>
      </dgm:prSet>
      <dgm:spPr/>
      <dgm:t>
        <a:bodyPr/>
        <a:lstStyle/>
        <a:p>
          <a:endParaRPr lang="en-US"/>
        </a:p>
      </dgm:t>
    </dgm:pt>
  </dgm:ptLst>
  <dgm:cxnLst>
    <dgm:cxn modelId="{1A0884D3-E5FE-4B59-8FCD-7CBD5BFB04EA}" srcId="{7C5F33BA-E09A-43BC-9B04-0AA1BCE14C62}" destId="{19E40C13-CBF9-47ED-A4FE-48541A691835}" srcOrd="5" destOrd="0" parTransId="{EA3B68C8-4B5E-4FA8-9C8E-16B5D4ED9B36}" sibTransId="{D01FB627-FB09-46F0-AC19-62FCDBACEA01}"/>
    <dgm:cxn modelId="{AB2A7ED1-9018-47B9-BD67-49F65B5F151F}" srcId="{15E0B93E-DF4E-4D4A-9676-4B553AF356C0}" destId="{F33A5093-8233-49AE-97E6-F6E742BE4BD0}" srcOrd="0" destOrd="0" parTransId="{CCA0A473-2D9D-49BE-82C1-62DCCECC406F}" sibTransId="{B15A4DD8-0FB8-4B3E-8784-A9EDDB13AFF1}"/>
    <dgm:cxn modelId="{C4BBE517-EFE5-4940-9B52-7DB971381FCB}" type="presOf" srcId="{2E7393EB-090E-4A3A-872D-C0D87C62A3CF}" destId="{34C0BFA0-B513-4D07-9C38-79AAD9AE893B}" srcOrd="0" destOrd="4" presId="urn:microsoft.com/office/officeart/2005/8/layout/vList2"/>
    <dgm:cxn modelId="{88641500-0521-4C93-866E-3DC96C2099AE}" srcId="{F33A5093-8233-49AE-97E6-F6E742BE4BD0}" destId="{05907D60-2E8D-489A-A54C-B44DCE4D812C}" srcOrd="2" destOrd="0" parTransId="{6FA07D26-F451-4D53-8D3E-05AAC5A69899}" sibTransId="{77ED5D9B-BC81-41FB-A4F1-7776F9A0B8FB}"/>
    <dgm:cxn modelId="{FE71F96C-41C7-4265-8908-CDD04244FCDD}" type="presOf" srcId="{7C5F33BA-E09A-43BC-9B04-0AA1BCE14C62}" destId="{F2685A45-D674-47BF-85E7-D5D269EA8387}" srcOrd="0" destOrd="0" presId="urn:microsoft.com/office/officeart/2005/8/layout/vList2"/>
    <dgm:cxn modelId="{C9CF7C6C-3A7E-4D8E-9823-23C81CA0FC39}" type="presOf" srcId="{15E0B93E-DF4E-4D4A-9676-4B553AF356C0}" destId="{73DB486B-9BAB-4DEB-A721-9ED4D7CC0C11}" srcOrd="0" destOrd="0" presId="urn:microsoft.com/office/officeart/2005/8/layout/vList2"/>
    <dgm:cxn modelId="{9714EFD7-2FC6-48A2-98BD-A5685D0FBA9C}" srcId="{F33A5093-8233-49AE-97E6-F6E742BE4BD0}" destId="{2E7393EB-090E-4A3A-872D-C0D87C62A3CF}" srcOrd="4" destOrd="0" parTransId="{21130C6E-AD68-4020-B56B-5FF48F6856D9}" sibTransId="{855D5A2E-5CC9-4DE5-94EE-275950F7C0E8}"/>
    <dgm:cxn modelId="{C461A0FC-1C46-4776-AEA2-330D65EE9A91}" srcId="{7C5F33BA-E09A-43BC-9B04-0AA1BCE14C62}" destId="{7210BA34-C17E-4FDB-8A1D-588CF170F14C}" srcOrd="4" destOrd="0" parTransId="{E2F73D2D-ADCB-470F-8DDC-F94073C9A58A}" sibTransId="{45AB3600-8B64-4E07-A71D-65CCC2264818}"/>
    <dgm:cxn modelId="{371112A2-3DD5-413C-824E-0C371D5D2089}" type="presOf" srcId="{19E40C13-CBF9-47ED-A4FE-48541A691835}" destId="{B042C2C4-CAF7-4F68-AA27-B2F4FD7FCD45}" srcOrd="0" destOrd="5" presId="urn:microsoft.com/office/officeart/2005/8/layout/vList2"/>
    <dgm:cxn modelId="{8603D2E0-DF02-4806-B7DA-E2A769F9633D}" srcId="{F33A5093-8233-49AE-97E6-F6E742BE4BD0}" destId="{1F051C4E-8AC3-45E5-B51B-283F66CA6FCB}" srcOrd="3" destOrd="0" parTransId="{EBBCD167-3348-424D-94A2-0A3661FDB880}" sibTransId="{A09A07D0-9296-4ADF-8DBA-7B8D506E5864}"/>
    <dgm:cxn modelId="{11726648-BD28-43E3-AAEC-CE83C849563D}" srcId="{15E0B93E-DF4E-4D4A-9676-4B553AF356C0}" destId="{7C5F33BA-E09A-43BC-9B04-0AA1BCE14C62}" srcOrd="1" destOrd="0" parTransId="{E8742397-3917-4E03-8955-CEA6AD84860C}" sibTransId="{6A907F77-8D2C-4795-B169-8FE681083AA9}"/>
    <dgm:cxn modelId="{83477049-2927-4EC3-9BEF-6CACCBF688C3}" type="presOf" srcId="{F33A5093-8233-49AE-97E6-F6E742BE4BD0}" destId="{12AE27BF-FC0C-4A4E-90DE-CCF975F88E9F}" srcOrd="0" destOrd="0" presId="urn:microsoft.com/office/officeart/2005/8/layout/vList2"/>
    <dgm:cxn modelId="{4F982D4D-5F85-49D3-A4F6-55ADD0218A5F}" srcId="{7C5F33BA-E09A-43BC-9B04-0AA1BCE14C62}" destId="{A5ACE5F6-0409-4986-8932-70B155C133F6}" srcOrd="2" destOrd="0" parTransId="{CDC33482-73F6-465C-AF32-64247F835987}" sibTransId="{E1D8D32A-0C2D-4F46-96A1-C57D00707877}"/>
    <dgm:cxn modelId="{36E909F1-83FF-47CD-AB72-93FCE572FBCA}" srcId="{F33A5093-8233-49AE-97E6-F6E742BE4BD0}" destId="{228C64EA-FE64-4E5E-BA0E-F8232C739D44}" srcOrd="1" destOrd="0" parTransId="{F2144DD8-FD49-4D2B-B70B-872816132DCC}" sibTransId="{4B4C19EF-152B-41C4-B9FB-FFC889E03D2E}"/>
    <dgm:cxn modelId="{DEDED5B6-5435-4883-A427-4C81540F63D5}" type="presOf" srcId="{05907D60-2E8D-489A-A54C-B44DCE4D812C}" destId="{34C0BFA0-B513-4D07-9C38-79AAD9AE893B}" srcOrd="0" destOrd="2" presId="urn:microsoft.com/office/officeart/2005/8/layout/vList2"/>
    <dgm:cxn modelId="{537B5C6F-94CB-41C1-BE64-0F2BEB3D508B}" type="presOf" srcId="{59120378-9706-4AF3-8856-3805C4E8AE28}" destId="{B042C2C4-CAF7-4F68-AA27-B2F4FD7FCD45}" srcOrd="0" destOrd="3" presId="urn:microsoft.com/office/officeart/2005/8/layout/vList2"/>
    <dgm:cxn modelId="{D1B26F20-3DC1-477C-8808-26BCF6D13B84}" srcId="{7C5F33BA-E09A-43BC-9B04-0AA1BCE14C62}" destId="{FEED2276-F911-438E-972E-A68ABAFD5009}" srcOrd="0" destOrd="0" parTransId="{449AFBAA-D8CC-4614-A566-F018617FC27C}" sibTransId="{1836E9DE-C080-493D-B36B-095D704FD430}"/>
    <dgm:cxn modelId="{57E488DC-9FCD-4589-9B77-38414B4B691F}" type="presOf" srcId="{F2B1EF4D-55B5-4CA0-BABC-56590EE2B443}" destId="{34C0BFA0-B513-4D07-9C38-79AAD9AE893B}" srcOrd="0" destOrd="0" presId="urn:microsoft.com/office/officeart/2005/8/layout/vList2"/>
    <dgm:cxn modelId="{5539EC23-7677-4FA5-8BA8-002157D19926}" srcId="{7C5F33BA-E09A-43BC-9B04-0AA1BCE14C62}" destId="{C9917657-B14A-4A58-9B8A-66DB3240384D}" srcOrd="1" destOrd="0" parTransId="{D92F8EAF-12DD-4986-A97A-861A8E3A54B0}" sibTransId="{B5873124-31BB-4807-A8EB-DD794390B1D2}"/>
    <dgm:cxn modelId="{9DC67E4A-6E67-43B4-92E6-59FF0946170C}" type="presOf" srcId="{A5ACE5F6-0409-4986-8932-70B155C133F6}" destId="{B042C2C4-CAF7-4F68-AA27-B2F4FD7FCD45}" srcOrd="0" destOrd="2" presId="urn:microsoft.com/office/officeart/2005/8/layout/vList2"/>
    <dgm:cxn modelId="{FA94410F-01BA-45F8-B07E-C1824ACF5630}" srcId="{7C5F33BA-E09A-43BC-9B04-0AA1BCE14C62}" destId="{59120378-9706-4AF3-8856-3805C4E8AE28}" srcOrd="3" destOrd="0" parTransId="{51AA1BE2-154A-48F9-A4E3-D640CCF831A7}" sibTransId="{FC5560A1-CA7E-4810-9876-1D6C7EF92865}"/>
    <dgm:cxn modelId="{E03A1F37-CCC9-48C5-90D3-70C800D9573E}" srcId="{F33A5093-8233-49AE-97E6-F6E742BE4BD0}" destId="{F2B1EF4D-55B5-4CA0-BABC-56590EE2B443}" srcOrd="0" destOrd="0" parTransId="{48784F18-944C-4DBD-B513-88A7B22E8317}" sibTransId="{339738D2-4F03-4645-BD6E-82DB8C07898F}"/>
    <dgm:cxn modelId="{7C682CD0-05F2-4E56-B0B9-460878FEB7DA}" type="presOf" srcId="{228C64EA-FE64-4E5E-BA0E-F8232C739D44}" destId="{34C0BFA0-B513-4D07-9C38-79AAD9AE893B}" srcOrd="0" destOrd="1" presId="urn:microsoft.com/office/officeart/2005/8/layout/vList2"/>
    <dgm:cxn modelId="{752A433B-1316-4E19-8A39-C7E3E8812C6D}" type="presOf" srcId="{FEED2276-F911-438E-972E-A68ABAFD5009}" destId="{B042C2C4-CAF7-4F68-AA27-B2F4FD7FCD45}" srcOrd="0" destOrd="0" presId="urn:microsoft.com/office/officeart/2005/8/layout/vList2"/>
    <dgm:cxn modelId="{C979AECB-2ACD-466F-85EA-0E2CD56DBE70}" type="presOf" srcId="{C9917657-B14A-4A58-9B8A-66DB3240384D}" destId="{B042C2C4-CAF7-4F68-AA27-B2F4FD7FCD45}" srcOrd="0" destOrd="1" presId="urn:microsoft.com/office/officeart/2005/8/layout/vList2"/>
    <dgm:cxn modelId="{DD4BD30D-D3FB-4850-9F35-0EBA10EB60A0}" type="presOf" srcId="{1F051C4E-8AC3-45E5-B51B-283F66CA6FCB}" destId="{34C0BFA0-B513-4D07-9C38-79AAD9AE893B}" srcOrd="0" destOrd="3" presId="urn:microsoft.com/office/officeart/2005/8/layout/vList2"/>
    <dgm:cxn modelId="{0AD1C15C-0140-4BC8-8801-4ABC9623D1D3}" type="presOf" srcId="{7210BA34-C17E-4FDB-8A1D-588CF170F14C}" destId="{B042C2C4-CAF7-4F68-AA27-B2F4FD7FCD45}" srcOrd="0" destOrd="4" presId="urn:microsoft.com/office/officeart/2005/8/layout/vList2"/>
    <dgm:cxn modelId="{F7407D91-3273-46A8-B931-3D9593E91D4B}" type="presParOf" srcId="{73DB486B-9BAB-4DEB-A721-9ED4D7CC0C11}" destId="{12AE27BF-FC0C-4A4E-90DE-CCF975F88E9F}" srcOrd="0" destOrd="0" presId="urn:microsoft.com/office/officeart/2005/8/layout/vList2"/>
    <dgm:cxn modelId="{24EE8113-FA5F-4842-866F-EA88650EC3E9}" type="presParOf" srcId="{73DB486B-9BAB-4DEB-A721-9ED4D7CC0C11}" destId="{34C0BFA0-B513-4D07-9C38-79AAD9AE893B}" srcOrd="1" destOrd="0" presId="urn:microsoft.com/office/officeart/2005/8/layout/vList2"/>
    <dgm:cxn modelId="{5900F9BD-629E-4DFD-B633-4CD09AC57460}" type="presParOf" srcId="{73DB486B-9BAB-4DEB-A721-9ED4D7CC0C11}" destId="{F2685A45-D674-47BF-85E7-D5D269EA8387}" srcOrd="2" destOrd="0" presId="urn:microsoft.com/office/officeart/2005/8/layout/vList2"/>
    <dgm:cxn modelId="{EE8AA4D6-9EE4-4D9A-9F9C-A3E04F9C1CE3}" type="presParOf" srcId="{73DB486B-9BAB-4DEB-A721-9ED4D7CC0C11}" destId="{B042C2C4-CAF7-4F68-AA27-B2F4FD7FCD45}" srcOrd="3" destOrd="0" presId="urn:microsoft.com/office/officeart/2005/8/layout/vList2"/>
  </dgm:cxnLst>
  <dgm:bg/>
  <dgm:whole/>
  <dgm:extLst>
    <a:ext uri="http://schemas.microsoft.com/office/drawing/2008/diagram"/>
  </dgm:extLst>
</dgm:dataModel>
</file>

<file path=ppt/diagrams/data13.xml><?xml version="1.0" encoding="utf-8"?>
<dgm:dataModel xmlns:dgm="http://schemas.openxmlformats.org/drawingml/2006/diagram" xmlns:a="http://schemas.openxmlformats.org/drawingml/2006/main">
  <dgm:ptLst>
    <dgm:pt modelId="{BA1B97C9-FBA7-454B-93BA-81914B161318}" type="doc">
      <dgm:prSet loTypeId="urn:microsoft.com/office/officeart/2005/8/layout/default" loCatId="list" qsTypeId="urn:microsoft.com/office/officeart/2005/8/quickstyle/simple1#58" qsCatId="simple" csTypeId="urn:microsoft.com/office/officeart/2005/8/colors/accent1_2#60" csCatId="accent1" phldr="1"/>
      <dgm:spPr/>
      <dgm:t>
        <a:bodyPr/>
        <a:lstStyle/>
        <a:p>
          <a:endParaRPr lang="en-US"/>
        </a:p>
      </dgm:t>
    </dgm:pt>
    <dgm:pt modelId="{D849E645-1CE1-4659-8CE7-DA0008473D03}">
      <dgm:prSet/>
      <dgm:spPr/>
      <dgm:t>
        <a:bodyPr/>
        <a:lstStyle/>
        <a:p>
          <a:pPr rtl="0"/>
          <a:r>
            <a:rPr lang="en-US" dirty="0" smtClean="0">
              <a:solidFill>
                <a:schemeClr val="bg1"/>
              </a:solidFill>
            </a:rPr>
            <a:t>Cultivate supply of restart providers (e.g., non-profits, charter operators, IHE)</a:t>
          </a:r>
          <a:endParaRPr lang="en-US" dirty="0">
            <a:solidFill>
              <a:schemeClr val="bg1"/>
            </a:solidFill>
          </a:endParaRPr>
        </a:p>
      </dgm:t>
    </dgm:pt>
    <dgm:pt modelId="{3C8F47F3-ACE5-4113-B654-7FED7CAB8C80}" type="parTrans" cxnId="{540AF1CD-3A1F-4FCB-8F3A-0C7B71EA8E8F}">
      <dgm:prSet/>
      <dgm:spPr/>
      <dgm:t>
        <a:bodyPr/>
        <a:lstStyle/>
        <a:p>
          <a:endParaRPr lang="en-US"/>
        </a:p>
      </dgm:t>
    </dgm:pt>
    <dgm:pt modelId="{F6C11C71-65CC-4C3B-B18A-9ADFA93D097E}" type="sibTrans" cxnId="{540AF1CD-3A1F-4FCB-8F3A-0C7B71EA8E8F}">
      <dgm:prSet/>
      <dgm:spPr/>
      <dgm:t>
        <a:bodyPr/>
        <a:lstStyle/>
        <a:p>
          <a:endParaRPr lang="en-US"/>
        </a:p>
      </dgm:t>
    </dgm:pt>
    <dgm:pt modelId="{A07A3B36-59A0-42FD-889C-1199EFC60415}">
      <dgm:prSet/>
      <dgm:spPr/>
      <dgm:t>
        <a:bodyPr/>
        <a:lstStyle/>
        <a:p>
          <a:pPr rtl="0"/>
          <a:r>
            <a:rPr lang="en-US" dirty="0" smtClean="0">
              <a:solidFill>
                <a:schemeClr val="bg1"/>
              </a:solidFill>
            </a:rPr>
            <a:t>Attract restart providers (e.g., EMO/CMO’s with track record of success)</a:t>
          </a:r>
          <a:endParaRPr lang="en-US" dirty="0">
            <a:solidFill>
              <a:schemeClr val="bg1"/>
            </a:solidFill>
          </a:endParaRPr>
        </a:p>
      </dgm:t>
    </dgm:pt>
    <dgm:pt modelId="{BAAA4E94-D049-4E7E-8457-C38BDF462C7B}" type="parTrans" cxnId="{1E204362-A25F-4506-9AD7-F0E73BECE2DB}">
      <dgm:prSet/>
      <dgm:spPr/>
      <dgm:t>
        <a:bodyPr/>
        <a:lstStyle/>
        <a:p>
          <a:endParaRPr lang="en-US"/>
        </a:p>
      </dgm:t>
    </dgm:pt>
    <dgm:pt modelId="{5F48D451-B1ED-41A2-BC6E-2DCD3918D9E9}" type="sibTrans" cxnId="{1E204362-A25F-4506-9AD7-F0E73BECE2DB}">
      <dgm:prSet/>
      <dgm:spPr/>
      <dgm:t>
        <a:bodyPr/>
        <a:lstStyle/>
        <a:p>
          <a:endParaRPr lang="en-US"/>
        </a:p>
      </dgm:t>
    </dgm:pt>
    <dgm:pt modelId="{A2DC0CD5-817F-4B3A-81DF-F8D45081E305}">
      <dgm:prSet/>
      <dgm:spPr/>
      <dgm:t>
        <a:bodyPr/>
        <a:lstStyle/>
        <a:p>
          <a:pPr rtl="0"/>
          <a:r>
            <a:rPr lang="en-US" dirty="0" smtClean="0">
              <a:solidFill>
                <a:schemeClr val="bg1"/>
              </a:solidFill>
            </a:rPr>
            <a:t>Develop rigorous selection criteria</a:t>
          </a:r>
          <a:endParaRPr lang="en-US" dirty="0">
            <a:solidFill>
              <a:schemeClr val="bg1"/>
            </a:solidFill>
          </a:endParaRPr>
        </a:p>
      </dgm:t>
    </dgm:pt>
    <dgm:pt modelId="{391D9ED0-E94B-4976-83F5-469E51BF748F}" type="parTrans" cxnId="{532A7A3B-D357-4D87-A1FA-3133EB7E180D}">
      <dgm:prSet/>
      <dgm:spPr/>
      <dgm:t>
        <a:bodyPr/>
        <a:lstStyle/>
        <a:p>
          <a:endParaRPr lang="en-US"/>
        </a:p>
      </dgm:t>
    </dgm:pt>
    <dgm:pt modelId="{AE4FEF17-E1FD-4D5F-B27C-A58BF6C9BD12}" type="sibTrans" cxnId="{532A7A3B-D357-4D87-A1FA-3133EB7E180D}">
      <dgm:prSet/>
      <dgm:spPr/>
      <dgm:t>
        <a:bodyPr/>
        <a:lstStyle/>
        <a:p>
          <a:endParaRPr lang="en-US"/>
        </a:p>
      </dgm:t>
    </dgm:pt>
    <dgm:pt modelId="{316352A5-BBDC-454D-8186-9020FEBE7F4C}">
      <dgm:prSet/>
      <dgm:spPr/>
      <dgm:t>
        <a:bodyPr/>
        <a:lstStyle/>
        <a:p>
          <a:pPr rtl="0"/>
          <a:r>
            <a:rPr lang="en-US" dirty="0" smtClean="0">
              <a:solidFill>
                <a:schemeClr val="bg1"/>
              </a:solidFill>
            </a:rPr>
            <a:t>Negotiate relationship terms  </a:t>
          </a:r>
          <a:endParaRPr lang="en-US" dirty="0">
            <a:solidFill>
              <a:schemeClr val="bg1"/>
            </a:solidFill>
          </a:endParaRPr>
        </a:p>
      </dgm:t>
    </dgm:pt>
    <dgm:pt modelId="{2D51FBA9-9231-4419-930F-CB58A1321B40}" type="parTrans" cxnId="{C49A9CD6-438A-461D-B22F-F677DB513325}">
      <dgm:prSet/>
      <dgm:spPr/>
      <dgm:t>
        <a:bodyPr/>
        <a:lstStyle/>
        <a:p>
          <a:endParaRPr lang="en-US"/>
        </a:p>
      </dgm:t>
    </dgm:pt>
    <dgm:pt modelId="{E987EF99-4D26-4BBA-B2AD-E0D89E0BD80E}" type="sibTrans" cxnId="{C49A9CD6-438A-461D-B22F-F677DB513325}">
      <dgm:prSet/>
      <dgm:spPr/>
      <dgm:t>
        <a:bodyPr/>
        <a:lstStyle/>
        <a:p>
          <a:endParaRPr lang="en-US"/>
        </a:p>
      </dgm:t>
    </dgm:pt>
    <dgm:pt modelId="{87CCAFFA-1435-4A7A-9622-FE01E2BE7EA2}">
      <dgm:prSet/>
      <dgm:spPr/>
      <dgm:t>
        <a:bodyPr/>
        <a:lstStyle/>
        <a:p>
          <a:pPr rtl="0"/>
          <a:r>
            <a:rPr lang="en-US" dirty="0" smtClean="0">
              <a:solidFill>
                <a:srgbClr val="FF0000"/>
              </a:solidFill>
            </a:rPr>
            <a:t>Hold providers accountable for outcomes</a:t>
          </a:r>
          <a:endParaRPr lang="en-US" dirty="0">
            <a:solidFill>
              <a:srgbClr val="FF0000"/>
            </a:solidFill>
          </a:endParaRPr>
        </a:p>
      </dgm:t>
    </dgm:pt>
    <dgm:pt modelId="{951536FC-61C6-4A13-A3AD-81AADFC4DB88}" type="parTrans" cxnId="{EB09680A-2682-42BA-8C6C-D4FB9E4DF559}">
      <dgm:prSet/>
      <dgm:spPr/>
      <dgm:t>
        <a:bodyPr/>
        <a:lstStyle/>
        <a:p>
          <a:endParaRPr lang="en-US"/>
        </a:p>
      </dgm:t>
    </dgm:pt>
    <dgm:pt modelId="{0D9E7355-6FD4-4191-BE3B-BB0B2FC2A3A0}" type="sibTrans" cxnId="{EB09680A-2682-42BA-8C6C-D4FB9E4DF559}">
      <dgm:prSet/>
      <dgm:spPr/>
      <dgm:t>
        <a:bodyPr/>
        <a:lstStyle/>
        <a:p>
          <a:endParaRPr lang="en-US"/>
        </a:p>
      </dgm:t>
    </dgm:pt>
    <dgm:pt modelId="{6D9DADC4-685F-4D1F-BAF4-2990532EEE82}">
      <dgm:prSet/>
      <dgm:spPr/>
      <dgm:t>
        <a:bodyPr/>
        <a:lstStyle/>
        <a:p>
          <a:pPr rtl="0"/>
          <a:r>
            <a:rPr lang="en-US" dirty="0" smtClean="0">
              <a:solidFill>
                <a:schemeClr val="bg1"/>
              </a:solidFill>
            </a:rPr>
            <a:t>Extend freedom to act</a:t>
          </a:r>
          <a:endParaRPr lang="en-US" dirty="0">
            <a:solidFill>
              <a:schemeClr val="bg1"/>
            </a:solidFill>
          </a:endParaRPr>
        </a:p>
      </dgm:t>
    </dgm:pt>
    <dgm:pt modelId="{F4C4EC28-F7D3-4F65-8C92-645EE97DCEFA}" type="parTrans" cxnId="{3E8E2FD9-791E-4060-ABCE-94A532DACB90}">
      <dgm:prSet/>
      <dgm:spPr/>
      <dgm:t>
        <a:bodyPr/>
        <a:lstStyle/>
        <a:p>
          <a:endParaRPr lang="en-US"/>
        </a:p>
      </dgm:t>
    </dgm:pt>
    <dgm:pt modelId="{91798C92-ED9C-4C74-B84F-F7DF42FCBF81}" type="sibTrans" cxnId="{3E8E2FD9-791E-4060-ABCE-94A532DACB90}">
      <dgm:prSet/>
      <dgm:spPr/>
      <dgm:t>
        <a:bodyPr/>
        <a:lstStyle/>
        <a:p>
          <a:endParaRPr lang="en-US"/>
        </a:p>
      </dgm:t>
    </dgm:pt>
    <dgm:pt modelId="{9ADDBB67-14C7-45E3-ACCA-A221A1F8D172}" type="pres">
      <dgm:prSet presAssocID="{BA1B97C9-FBA7-454B-93BA-81914B161318}" presName="diagram" presStyleCnt="0">
        <dgm:presLayoutVars>
          <dgm:dir/>
          <dgm:resizeHandles val="exact"/>
        </dgm:presLayoutVars>
      </dgm:prSet>
      <dgm:spPr/>
      <dgm:t>
        <a:bodyPr/>
        <a:lstStyle/>
        <a:p>
          <a:endParaRPr lang="en-US"/>
        </a:p>
      </dgm:t>
    </dgm:pt>
    <dgm:pt modelId="{DB2635D3-E646-4CEE-AAE1-3FA39F80D8F1}" type="pres">
      <dgm:prSet presAssocID="{D849E645-1CE1-4659-8CE7-DA0008473D03}" presName="node" presStyleLbl="node1" presStyleIdx="0" presStyleCnt="6" custScaleY="129907">
        <dgm:presLayoutVars>
          <dgm:bulletEnabled val="1"/>
        </dgm:presLayoutVars>
      </dgm:prSet>
      <dgm:spPr/>
      <dgm:t>
        <a:bodyPr/>
        <a:lstStyle/>
        <a:p>
          <a:endParaRPr lang="en-US"/>
        </a:p>
      </dgm:t>
    </dgm:pt>
    <dgm:pt modelId="{E6449C4E-55CA-48FF-BC7B-5A507E40FEC9}" type="pres">
      <dgm:prSet presAssocID="{F6C11C71-65CC-4C3B-B18A-9ADFA93D097E}" presName="sibTrans" presStyleCnt="0"/>
      <dgm:spPr/>
    </dgm:pt>
    <dgm:pt modelId="{EA2974BA-B5B4-4071-96D8-034933E2469B}" type="pres">
      <dgm:prSet presAssocID="{6D9DADC4-685F-4D1F-BAF4-2990532EEE82}" presName="node" presStyleLbl="node1" presStyleIdx="1" presStyleCnt="6" custScaleY="131620">
        <dgm:presLayoutVars>
          <dgm:bulletEnabled val="1"/>
        </dgm:presLayoutVars>
      </dgm:prSet>
      <dgm:spPr/>
      <dgm:t>
        <a:bodyPr/>
        <a:lstStyle/>
        <a:p>
          <a:endParaRPr lang="en-US"/>
        </a:p>
      </dgm:t>
    </dgm:pt>
    <dgm:pt modelId="{F3E97F69-0F31-425D-B336-D6814C0683A8}" type="pres">
      <dgm:prSet presAssocID="{91798C92-ED9C-4C74-B84F-F7DF42FCBF81}" presName="sibTrans" presStyleCnt="0"/>
      <dgm:spPr/>
    </dgm:pt>
    <dgm:pt modelId="{B4A3FC9D-5273-4982-B4BF-AD72B08CC83A}" type="pres">
      <dgm:prSet presAssocID="{A07A3B36-59A0-42FD-889C-1199EFC60415}" presName="node" presStyleLbl="node1" presStyleIdx="2" presStyleCnt="6" custScaleY="129907">
        <dgm:presLayoutVars>
          <dgm:bulletEnabled val="1"/>
        </dgm:presLayoutVars>
      </dgm:prSet>
      <dgm:spPr/>
      <dgm:t>
        <a:bodyPr/>
        <a:lstStyle/>
        <a:p>
          <a:endParaRPr lang="en-US"/>
        </a:p>
      </dgm:t>
    </dgm:pt>
    <dgm:pt modelId="{00E50E50-F024-45C5-BEEF-FE4065035F1F}" type="pres">
      <dgm:prSet presAssocID="{5F48D451-B1ED-41A2-BC6E-2DCD3918D9E9}" presName="sibTrans" presStyleCnt="0"/>
      <dgm:spPr/>
    </dgm:pt>
    <dgm:pt modelId="{0457F68D-EE78-40F0-84DB-EB407E71BCB4}" type="pres">
      <dgm:prSet presAssocID="{A2DC0CD5-817F-4B3A-81DF-F8D45081E305}" presName="node" presStyleLbl="node1" presStyleIdx="3" presStyleCnt="6" custScaleY="129907">
        <dgm:presLayoutVars>
          <dgm:bulletEnabled val="1"/>
        </dgm:presLayoutVars>
      </dgm:prSet>
      <dgm:spPr/>
      <dgm:t>
        <a:bodyPr/>
        <a:lstStyle/>
        <a:p>
          <a:endParaRPr lang="en-US"/>
        </a:p>
      </dgm:t>
    </dgm:pt>
    <dgm:pt modelId="{E6C393E7-839D-47A1-AF94-D1A2FA1D9CB7}" type="pres">
      <dgm:prSet presAssocID="{AE4FEF17-E1FD-4D5F-B27C-A58BF6C9BD12}" presName="sibTrans" presStyleCnt="0"/>
      <dgm:spPr/>
    </dgm:pt>
    <dgm:pt modelId="{2BDCF735-E157-4F48-9472-8361036DD925}" type="pres">
      <dgm:prSet presAssocID="{316352A5-BBDC-454D-8186-9020FEBE7F4C}" presName="node" presStyleLbl="node1" presStyleIdx="4" presStyleCnt="6" custScaleY="129907">
        <dgm:presLayoutVars>
          <dgm:bulletEnabled val="1"/>
        </dgm:presLayoutVars>
      </dgm:prSet>
      <dgm:spPr/>
      <dgm:t>
        <a:bodyPr/>
        <a:lstStyle/>
        <a:p>
          <a:endParaRPr lang="en-US"/>
        </a:p>
      </dgm:t>
    </dgm:pt>
    <dgm:pt modelId="{C0BBB63F-2FBD-4254-86DB-2B75BC3840F2}" type="pres">
      <dgm:prSet presAssocID="{E987EF99-4D26-4BBA-B2AD-E0D89E0BD80E}" presName="sibTrans" presStyleCnt="0"/>
      <dgm:spPr/>
    </dgm:pt>
    <dgm:pt modelId="{CCA75386-A822-4F04-BF90-7CEA23E2F9CE}" type="pres">
      <dgm:prSet presAssocID="{87CCAFFA-1435-4A7A-9622-FE01E2BE7EA2}" presName="node" presStyleLbl="node1" presStyleIdx="5" presStyleCnt="6" custScaleY="129907">
        <dgm:presLayoutVars>
          <dgm:bulletEnabled val="1"/>
        </dgm:presLayoutVars>
      </dgm:prSet>
      <dgm:spPr/>
      <dgm:t>
        <a:bodyPr/>
        <a:lstStyle/>
        <a:p>
          <a:endParaRPr lang="en-US"/>
        </a:p>
      </dgm:t>
    </dgm:pt>
  </dgm:ptLst>
  <dgm:cxnLst>
    <dgm:cxn modelId="{C49A9CD6-438A-461D-B22F-F677DB513325}" srcId="{BA1B97C9-FBA7-454B-93BA-81914B161318}" destId="{316352A5-BBDC-454D-8186-9020FEBE7F4C}" srcOrd="4" destOrd="0" parTransId="{2D51FBA9-9231-4419-930F-CB58A1321B40}" sibTransId="{E987EF99-4D26-4BBA-B2AD-E0D89E0BD80E}"/>
    <dgm:cxn modelId="{97BB1DE2-D52B-40EA-B3E6-E05FB1C1B71C}" type="presOf" srcId="{A07A3B36-59A0-42FD-889C-1199EFC60415}" destId="{B4A3FC9D-5273-4982-B4BF-AD72B08CC83A}" srcOrd="0" destOrd="0" presId="urn:microsoft.com/office/officeart/2005/8/layout/default"/>
    <dgm:cxn modelId="{63E7BFAE-7B5C-4B16-80BD-108802499F83}" type="presOf" srcId="{316352A5-BBDC-454D-8186-9020FEBE7F4C}" destId="{2BDCF735-E157-4F48-9472-8361036DD925}" srcOrd="0" destOrd="0" presId="urn:microsoft.com/office/officeart/2005/8/layout/default"/>
    <dgm:cxn modelId="{532A7A3B-D357-4D87-A1FA-3133EB7E180D}" srcId="{BA1B97C9-FBA7-454B-93BA-81914B161318}" destId="{A2DC0CD5-817F-4B3A-81DF-F8D45081E305}" srcOrd="3" destOrd="0" parTransId="{391D9ED0-E94B-4976-83F5-469E51BF748F}" sibTransId="{AE4FEF17-E1FD-4D5F-B27C-A58BF6C9BD12}"/>
    <dgm:cxn modelId="{EB09680A-2682-42BA-8C6C-D4FB9E4DF559}" srcId="{BA1B97C9-FBA7-454B-93BA-81914B161318}" destId="{87CCAFFA-1435-4A7A-9622-FE01E2BE7EA2}" srcOrd="5" destOrd="0" parTransId="{951536FC-61C6-4A13-A3AD-81AADFC4DB88}" sibTransId="{0D9E7355-6FD4-4191-BE3B-BB0B2FC2A3A0}"/>
    <dgm:cxn modelId="{3AD395AA-D65C-46E1-B1C4-70057AD4466B}" type="presOf" srcId="{6D9DADC4-685F-4D1F-BAF4-2990532EEE82}" destId="{EA2974BA-B5B4-4071-96D8-034933E2469B}" srcOrd="0" destOrd="0" presId="urn:microsoft.com/office/officeart/2005/8/layout/default"/>
    <dgm:cxn modelId="{D3F3065B-B295-42DE-9A58-0FCC396A0693}" type="presOf" srcId="{D849E645-1CE1-4659-8CE7-DA0008473D03}" destId="{DB2635D3-E646-4CEE-AAE1-3FA39F80D8F1}" srcOrd="0" destOrd="0" presId="urn:microsoft.com/office/officeart/2005/8/layout/default"/>
    <dgm:cxn modelId="{75A17CCF-96F3-4338-9160-65445EBEACAB}" type="presOf" srcId="{A2DC0CD5-817F-4B3A-81DF-F8D45081E305}" destId="{0457F68D-EE78-40F0-84DB-EB407E71BCB4}" srcOrd="0" destOrd="0" presId="urn:microsoft.com/office/officeart/2005/8/layout/default"/>
    <dgm:cxn modelId="{E4E3B1D1-77DD-433C-AB64-88C393B55FA7}" type="presOf" srcId="{BA1B97C9-FBA7-454B-93BA-81914B161318}" destId="{9ADDBB67-14C7-45E3-ACCA-A221A1F8D172}" srcOrd="0" destOrd="0" presId="urn:microsoft.com/office/officeart/2005/8/layout/default"/>
    <dgm:cxn modelId="{1E204362-A25F-4506-9AD7-F0E73BECE2DB}" srcId="{BA1B97C9-FBA7-454B-93BA-81914B161318}" destId="{A07A3B36-59A0-42FD-889C-1199EFC60415}" srcOrd="2" destOrd="0" parTransId="{BAAA4E94-D049-4E7E-8457-C38BDF462C7B}" sibTransId="{5F48D451-B1ED-41A2-BC6E-2DCD3918D9E9}"/>
    <dgm:cxn modelId="{540AF1CD-3A1F-4FCB-8F3A-0C7B71EA8E8F}" srcId="{BA1B97C9-FBA7-454B-93BA-81914B161318}" destId="{D849E645-1CE1-4659-8CE7-DA0008473D03}" srcOrd="0" destOrd="0" parTransId="{3C8F47F3-ACE5-4113-B654-7FED7CAB8C80}" sibTransId="{F6C11C71-65CC-4C3B-B18A-9ADFA93D097E}"/>
    <dgm:cxn modelId="{3E8E2FD9-791E-4060-ABCE-94A532DACB90}" srcId="{BA1B97C9-FBA7-454B-93BA-81914B161318}" destId="{6D9DADC4-685F-4D1F-BAF4-2990532EEE82}" srcOrd="1" destOrd="0" parTransId="{F4C4EC28-F7D3-4F65-8C92-645EE97DCEFA}" sibTransId="{91798C92-ED9C-4C74-B84F-F7DF42FCBF81}"/>
    <dgm:cxn modelId="{29D1BE78-2B6A-4B0B-B3A3-5D3149F1781D}" type="presOf" srcId="{87CCAFFA-1435-4A7A-9622-FE01E2BE7EA2}" destId="{CCA75386-A822-4F04-BF90-7CEA23E2F9CE}" srcOrd="0" destOrd="0" presId="urn:microsoft.com/office/officeart/2005/8/layout/default"/>
    <dgm:cxn modelId="{B19C0CC9-A737-4690-8057-D17BDFC49431}" type="presParOf" srcId="{9ADDBB67-14C7-45E3-ACCA-A221A1F8D172}" destId="{DB2635D3-E646-4CEE-AAE1-3FA39F80D8F1}" srcOrd="0" destOrd="0" presId="urn:microsoft.com/office/officeart/2005/8/layout/default"/>
    <dgm:cxn modelId="{AAE600C4-E03E-4A9F-86B5-4E882F5579AB}" type="presParOf" srcId="{9ADDBB67-14C7-45E3-ACCA-A221A1F8D172}" destId="{E6449C4E-55CA-48FF-BC7B-5A507E40FEC9}" srcOrd="1" destOrd="0" presId="urn:microsoft.com/office/officeart/2005/8/layout/default"/>
    <dgm:cxn modelId="{B694612D-32BD-41D6-83EE-E5942ED61CC3}" type="presParOf" srcId="{9ADDBB67-14C7-45E3-ACCA-A221A1F8D172}" destId="{EA2974BA-B5B4-4071-96D8-034933E2469B}" srcOrd="2" destOrd="0" presId="urn:microsoft.com/office/officeart/2005/8/layout/default"/>
    <dgm:cxn modelId="{6E689347-B472-4288-85CD-989221A02AC3}" type="presParOf" srcId="{9ADDBB67-14C7-45E3-ACCA-A221A1F8D172}" destId="{F3E97F69-0F31-425D-B336-D6814C0683A8}" srcOrd="3" destOrd="0" presId="urn:microsoft.com/office/officeart/2005/8/layout/default"/>
    <dgm:cxn modelId="{2ED0250A-2E8E-47EE-8650-E13F96034248}" type="presParOf" srcId="{9ADDBB67-14C7-45E3-ACCA-A221A1F8D172}" destId="{B4A3FC9D-5273-4982-B4BF-AD72B08CC83A}" srcOrd="4" destOrd="0" presId="urn:microsoft.com/office/officeart/2005/8/layout/default"/>
    <dgm:cxn modelId="{C9320290-22BD-4596-8303-F1BCEAC490A2}" type="presParOf" srcId="{9ADDBB67-14C7-45E3-ACCA-A221A1F8D172}" destId="{00E50E50-F024-45C5-BEEF-FE4065035F1F}" srcOrd="5" destOrd="0" presId="urn:microsoft.com/office/officeart/2005/8/layout/default"/>
    <dgm:cxn modelId="{D8D4AD08-D4DA-4DBE-8DC7-1637233B1F76}" type="presParOf" srcId="{9ADDBB67-14C7-45E3-ACCA-A221A1F8D172}" destId="{0457F68D-EE78-40F0-84DB-EB407E71BCB4}" srcOrd="6" destOrd="0" presId="urn:microsoft.com/office/officeart/2005/8/layout/default"/>
    <dgm:cxn modelId="{4FDEC8A7-ECBB-4687-88FE-6E5306C9E4F0}" type="presParOf" srcId="{9ADDBB67-14C7-45E3-ACCA-A221A1F8D172}" destId="{E6C393E7-839D-47A1-AF94-D1A2FA1D9CB7}" srcOrd="7" destOrd="0" presId="urn:microsoft.com/office/officeart/2005/8/layout/default"/>
    <dgm:cxn modelId="{CCEC9EAC-C5EB-486D-85C6-E1CABA953128}" type="presParOf" srcId="{9ADDBB67-14C7-45E3-ACCA-A221A1F8D172}" destId="{2BDCF735-E157-4F48-9472-8361036DD925}" srcOrd="8" destOrd="0" presId="urn:microsoft.com/office/officeart/2005/8/layout/default"/>
    <dgm:cxn modelId="{FC5B50A2-5E20-49B8-968C-ADFA83E0BB61}" type="presParOf" srcId="{9ADDBB67-14C7-45E3-ACCA-A221A1F8D172}" destId="{C0BBB63F-2FBD-4254-86DB-2B75BC3840F2}" srcOrd="9" destOrd="0" presId="urn:microsoft.com/office/officeart/2005/8/layout/default"/>
    <dgm:cxn modelId="{11FD4CB8-B3BD-4C99-AF9A-6684E08CBF02}" type="presParOf" srcId="{9ADDBB67-14C7-45E3-ACCA-A221A1F8D172}" destId="{CCA75386-A822-4F04-BF90-7CEA23E2F9CE}" srcOrd="10" destOrd="0" presId="urn:microsoft.com/office/officeart/2005/8/layout/default"/>
  </dgm:cxnLst>
  <dgm:bg/>
  <dgm:whole/>
  <dgm:extLst>
    <a:ext uri="http://schemas.microsoft.com/office/drawing/2008/diagram"/>
  </dgm:extLst>
</dgm:dataModel>
</file>

<file path=ppt/diagrams/data14.xml><?xml version="1.0" encoding="utf-8"?>
<dgm:dataModel xmlns:dgm="http://schemas.openxmlformats.org/drawingml/2006/diagram" xmlns:a="http://schemas.openxmlformats.org/drawingml/2006/main">
  <dgm:ptLst>
    <dgm:pt modelId="{4800D3ED-A514-4C14-9BA1-E0B5BD57C00F}" type="doc">
      <dgm:prSet loTypeId="urn:microsoft.com/office/officeart/2005/8/layout/vList4" loCatId="list" qsTypeId="urn:microsoft.com/office/officeart/2005/8/quickstyle/simple1#60" qsCatId="simple" csTypeId="urn:microsoft.com/office/officeart/2005/8/colors/accent1_2#62" csCatId="accent1" phldr="1"/>
      <dgm:spPr/>
      <dgm:t>
        <a:bodyPr/>
        <a:lstStyle/>
        <a:p>
          <a:endParaRPr lang="en-US"/>
        </a:p>
      </dgm:t>
    </dgm:pt>
    <dgm:pt modelId="{24060450-01AB-4370-A579-2EBE77B555E2}">
      <dgm:prSet/>
      <dgm:spPr/>
      <dgm:t>
        <a:bodyPr/>
        <a:lstStyle/>
        <a:p>
          <a:pPr rtl="0"/>
          <a:r>
            <a:rPr lang="en-US" dirty="0" smtClean="0"/>
            <a:t>Establish clear, measurable, and achievable student achievement and organizational performance goals;</a:t>
          </a:r>
          <a:endParaRPr lang="en-US" dirty="0"/>
        </a:p>
      </dgm:t>
    </dgm:pt>
    <dgm:pt modelId="{3D0A1BCE-C080-4CEB-8A92-C77073CE28A6}" type="parTrans" cxnId="{416F1BE0-CE47-43B7-8727-352B6F8990CC}">
      <dgm:prSet/>
      <dgm:spPr/>
      <dgm:t>
        <a:bodyPr/>
        <a:lstStyle/>
        <a:p>
          <a:endParaRPr lang="en-US"/>
        </a:p>
      </dgm:t>
    </dgm:pt>
    <dgm:pt modelId="{FB73069F-FE4E-49FC-8F94-2A1B64936E48}" type="sibTrans" cxnId="{416F1BE0-CE47-43B7-8727-352B6F8990CC}">
      <dgm:prSet/>
      <dgm:spPr/>
      <dgm:t>
        <a:bodyPr/>
        <a:lstStyle/>
        <a:p>
          <a:endParaRPr lang="en-US"/>
        </a:p>
      </dgm:t>
    </dgm:pt>
    <dgm:pt modelId="{01D4AA15-D386-489E-8439-FDEC7EBBC32C}">
      <dgm:prSet/>
      <dgm:spPr/>
      <dgm:t>
        <a:bodyPr/>
        <a:lstStyle/>
        <a:p>
          <a:pPr rtl="0"/>
          <a:r>
            <a:rPr lang="en-US" dirty="0" smtClean="0"/>
            <a:t>Collect a tangible body of evidence;</a:t>
          </a:r>
          <a:endParaRPr lang="en-US" dirty="0"/>
        </a:p>
      </dgm:t>
    </dgm:pt>
    <dgm:pt modelId="{AC876EA7-CEEA-4011-B64D-F7E39AF6C8F5}" type="parTrans" cxnId="{D70C0707-0C6B-4246-92C5-5066198D2538}">
      <dgm:prSet/>
      <dgm:spPr/>
      <dgm:t>
        <a:bodyPr/>
        <a:lstStyle/>
        <a:p>
          <a:endParaRPr lang="en-US"/>
        </a:p>
      </dgm:t>
    </dgm:pt>
    <dgm:pt modelId="{49D114E3-AC7E-4E81-95AB-F0BA51170F80}" type="sibTrans" cxnId="{D70C0707-0C6B-4246-92C5-5066198D2538}">
      <dgm:prSet/>
      <dgm:spPr/>
      <dgm:t>
        <a:bodyPr/>
        <a:lstStyle/>
        <a:p>
          <a:endParaRPr lang="en-US"/>
        </a:p>
      </dgm:t>
    </dgm:pt>
    <dgm:pt modelId="{369C6581-9BA2-4BE0-B28F-100EDAC7FD84}">
      <dgm:prSet/>
      <dgm:spPr/>
      <dgm:t>
        <a:bodyPr/>
        <a:lstStyle/>
        <a:p>
          <a:pPr rtl="0"/>
          <a:r>
            <a:rPr lang="en-US" dirty="0" smtClean="0"/>
            <a:t>Establish process for evaluation that includes examining academic, organizational, financial and compliance data;</a:t>
          </a:r>
          <a:endParaRPr lang="en-US" dirty="0"/>
        </a:p>
      </dgm:t>
    </dgm:pt>
    <dgm:pt modelId="{0BE80AE9-F2E6-4235-AEA4-6D231D5EE12A}" type="parTrans" cxnId="{E5335627-2A05-463D-8DF4-4E01AD654703}">
      <dgm:prSet/>
      <dgm:spPr/>
      <dgm:t>
        <a:bodyPr/>
        <a:lstStyle/>
        <a:p>
          <a:endParaRPr lang="en-US"/>
        </a:p>
      </dgm:t>
    </dgm:pt>
    <dgm:pt modelId="{70E84D01-1CD7-4CAA-94C6-CEF9BA9782CD}" type="sibTrans" cxnId="{E5335627-2A05-463D-8DF4-4E01AD654703}">
      <dgm:prSet/>
      <dgm:spPr/>
      <dgm:t>
        <a:bodyPr/>
        <a:lstStyle/>
        <a:p>
          <a:endParaRPr lang="en-US"/>
        </a:p>
      </dgm:t>
    </dgm:pt>
    <dgm:pt modelId="{DFF2F4EC-8A3A-4F9B-89F5-FC805B10BD7B}">
      <dgm:prSet/>
      <dgm:spPr/>
      <dgm:t>
        <a:bodyPr/>
        <a:lstStyle/>
        <a:p>
          <a:pPr rtl="0"/>
          <a:r>
            <a:rPr lang="en-US" dirty="0" smtClean="0"/>
            <a:t>Develop data gathering and reporting cycle;</a:t>
          </a:r>
          <a:endParaRPr lang="en-US" dirty="0"/>
        </a:p>
      </dgm:t>
    </dgm:pt>
    <dgm:pt modelId="{A1C1C8D1-B06B-4BE5-B084-4FFA376D55DF}" type="parTrans" cxnId="{765F9DB5-F844-40D7-A0B3-58A2E333C41B}">
      <dgm:prSet/>
      <dgm:spPr/>
      <dgm:t>
        <a:bodyPr/>
        <a:lstStyle/>
        <a:p>
          <a:endParaRPr lang="en-US"/>
        </a:p>
      </dgm:t>
    </dgm:pt>
    <dgm:pt modelId="{29F5DE1B-6592-4E53-8376-1BC0856EB2A2}" type="sibTrans" cxnId="{765F9DB5-F844-40D7-A0B3-58A2E333C41B}">
      <dgm:prSet/>
      <dgm:spPr/>
      <dgm:t>
        <a:bodyPr/>
        <a:lstStyle/>
        <a:p>
          <a:endParaRPr lang="en-US"/>
        </a:p>
      </dgm:t>
    </dgm:pt>
    <dgm:pt modelId="{497A0B2E-6F46-47B5-82C4-53D1027C344E}">
      <dgm:prSet/>
      <dgm:spPr/>
      <dgm:t>
        <a:bodyPr/>
        <a:lstStyle/>
        <a:p>
          <a:pPr rtl="0"/>
          <a:r>
            <a:rPr lang="en-US" dirty="0" smtClean="0"/>
            <a:t>Articulate consequences for failure to meeting performance targets</a:t>
          </a:r>
          <a:endParaRPr lang="en-US" dirty="0"/>
        </a:p>
      </dgm:t>
    </dgm:pt>
    <dgm:pt modelId="{C79F81A4-CB4F-4C0A-B064-037E0BC8FE87}" type="parTrans" cxnId="{87BCAECC-08AF-4EEA-B727-71F728C922F6}">
      <dgm:prSet/>
      <dgm:spPr/>
      <dgm:t>
        <a:bodyPr/>
        <a:lstStyle/>
        <a:p>
          <a:endParaRPr lang="en-US"/>
        </a:p>
      </dgm:t>
    </dgm:pt>
    <dgm:pt modelId="{EA984E18-3F95-4316-B31F-88610DC15110}" type="sibTrans" cxnId="{87BCAECC-08AF-4EEA-B727-71F728C922F6}">
      <dgm:prSet/>
      <dgm:spPr/>
      <dgm:t>
        <a:bodyPr/>
        <a:lstStyle/>
        <a:p>
          <a:endParaRPr lang="en-US"/>
        </a:p>
      </dgm:t>
    </dgm:pt>
    <dgm:pt modelId="{D01B5046-8226-4E10-9638-376144E0C930}">
      <dgm:prSet/>
      <dgm:spPr/>
      <dgm:t>
        <a:bodyPr/>
        <a:lstStyle/>
        <a:p>
          <a:pPr rtl="0"/>
          <a:r>
            <a:rPr lang="en-US" dirty="0" smtClean="0"/>
            <a:t>Prepare to retry if restart falters, and </a:t>
          </a:r>
          <a:endParaRPr lang="en-US" dirty="0"/>
        </a:p>
      </dgm:t>
    </dgm:pt>
    <dgm:pt modelId="{9A12488B-7153-42D9-BBE4-549469C65E94}" type="parTrans" cxnId="{D29A8B00-997B-4DC3-9B3E-6C968B452C6C}">
      <dgm:prSet/>
      <dgm:spPr/>
      <dgm:t>
        <a:bodyPr/>
        <a:lstStyle/>
        <a:p>
          <a:endParaRPr lang="en-US"/>
        </a:p>
      </dgm:t>
    </dgm:pt>
    <dgm:pt modelId="{12ADD9EB-86DF-4D72-BF70-D14D70A05E07}" type="sibTrans" cxnId="{D29A8B00-997B-4DC3-9B3E-6C968B452C6C}">
      <dgm:prSet/>
      <dgm:spPr/>
      <dgm:t>
        <a:bodyPr/>
        <a:lstStyle/>
        <a:p>
          <a:endParaRPr lang="en-US"/>
        </a:p>
      </dgm:t>
    </dgm:pt>
    <dgm:pt modelId="{3E455888-10AD-4804-BCE2-01DCF9AF81F6}">
      <dgm:prSet/>
      <dgm:spPr/>
      <dgm:t>
        <a:bodyPr/>
        <a:lstStyle/>
        <a:p>
          <a:pPr rtl="0"/>
          <a:r>
            <a:rPr lang="en-US" dirty="0" smtClean="0"/>
            <a:t>Develop criteria for renewal or revocation of the contract.</a:t>
          </a:r>
          <a:endParaRPr lang="en-US" dirty="0"/>
        </a:p>
      </dgm:t>
    </dgm:pt>
    <dgm:pt modelId="{2280587C-7D00-46D6-BF11-829B3043405C}" type="parTrans" cxnId="{B238A7BF-9317-44E4-964C-B0EEE257A605}">
      <dgm:prSet/>
      <dgm:spPr/>
      <dgm:t>
        <a:bodyPr/>
        <a:lstStyle/>
        <a:p>
          <a:endParaRPr lang="en-US"/>
        </a:p>
      </dgm:t>
    </dgm:pt>
    <dgm:pt modelId="{E34BFB4B-25F1-42C2-B802-CAEB15858038}" type="sibTrans" cxnId="{B238A7BF-9317-44E4-964C-B0EEE257A605}">
      <dgm:prSet/>
      <dgm:spPr/>
      <dgm:t>
        <a:bodyPr/>
        <a:lstStyle/>
        <a:p>
          <a:endParaRPr lang="en-US"/>
        </a:p>
      </dgm:t>
    </dgm:pt>
    <dgm:pt modelId="{B3DD7180-D414-4AE2-B5E2-419D83951B17}" type="pres">
      <dgm:prSet presAssocID="{4800D3ED-A514-4C14-9BA1-E0B5BD57C00F}" presName="linear" presStyleCnt="0">
        <dgm:presLayoutVars>
          <dgm:dir/>
          <dgm:resizeHandles val="exact"/>
        </dgm:presLayoutVars>
      </dgm:prSet>
      <dgm:spPr/>
      <dgm:t>
        <a:bodyPr/>
        <a:lstStyle/>
        <a:p>
          <a:endParaRPr lang="en-US"/>
        </a:p>
      </dgm:t>
    </dgm:pt>
    <dgm:pt modelId="{229D8C6C-BB77-4A9F-926C-B8A8E775E57C}" type="pres">
      <dgm:prSet presAssocID="{24060450-01AB-4370-A579-2EBE77B555E2}" presName="comp" presStyleCnt="0"/>
      <dgm:spPr/>
    </dgm:pt>
    <dgm:pt modelId="{F2F31772-4C84-44DE-AA3D-B05ABEDA7D15}" type="pres">
      <dgm:prSet presAssocID="{24060450-01AB-4370-A579-2EBE77B555E2}" presName="box" presStyleLbl="node1" presStyleIdx="0" presStyleCnt="7"/>
      <dgm:spPr/>
      <dgm:t>
        <a:bodyPr/>
        <a:lstStyle/>
        <a:p>
          <a:endParaRPr lang="en-US"/>
        </a:p>
      </dgm:t>
    </dgm:pt>
    <dgm:pt modelId="{8E1EDC24-147C-48C0-BE74-071749E40171}" type="pres">
      <dgm:prSet presAssocID="{24060450-01AB-4370-A579-2EBE77B555E2}" presName="img" presStyleLbl="fgImgPlace1" presStyleIdx="0" presStyleCnt="7" custScaleX="41916"/>
      <dgm:spPr>
        <a:blipFill rotWithShape="0">
          <a:blip xmlns:r="http://schemas.openxmlformats.org/officeDocument/2006/relationships" r:embed="rId1"/>
          <a:stretch>
            <a:fillRect/>
          </a:stretch>
        </a:blipFill>
      </dgm:spPr>
    </dgm:pt>
    <dgm:pt modelId="{4BDA5236-2210-4DFB-BA3C-DAB062A8BCFE}" type="pres">
      <dgm:prSet presAssocID="{24060450-01AB-4370-A579-2EBE77B555E2}" presName="text" presStyleLbl="node1" presStyleIdx="0" presStyleCnt="7">
        <dgm:presLayoutVars>
          <dgm:bulletEnabled val="1"/>
        </dgm:presLayoutVars>
      </dgm:prSet>
      <dgm:spPr/>
      <dgm:t>
        <a:bodyPr/>
        <a:lstStyle/>
        <a:p>
          <a:endParaRPr lang="en-US"/>
        </a:p>
      </dgm:t>
    </dgm:pt>
    <dgm:pt modelId="{4F248AF8-B975-4384-A162-85CA64CC88C8}" type="pres">
      <dgm:prSet presAssocID="{FB73069F-FE4E-49FC-8F94-2A1B64936E48}" presName="spacer" presStyleCnt="0"/>
      <dgm:spPr/>
    </dgm:pt>
    <dgm:pt modelId="{D3EAEE06-4000-4B85-9BD7-7113964B59EC}" type="pres">
      <dgm:prSet presAssocID="{01D4AA15-D386-489E-8439-FDEC7EBBC32C}" presName="comp" presStyleCnt="0"/>
      <dgm:spPr/>
    </dgm:pt>
    <dgm:pt modelId="{DD0B262E-98C0-4E99-A599-97C698EA13F1}" type="pres">
      <dgm:prSet presAssocID="{01D4AA15-D386-489E-8439-FDEC7EBBC32C}" presName="box" presStyleLbl="node1" presStyleIdx="1" presStyleCnt="7"/>
      <dgm:spPr/>
      <dgm:t>
        <a:bodyPr/>
        <a:lstStyle/>
        <a:p>
          <a:endParaRPr lang="en-US"/>
        </a:p>
      </dgm:t>
    </dgm:pt>
    <dgm:pt modelId="{C631B9CB-D938-4D72-AF80-E54F658ADDFA}" type="pres">
      <dgm:prSet presAssocID="{01D4AA15-D386-489E-8439-FDEC7EBBC32C}" presName="img" presStyleLbl="fgImgPlace1" presStyleIdx="1" presStyleCnt="7" custScaleX="41916"/>
      <dgm:spPr>
        <a:blipFill rotWithShape="0">
          <a:blip xmlns:r="http://schemas.openxmlformats.org/officeDocument/2006/relationships" r:embed="rId1"/>
          <a:stretch>
            <a:fillRect/>
          </a:stretch>
        </a:blipFill>
      </dgm:spPr>
    </dgm:pt>
    <dgm:pt modelId="{17DF1ECD-5BAD-4261-B28A-7BDB8C068E5E}" type="pres">
      <dgm:prSet presAssocID="{01D4AA15-D386-489E-8439-FDEC7EBBC32C}" presName="text" presStyleLbl="node1" presStyleIdx="1" presStyleCnt="7">
        <dgm:presLayoutVars>
          <dgm:bulletEnabled val="1"/>
        </dgm:presLayoutVars>
      </dgm:prSet>
      <dgm:spPr/>
      <dgm:t>
        <a:bodyPr/>
        <a:lstStyle/>
        <a:p>
          <a:endParaRPr lang="en-US"/>
        </a:p>
      </dgm:t>
    </dgm:pt>
    <dgm:pt modelId="{8B3412D2-C6C9-4203-BE82-1317021FC5BF}" type="pres">
      <dgm:prSet presAssocID="{49D114E3-AC7E-4E81-95AB-F0BA51170F80}" presName="spacer" presStyleCnt="0"/>
      <dgm:spPr/>
    </dgm:pt>
    <dgm:pt modelId="{45E31EC8-8E9B-4CBF-8832-4599BBD1EC37}" type="pres">
      <dgm:prSet presAssocID="{369C6581-9BA2-4BE0-B28F-100EDAC7FD84}" presName="comp" presStyleCnt="0"/>
      <dgm:spPr/>
    </dgm:pt>
    <dgm:pt modelId="{91F986DB-94EA-40AD-8312-31AC25131232}" type="pres">
      <dgm:prSet presAssocID="{369C6581-9BA2-4BE0-B28F-100EDAC7FD84}" presName="box" presStyleLbl="node1" presStyleIdx="2" presStyleCnt="7"/>
      <dgm:spPr/>
      <dgm:t>
        <a:bodyPr/>
        <a:lstStyle/>
        <a:p>
          <a:endParaRPr lang="en-US"/>
        </a:p>
      </dgm:t>
    </dgm:pt>
    <dgm:pt modelId="{C749C93E-D316-4B9B-992B-390DE8A7321E}" type="pres">
      <dgm:prSet presAssocID="{369C6581-9BA2-4BE0-B28F-100EDAC7FD84}" presName="img" presStyleLbl="fgImgPlace1" presStyleIdx="2" presStyleCnt="7" custScaleX="41917"/>
      <dgm:spPr>
        <a:blipFill rotWithShape="0">
          <a:blip xmlns:r="http://schemas.openxmlformats.org/officeDocument/2006/relationships" r:embed="rId1"/>
          <a:stretch>
            <a:fillRect/>
          </a:stretch>
        </a:blipFill>
      </dgm:spPr>
    </dgm:pt>
    <dgm:pt modelId="{93F5505A-E7A9-4B08-A46C-CC050AF7C0C8}" type="pres">
      <dgm:prSet presAssocID="{369C6581-9BA2-4BE0-B28F-100EDAC7FD84}" presName="text" presStyleLbl="node1" presStyleIdx="2" presStyleCnt="7">
        <dgm:presLayoutVars>
          <dgm:bulletEnabled val="1"/>
        </dgm:presLayoutVars>
      </dgm:prSet>
      <dgm:spPr/>
      <dgm:t>
        <a:bodyPr/>
        <a:lstStyle/>
        <a:p>
          <a:endParaRPr lang="en-US"/>
        </a:p>
      </dgm:t>
    </dgm:pt>
    <dgm:pt modelId="{23966E28-8953-4436-ACB9-DF3A22F24F8C}" type="pres">
      <dgm:prSet presAssocID="{70E84D01-1CD7-4CAA-94C6-CEF9BA9782CD}" presName="spacer" presStyleCnt="0"/>
      <dgm:spPr/>
    </dgm:pt>
    <dgm:pt modelId="{0B067E9C-FBEB-46A9-BA31-1E3D8FAF5AF7}" type="pres">
      <dgm:prSet presAssocID="{DFF2F4EC-8A3A-4F9B-89F5-FC805B10BD7B}" presName="comp" presStyleCnt="0"/>
      <dgm:spPr/>
    </dgm:pt>
    <dgm:pt modelId="{214F2931-3941-4B86-BC76-95B529BBEDEF}" type="pres">
      <dgm:prSet presAssocID="{DFF2F4EC-8A3A-4F9B-89F5-FC805B10BD7B}" presName="box" presStyleLbl="node1" presStyleIdx="3" presStyleCnt="7"/>
      <dgm:spPr/>
      <dgm:t>
        <a:bodyPr/>
        <a:lstStyle/>
        <a:p>
          <a:endParaRPr lang="en-US"/>
        </a:p>
      </dgm:t>
    </dgm:pt>
    <dgm:pt modelId="{CAA14632-FBCD-456D-B427-9B9EB5C54478}" type="pres">
      <dgm:prSet presAssocID="{DFF2F4EC-8A3A-4F9B-89F5-FC805B10BD7B}" presName="img" presStyleLbl="fgImgPlace1" presStyleIdx="3" presStyleCnt="7" custScaleX="41917"/>
      <dgm:spPr>
        <a:blipFill rotWithShape="0">
          <a:blip xmlns:r="http://schemas.openxmlformats.org/officeDocument/2006/relationships" r:embed="rId1"/>
          <a:stretch>
            <a:fillRect/>
          </a:stretch>
        </a:blipFill>
      </dgm:spPr>
    </dgm:pt>
    <dgm:pt modelId="{021B7DD7-BCA5-4787-BB69-C8AE13B8C247}" type="pres">
      <dgm:prSet presAssocID="{DFF2F4EC-8A3A-4F9B-89F5-FC805B10BD7B}" presName="text" presStyleLbl="node1" presStyleIdx="3" presStyleCnt="7">
        <dgm:presLayoutVars>
          <dgm:bulletEnabled val="1"/>
        </dgm:presLayoutVars>
      </dgm:prSet>
      <dgm:spPr/>
      <dgm:t>
        <a:bodyPr/>
        <a:lstStyle/>
        <a:p>
          <a:endParaRPr lang="en-US"/>
        </a:p>
      </dgm:t>
    </dgm:pt>
    <dgm:pt modelId="{4BE7AE37-361A-4BCE-97CB-6BDF21AB662B}" type="pres">
      <dgm:prSet presAssocID="{29F5DE1B-6592-4E53-8376-1BC0856EB2A2}" presName="spacer" presStyleCnt="0"/>
      <dgm:spPr/>
    </dgm:pt>
    <dgm:pt modelId="{DCA0EB2B-D365-4D52-B43B-6FA77F5DCDB1}" type="pres">
      <dgm:prSet presAssocID="{497A0B2E-6F46-47B5-82C4-53D1027C344E}" presName="comp" presStyleCnt="0"/>
      <dgm:spPr/>
    </dgm:pt>
    <dgm:pt modelId="{AE100E16-5A72-4568-9E89-886EF8601B8B}" type="pres">
      <dgm:prSet presAssocID="{497A0B2E-6F46-47B5-82C4-53D1027C344E}" presName="box" presStyleLbl="node1" presStyleIdx="4" presStyleCnt="7"/>
      <dgm:spPr/>
      <dgm:t>
        <a:bodyPr/>
        <a:lstStyle/>
        <a:p>
          <a:endParaRPr lang="en-US"/>
        </a:p>
      </dgm:t>
    </dgm:pt>
    <dgm:pt modelId="{912F40EF-FEDD-4EAE-9017-9C112FA95478}" type="pres">
      <dgm:prSet presAssocID="{497A0B2E-6F46-47B5-82C4-53D1027C344E}" presName="img" presStyleLbl="fgImgPlace1" presStyleIdx="4" presStyleCnt="7" custScaleX="41916"/>
      <dgm:spPr>
        <a:blipFill rotWithShape="0">
          <a:blip xmlns:r="http://schemas.openxmlformats.org/officeDocument/2006/relationships" r:embed="rId1"/>
          <a:stretch>
            <a:fillRect/>
          </a:stretch>
        </a:blipFill>
      </dgm:spPr>
    </dgm:pt>
    <dgm:pt modelId="{ABC7D4B2-F935-41FC-A82A-0E74A0163A64}" type="pres">
      <dgm:prSet presAssocID="{497A0B2E-6F46-47B5-82C4-53D1027C344E}" presName="text" presStyleLbl="node1" presStyleIdx="4" presStyleCnt="7">
        <dgm:presLayoutVars>
          <dgm:bulletEnabled val="1"/>
        </dgm:presLayoutVars>
      </dgm:prSet>
      <dgm:spPr/>
      <dgm:t>
        <a:bodyPr/>
        <a:lstStyle/>
        <a:p>
          <a:endParaRPr lang="en-US"/>
        </a:p>
      </dgm:t>
    </dgm:pt>
    <dgm:pt modelId="{3D6B27BE-60ED-4E29-8882-F456F6A7AB2A}" type="pres">
      <dgm:prSet presAssocID="{EA984E18-3F95-4316-B31F-88610DC15110}" presName="spacer" presStyleCnt="0"/>
      <dgm:spPr/>
    </dgm:pt>
    <dgm:pt modelId="{7584CC0B-B06A-44F8-BD41-0437ED7713BF}" type="pres">
      <dgm:prSet presAssocID="{D01B5046-8226-4E10-9638-376144E0C930}" presName="comp" presStyleCnt="0"/>
      <dgm:spPr/>
    </dgm:pt>
    <dgm:pt modelId="{58E51ED7-83E2-4F9C-BF48-FA3DD22B1E0C}" type="pres">
      <dgm:prSet presAssocID="{D01B5046-8226-4E10-9638-376144E0C930}" presName="box" presStyleLbl="node1" presStyleIdx="5" presStyleCnt="7"/>
      <dgm:spPr/>
      <dgm:t>
        <a:bodyPr/>
        <a:lstStyle/>
        <a:p>
          <a:endParaRPr lang="en-US"/>
        </a:p>
      </dgm:t>
    </dgm:pt>
    <dgm:pt modelId="{46A290A9-D2A4-4032-843A-2D5F8D0FA6B1}" type="pres">
      <dgm:prSet presAssocID="{D01B5046-8226-4E10-9638-376144E0C930}" presName="img" presStyleLbl="fgImgPlace1" presStyleIdx="5" presStyleCnt="7" custScaleX="40186" custScaleY="100820" custLinFactNeighborX="865" custLinFactNeighborY="6093"/>
      <dgm:spPr>
        <a:blipFill rotWithShape="0">
          <a:blip xmlns:r="http://schemas.openxmlformats.org/officeDocument/2006/relationships" r:embed="rId1"/>
          <a:stretch>
            <a:fillRect/>
          </a:stretch>
        </a:blipFill>
      </dgm:spPr>
    </dgm:pt>
    <dgm:pt modelId="{0CDF0F22-F49C-46D6-8C1F-5E533372B12D}" type="pres">
      <dgm:prSet presAssocID="{D01B5046-8226-4E10-9638-376144E0C930}" presName="text" presStyleLbl="node1" presStyleIdx="5" presStyleCnt="7">
        <dgm:presLayoutVars>
          <dgm:bulletEnabled val="1"/>
        </dgm:presLayoutVars>
      </dgm:prSet>
      <dgm:spPr/>
      <dgm:t>
        <a:bodyPr/>
        <a:lstStyle/>
        <a:p>
          <a:endParaRPr lang="en-US"/>
        </a:p>
      </dgm:t>
    </dgm:pt>
    <dgm:pt modelId="{4B8D1375-3693-4CBF-86B1-B01535340C42}" type="pres">
      <dgm:prSet presAssocID="{12ADD9EB-86DF-4D72-BF70-D14D70A05E07}" presName="spacer" presStyleCnt="0"/>
      <dgm:spPr/>
    </dgm:pt>
    <dgm:pt modelId="{2A09D51F-671C-4343-BEDD-B15A0C3D7AED}" type="pres">
      <dgm:prSet presAssocID="{3E455888-10AD-4804-BCE2-01DCF9AF81F6}" presName="comp" presStyleCnt="0"/>
      <dgm:spPr/>
    </dgm:pt>
    <dgm:pt modelId="{147AD936-2E65-4B4B-81AE-E7DF9F88EF6D}" type="pres">
      <dgm:prSet presAssocID="{3E455888-10AD-4804-BCE2-01DCF9AF81F6}" presName="box" presStyleLbl="node1" presStyleIdx="6" presStyleCnt="7"/>
      <dgm:spPr/>
      <dgm:t>
        <a:bodyPr/>
        <a:lstStyle/>
        <a:p>
          <a:endParaRPr lang="en-US"/>
        </a:p>
      </dgm:t>
    </dgm:pt>
    <dgm:pt modelId="{51A40030-21A6-4D42-81B7-5A745A6BF139}" type="pres">
      <dgm:prSet presAssocID="{3E455888-10AD-4804-BCE2-01DCF9AF81F6}" presName="img" presStyleLbl="fgImgPlace1" presStyleIdx="6" presStyleCnt="7" custScaleX="41916"/>
      <dgm:spPr>
        <a:blipFill rotWithShape="0">
          <a:blip xmlns:r="http://schemas.openxmlformats.org/officeDocument/2006/relationships" r:embed="rId1"/>
          <a:stretch>
            <a:fillRect/>
          </a:stretch>
        </a:blipFill>
      </dgm:spPr>
    </dgm:pt>
    <dgm:pt modelId="{65AE76FE-1C97-4B21-89ED-27DD7100B32C}" type="pres">
      <dgm:prSet presAssocID="{3E455888-10AD-4804-BCE2-01DCF9AF81F6}" presName="text" presStyleLbl="node1" presStyleIdx="6" presStyleCnt="7">
        <dgm:presLayoutVars>
          <dgm:bulletEnabled val="1"/>
        </dgm:presLayoutVars>
      </dgm:prSet>
      <dgm:spPr/>
      <dgm:t>
        <a:bodyPr/>
        <a:lstStyle/>
        <a:p>
          <a:endParaRPr lang="en-US"/>
        </a:p>
      </dgm:t>
    </dgm:pt>
  </dgm:ptLst>
  <dgm:cxnLst>
    <dgm:cxn modelId="{416F1BE0-CE47-43B7-8727-352B6F8990CC}" srcId="{4800D3ED-A514-4C14-9BA1-E0B5BD57C00F}" destId="{24060450-01AB-4370-A579-2EBE77B555E2}" srcOrd="0" destOrd="0" parTransId="{3D0A1BCE-C080-4CEB-8A92-C77073CE28A6}" sibTransId="{FB73069F-FE4E-49FC-8F94-2A1B64936E48}"/>
    <dgm:cxn modelId="{B238A7BF-9317-44E4-964C-B0EEE257A605}" srcId="{4800D3ED-A514-4C14-9BA1-E0B5BD57C00F}" destId="{3E455888-10AD-4804-BCE2-01DCF9AF81F6}" srcOrd="6" destOrd="0" parTransId="{2280587C-7D00-46D6-BF11-829B3043405C}" sibTransId="{E34BFB4B-25F1-42C2-B802-CAEB15858038}"/>
    <dgm:cxn modelId="{87BCAECC-08AF-4EEA-B727-71F728C922F6}" srcId="{4800D3ED-A514-4C14-9BA1-E0B5BD57C00F}" destId="{497A0B2E-6F46-47B5-82C4-53D1027C344E}" srcOrd="4" destOrd="0" parTransId="{C79F81A4-CB4F-4C0A-B064-037E0BC8FE87}" sibTransId="{EA984E18-3F95-4316-B31F-88610DC15110}"/>
    <dgm:cxn modelId="{2A8E2DC5-330E-4959-ABDA-34FFB41A0AE9}" type="presOf" srcId="{D01B5046-8226-4E10-9638-376144E0C930}" destId="{58E51ED7-83E2-4F9C-BF48-FA3DD22B1E0C}" srcOrd="0" destOrd="0" presId="urn:microsoft.com/office/officeart/2005/8/layout/vList4"/>
    <dgm:cxn modelId="{DB7DE199-F31E-4ED3-8B72-CBA96B862823}" type="presOf" srcId="{24060450-01AB-4370-A579-2EBE77B555E2}" destId="{4BDA5236-2210-4DFB-BA3C-DAB062A8BCFE}" srcOrd="1" destOrd="0" presId="urn:microsoft.com/office/officeart/2005/8/layout/vList4"/>
    <dgm:cxn modelId="{BAC33A49-92CD-4381-82AF-0ECE01CC1DC0}" type="presOf" srcId="{DFF2F4EC-8A3A-4F9B-89F5-FC805B10BD7B}" destId="{214F2931-3941-4B86-BC76-95B529BBEDEF}" srcOrd="0" destOrd="0" presId="urn:microsoft.com/office/officeart/2005/8/layout/vList4"/>
    <dgm:cxn modelId="{FA136EAD-3477-41D8-A0F4-B69CDEE76C12}" type="presOf" srcId="{24060450-01AB-4370-A579-2EBE77B555E2}" destId="{F2F31772-4C84-44DE-AA3D-B05ABEDA7D15}" srcOrd="0" destOrd="0" presId="urn:microsoft.com/office/officeart/2005/8/layout/vList4"/>
    <dgm:cxn modelId="{765F9DB5-F844-40D7-A0B3-58A2E333C41B}" srcId="{4800D3ED-A514-4C14-9BA1-E0B5BD57C00F}" destId="{DFF2F4EC-8A3A-4F9B-89F5-FC805B10BD7B}" srcOrd="3" destOrd="0" parTransId="{A1C1C8D1-B06B-4BE5-B084-4FFA376D55DF}" sibTransId="{29F5DE1B-6592-4E53-8376-1BC0856EB2A2}"/>
    <dgm:cxn modelId="{D70C0707-0C6B-4246-92C5-5066198D2538}" srcId="{4800D3ED-A514-4C14-9BA1-E0B5BD57C00F}" destId="{01D4AA15-D386-489E-8439-FDEC7EBBC32C}" srcOrd="1" destOrd="0" parTransId="{AC876EA7-CEEA-4011-B64D-F7E39AF6C8F5}" sibTransId="{49D114E3-AC7E-4E81-95AB-F0BA51170F80}"/>
    <dgm:cxn modelId="{40DDC88A-B37B-4492-BC02-55E635A22517}" type="presOf" srcId="{D01B5046-8226-4E10-9638-376144E0C930}" destId="{0CDF0F22-F49C-46D6-8C1F-5E533372B12D}" srcOrd="1" destOrd="0" presId="urn:microsoft.com/office/officeart/2005/8/layout/vList4"/>
    <dgm:cxn modelId="{0FDD2A3A-A954-458F-8E6D-675750014237}" type="presOf" srcId="{4800D3ED-A514-4C14-9BA1-E0B5BD57C00F}" destId="{B3DD7180-D414-4AE2-B5E2-419D83951B17}" srcOrd="0" destOrd="0" presId="urn:microsoft.com/office/officeart/2005/8/layout/vList4"/>
    <dgm:cxn modelId="{E5335627-2A05-463D-8DF4-4E01AD654703}" srcId="{4800D3ED-A514-4C14-9BA1-E0B5BD57C00F}" destId="{369C6581-9BA2-4BE0-B28F-100EDAC7FD84}" srcOrd="2" destOrd="0" parTransId="{0BE80AE9-F2E6-4235-AEA4-6D231D5EE12A}" sibTransId="{70E84D01-1CD7-4CAA-94C6-CEF9BA9782CD}"/>
    <dgm:cxn modelId="{BFA3D397-E1B5-4AD8-B05D-6AB1AE0622CD}" type="presOf" srcId="{369C6581-9BA2-4BE0-B28F-100EDAC7FD84}" destId="{91F986DB-94EA-40AD-8312-31AC25131232}" srcOrd="0" destOrd="0" presId="urn:microsoft.com/office/officeart/2005/8/layout/vList4"/>
    <dgm:cxn modelId="{EAE32ACD-86E6-456D-B769-9ABA83A89505}" type="presOf" srcId="{DFF2F4EC-8A3A-4F9B-89F5-FC805B10BD7B}" destId="{021B7DD7-BCA5-4787-BB69-C8AE13B8C247}" srcOrd="1" destOrd="0" presId="urn:microsoft.com/office/officeart/2005/8/layout/vList4"/>
    <dgm:cxn modelId="{B94E0DA3-3677-4B60-AA25-19554BD3965B}" type="presOf" srcId="{3E455888-10AD-4804-BCE2-01DCF9AF81F6}" destId="{147AD936-2E65-4B4B-81AE-E7DF9F88EF6D}" srcOrd="0" destOrd="0" presId="urn:microsoft.com/office/officeart/2005/8/layout/vList4"/>
    <dgm:cxn modelId="{0D21E43B-C197-4269-B8B5-AFBEABF4588D}" type="presOf" srcId="{01D4AA15-D386-489E-8439-FDEC7EBBC32C}" destId="{DD0B262E-98C0-4E99-A599-97C698EA13F1}" srcOrd="0" destOrd="0" presId="urn:microsoft.com/office/officeart/2005/8/layout/vList4"/>
    <dgm:cxn modelId="{94FC214C-5B97-4620-BF8B-A0069C1CA065}" type="presOf" srcId="{369C6581-9BA2-4BE0-B28F-100EDAC7FD84}" destId="{93F5505A-E7A9-4B08-A46C-CC050AF7C0C8}" srcOrd="1" destOrd="0" presId="urn:microsoft.com/office/officeart/2005/8/layout/vList4"/>
    <dgm:cxn modelId="{D29A8B00-997B-4DC3-9B3E-6C968B452C6C}" srcId="{4800D3ED-A514-4C14-9BA1-E0B5BD57C00F}" destId="{D01B5046-8226-4E10-9638-376144E0C930}" srcOrd="5" destOrd="0" parTransId="{9A12488B-7153-42D9-BBE4-549469C65E94}" sibTransId="{12ADD9EB-86DF-4D72-BF70-D14D70A05E07}"/>
    <dgm:cxn modelId="{768867E3-5870-4224-AF70-38C8A843FCF9}" type="presOf" srcId="{01D4AA15-D386-489E-8439-FDEC7EBBC32C}" destId="{17DF1ECD-5BAD-4261-B28A-7BDB8C068E5E}" srcOrd="1" destOrd="0" presId="urn:microsoft.com/office/officeart/2005/8/layout/vList4"/>
    <dgm:cxn modelId="{D2D2D84B-7F7F-4AB8-A0FF-46745AE35C6B}" type="presOf" srcId="{497A0B2E-6F46-47B5-82C4-53D1027C344E}" destId="{ABC7D4B2-F935-41FC-A82A-0E74A0163A64}" srcOrd="1" destOrd="0" presId="urn:microsoft.com/office/officeart/2005/8/layout/vList4"/>
    <dgm:cxn modelId="{E90BF9D5-75EC-4FC4-9261-C1108FBE3F84}" type="presOf" srcId="{497A0B2E-6F46-47B5-82C4-53D1027C344E}" destId="{AE100E16-5A72-4568-9E89-886EF8601B8B}" srcOrd="0" destOrd="0" presId="urn:microsoft.com/office/officeart/2005/8/layout/vList4"/>
    <dgm:cxn modelId="{E2FFF329-8145-4C4B-8D1F-CF6DC2308E89}" type="presOf" srcId="{3E455888-10AD-4804-BCE2-01DCF9AF81F6}" destId="{65AE76FE-1C97-4B21-89ED-27DD7100B32C}" srcOrd="1" destOrd="0" presId="urn:microsoft.com/office/officeart/2005/8/layout/vList4"/>
    <dgm:cxn modelId="{EC964D14-EFEE-42DB-B687-28A08BC72F84}" type="presParOf" srcId="{B3DD7180-D414-4AE2-B5E2-419D83951B17}" destId="{229D8C6C-BB77-4A9F-926C-B8A8E775E57C}" srcOrd="0" destOrd="0" presId="urn:microsoft.com/office/officeart/2005/8/layout/vList4"/>
    <dgm:cxn modelId="{CDFA1200-1F09-48EE-8189-4ED14B7D2356}" type="presParOf" srcId="{229D8C6C-BB77-4A9F-926C-B8A8E775E57C}" destId="{F2F31772-4C84-44DE-AA3D-B05ABEDA7D15}" srcOrd="0" destOrd="0" presId="urn:microsoft.com/office/officeart/2005/8/layout/vList4"/>
    <dgm:cxn modelId="{FE61302F-C003-4F18-905B-6C7B7004DA6C}" type="presParOf" srcId="{229D8C6C-BB77-4A9F-926C-B8A8E775E57C}" destId="{8E1EDC24-147C-48C0-BE74-071749E40171}" srcOrd="1" destOrd="0" presId="urn:microsoft.com/office/officeart/2005/8/layout/vList4"/>
    <dgm:cxn modelId="{F312B554-560B-4E9A-B6A4-8D93687115E0}" type="presParOf" srcId="{229D8C6C-BB77-4A9F-926C-B8A8E775E57C}" destId="{4BDA5236-2210-4DFB-BA3C-DAB062A8BCFE}" srcOrd="2" destOrd="0" presId="urn:microsoft.com/office/officeart/2005/8/layout/vList4"/>
    <dgm:cxn modelId="{163BE0DF-B91E-4FA3-989F-950ACB48C787}" type="presParOf" srcId="{B3DD7180-D414-4AE2-B5E2-419D83951B17}" destId="{4F248AF8-B975-4384-A162-85CA64CC88C8}" srcOrd="1" destOrd="0" presId="urn:microsoft.com/office/officeart/2005/8/layout/vList4"/>
    <dgm:cxn modelId="{1DE73BC7-EDF0-499D-97CF-2A7AAB76AC88}" type="presParOf" srcId="{B3DD7180-D414-4AE2-B5E2-419D83951B17}" destId="{D3EAEE06-4000-4B85-9BD7-7113964B59EC}" srcOrd="2" destOrd="0" presId="urn:microsoft.com/office/officeart/2005/8/layout/vList4"/>
    <dgm:cxn modelId="{9CB843A8-3F6D-4F1E-BE66-1F2C42D7FB10}" type="presParOf" srcId="{D3EAEE06-4000-4B85-9BD7-7113964B59EC}" destId="{DD0B262E-98C0-4E99-A599-97C698EA13F1}" srcOrd="0" destOrd="0" presId="urn:microsoft.com/office/officeart/2005/8/layout/vList4"/>
    <dgm:cxn modelId="{93B5AA05-12E2-42D5-A92F-329D19185D07}" type="presParOf" srcId="{D3EAEE06-4000-4B85-9BD7-7113964B59EC}" destId="{C631B9CB-D938-4D72-AF80-E54F658ADDFA}" srcOrd="1" destOrd="0" presId="urn:microsoft.com/office/officeart/2005/8/layout/vList4"/>
    <dgm:cxn modelId="{BD9692AE-4BD9-4B8D-A4BC-21750C0F14C6}" type="presParOf" srcId="{D3EAEE06-4000-4B85-9BD7-7113964B59EC}" destId="{17DF1ECD-5BAD-4261-B28A-7BDB8C068E5E}" srcOrd="2" destOrd="0" presId="urn:microsoft.com/office/officeart/2005/8/layout/vList4"/>
    <dgm:cxn modelId="{C0343ACC-9B04-4756-AFC9-5A9769427B12}" type="presParOf" srcId="{B3DD7180-D414-4AE2-B5E2-419D83951B17}" destId="{8B3412D2-C6C9-4203-BE82-1317021FC5BF}" srcOrd="3" destOrd="0" presId="urn:microsoft.com/office/officeart/2005/8/layout/vList4"/>
    <dgm:cxn modelId="{D0E54523-2C18-4BFE-99C8-DA524FAF1FC1}" type="presParOf" srcId="{B3DD7180-D414-4AE2-B5E2-419D83951B17}" destId="{45E31EC8-8E9B-4CBF-8832-4599BBD1EC37}" srcOrd="4" destOrd="0" presId="urn:microsoft.com/office/officeart/2005/8/layout/vList4"/>
    <dgm:cxn modelId="{F8A29013-20F5-46B9-AB12-C1F331CF4455}" type="presParOf" srcId="{45E31EC8-8E9B-4CBF-8832-4599BBD1EC37}" destId="{91F986DB-94EA-40AD-8312-31AC25131232}" srcOrd="0" destOrd="0" presId="urn:microsoft.com/office/officeart/2005/8/layout/vList4"/>
    <dgm:cxn modelId="{E924F4F0-CC0B-4E2C-B685-DC46FA980524}" type="presParOf" srcId="{45E31EC8-8E9B-4CBF-8832-4599BBD1EC37}" destId="{C749C93E-D316-4B9B-992B-390DE8A7321E}" srcOrd="1" destOrd="0" presId="urn:microsoft.com/office/officeart/2005/8/layout/vList4"/>
    <dgm:cxn modelId="{30E0E8AE-6400-49A5-85DC-BD432E562C43}" type="presParOf" srcId="{45E31EC8-8E9B-4CBF-8832-4599BBD1EC37}" destId="{93F5505A-E7A9-4B08-A46C-CC050AF7C0C8}" srcOrd="2" destOrd="0" presId="urn:microsoft.com/office/officeart/2005/8/layout/vList4"/>
    <dgm:cxn modelId="{258668E1-45C9-48E5-8006-6F3504DB0A40}" type="presParOf" srcId="{B3DD7180-D414-4AE2-B5E2-419D83951B17}" destId="{23966E28-8953-4436-ACB9-DF3A22F24F8C}" srcOrd="5" destOrd="0" presId="urn:microsoft.com/office/officeart/2005/8/layout/vList4"/>
    <dgm:cxn modelId="{71F382D5-3E75-46B6-A650-E68A20BEA23A}" type="presParOf" srcId="{B3DD7180-D414-4AE2-B5E2-419D83951B17}" destId="{0B067E9C-FBEB-46A9-BA31-1E3D8FAF5AF7}" srcOrd="6" destOrd="0" presId="urn:microsoft.com/office/officeart/2005/8/layout/vList4"/>
    <dgm:cxn modelId="{42486AE9-3FE9-435E-9C81-B713709ABD37}" type="presParOf" srcId="{0B067E9C-FBEB-46A9-BA31-1E3D8FAF5AF7}" destId="{214F2931-3941-4B86-BC76-95B529BBEDEF}" srcOrd="0" destOrd="0" presId="urn:microsoft.com/office/officeart/2005/8/layout/vList4"/>
    <dgm:cxn modelId="{BAC6130F-4223-469E-B253-35FC90729B72}" type="presParOf" srcId="{0B067E9C-FBEB-46A9-BA31-1E3D8FAF5AF7}" destId="{CAA14632-FBCD-456D-B427-9B9EB5C54478}" srcOrd="1" destOrd="0" presId="urn:microsoft.com/office/officeart/2005/8/layout/vList4"/>
    <dgm:cxn modelId="{E95763E7-9415-49D1-9776-161FCE761420}" type="presParOf" srcId="{0B067E9C-FBEB-46A9-BA31-1E3D8FAF5AF7}" destId="{021B7DD7-BCA5-4787-BB69-C8AE13B8C247}" srcOrd="2" destOrd="0" presId="urn:microsoft.com/office/officeart/2005/8/layout/vList4"/>
    <dgm:cxn modelId="{219D53BF-54FB-4797-B93A-C8D32C84649A}" type="presParOf" srcId="{B3DD7180-D414-4AE2-B5E2-419D83951B17}" destId="{4BE7AE37-361A-4BCE-97CB-6BDF21AB662B}" srcOrd="7" destOrd="0" presId="urn:microsoft.com/office/officeart/2005/8/layout/vList4"/>
    <dgm:cxn modelId="{4C5F6E7F-38D7-4FF9-8D62-05818934DDCE}" type="presParOf" srcId="{B3DD7180-D414-4AE2-B5E2-419D83951B17}" destId="{DCA0EB2B-D365-4D52-B43B-6FA77F5DCDB1}" srcOrd="8" destOrd="0" presId="urn:microsoft.com/office/officeart/2005/8/layout/vList4"/>
    <dgm:cxn modelId="{D672FDB7-5FCE-4C8C-92AC-C53F80624135}" type="presParOf" srcId="{DCA0EB2B-D365-4D52-B43B-6FA77F5DCDB1}" destId="{AE100E16-5A72-4568-9E89-886EF8601B8B}" srcOrd="0" destOrd="0" presId="urn:microsoft.com/office/officeart/2005/8/layout/vList4"/>
    <dgm:cxn modelId="{39D3E2A2-01DA-403D-94A7-8B7AF57226E3}" type="presParOf" srcId="{DCA0EB2B-D365-4D52-B43B-6FA77F5DCDB1}" destId="{912F40EF-FEDD-4EAE-9017-9C112FA95478}" srcOrd="1" destOrd="0" presId="urn:microsoft.com/office/officeart/2005/8/layout/vList4"/>
    <dgm:cxn modelId="{1DE5C112-C95F-47F0-9787-27C4B352F756}" type="presParOf" srcId="{DCA0EB2B-D365-4D52-B43B-6FA77F5DCDB1}" destId="{ABC7D4B2-F935-41FC-A82A-0E74A0163A64}" srcOrd="2" destOrd="0" presId="urn:microsoft.com/office/officeart/2005/8/layout/vList4"/>
    <dgm:cxn modelId="{FB75B1A5-24D0-4EE2-8156-29CC1FA759C4}" type="presParOf" srcId="{B3DD7180-D414-4AE2-B5E2-419D83951B17}" destId="{3D6B27BE-60ED-4E29-8882-F456F6A7AB2A}" srcOrd="9" destOrd="0" presId="urn:microsoft.com/office/officeart/2005/8/layout/vList4"/>
    <dgm:cxn modelId="{5F233166-E48A-4679-9A81-93E9E75B9507}" type="presParOf" srcId="{B3DD7180-D414-4AE2-B5E2-419D83951B17}" destId="{7584CC0B-B06A-44F8-BD41-0437ED7713BF}" srcOrd="10" destOrd="0" presId="urn:microsoft.com/office/officeart/2005/8/layout/vList4"/>
    <dgm:cxn modelId="{C6BE1800-1F42-4F07-B1BF-5681DB86F948}" type="presParOf" srcId="{7584CC0B-B06A-44F8-BD41-0437ED7713BF}" destId="{58E51ED7-83E2-4F9C-BF48-FA3DD22B1E0C}" srcOrd="0" destOrd="0" presId="urn:microsoft.com/office/officeart/2005/8/layout/vList4"/>
    <dgm:cxn modelId="{E6D7FCD7-C45C-4407-861B-62DB036E442B}" type="presParOf" srcId="{7584CC0B-B06A-44F8-BD41-0437ED7713BF}" destId="{46A290A9-D2A4-4032-843A-2D5F8D0FA6B1}" srcOrd="1" destOrd="0" presId="urn:microsoft.com/office/officeart/2005/8/layout/vList4"/>
    <dgm:cxn modelId="{33F2E1D2-731C-45C9-A7CE-CAB045868343}" type="presParOf" srcId="{7584CC0B-B06A-44F8-BD41-0437ED7713BF}" destId="{0CDF0F22-F49C-46D6-8C1F-5E533372B12D}" srcOrd="2" destOrd="0" presId="urn:microsoft.com/office/officeart/2005/8/layout/vList4"/>
    <dgm:cxn modelId="{5AF1CC2E-3225-48BF-8A10-AEC7779EDE47}" type="presParOf" srcId="{B3DD7180-D414-4AE2-B5E2-419D83951B17}" destId="{4B8D1375-3693-4CBF-86B1-B01535340C42}" srcOrd="11" destOrd="0" presId="urn:microsoft.com/office/officeart/2005/8/layout/vList4"/>
    <dgm:cxn modelId="{57947E87-CDE5-4D94-933F-1E138303F2A4}" type="presParOf" srcId="{B3DD7180-D414-4AE2-B5E2-419D83951B17}" destId="{2A09D51F-671C-4343-BEDD-B15A0C3D7AED}" srcOrd="12" destOrd="0" presId="urn:microsoft.com/office/officeart/2005/8/layout/vList4"/>
    <dgm:cxn modelId="{2D324F2B-F4AE-46ED-BAAC-F45E41D8C2CC}" type="presParOf" srcId="{2A09D51F-671C-4343-BEDD-B15A0C3D7AED}" destId="{147AD936-2E65-4B4B-81AE-E7DF9F88EF6D}" srcOrd="0" destOrd="0" presId="urn:microsoft.com/office/officeart/2005/8/layout/vList4"/>
    <dgm:cxn modelId="{FDDC9265-7859-40BB-9E35-AC41255B6DFD}" type="presParOf" srcId="{2A09D51F-671C-4343-BEDD-B15A0C3D7AED}" destId="{51A40030-21A6-4D42-81B7-5A745A6BF139}" srcOrd="1" destOrd="0" presId="urn:microsoft.com/office/officeart/2005/8/layout/vList4"/>
    <dgm:cxn modelId="{6BA46973-747B-4057-8FE8-8762FC26D4B6}" type="presParOf" srcId="{2A09D51F-671C-4343-BEDD-B15A0C3D7AED}" destId="{65AE76FE-1C97-4B21-89ED-27DD7100B32C}" srcOrd="2" destOrd="0" presId="urn:microsoft.com/office/officeart/2005/8/layout/vList4"/>
  </dgm:cxnLst>
  <dgm:bg/>
  <dgm:whole/>
  <dgm:extLst>
    <a:ext uri="http://schemas.microsoft.com/office/drawing/2008/diagram"/>
  </dgm:extLst>
</dgm:dataModel>
</file>

<file path=ppt/diagrams/data15.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61" qsCatId="simple" csTypeId="urn:microsoft.com/office/officeart/2005/8/colors/accent1_2#63"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dirty="0" smtClean="0"/>
            <a:t>Feb 2010 SEAs’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BEE5BA51-2DD7-46A8-9578-82FEC7596219}" srcId="{438B20A5-2147-46DA-84E4-C289F88DE43B}" destId="{9DCD7124-E952-49D3-8220-71564EDBD59E}" srcOrd="0" destOrd="0" parTransId="{C749E31C-2E90-47AF-8356-F9B206CD5C36}" sibTransId="{2E5F011B-4252-4F0B-AC7F-3D6211506DA1}"/>
    <dgm:cxn modelId="{074499D4-30BD-4C79-8927-7EF6F070AED5}" srcId="{D41AF4F6-E975-4F38-AFD7-90AFA2212C6C}" destId="{E0D91707-655C-402D-B63F-031A75664C15}" srcOrd="1" destOrd="0" parTransId="{2C8AAB3A-42A4-4895-86E5-14F39562AA71}" sibTransId="{548AAC9D-CB1A-4A06-8E8F-44126C31FF60}"/>
    <dgm:cxn modelId="{096273B8-EE45-47D6-9B33-4330C19EB13F}" type="presOf" srcId="{7A5E5103-5F63-4CD1-8C92-844F6446D46B}" destId="{F53A39D3-3832-4EC6-8DF6-9EFD827F6E43}" srcOrd="0" destOrd="1" presId="urn:microsoft.com/office/officeart/2005/8/layout/chevron1"/>
    <dgm:cxn modelId="{D847F083-F652-4D5D-B4F9-598E7A9E48D0}" type="presOf" srcId="{A94BC58B-D745-4042-894A-7FE227518C75}" destId="{E4844997-5618-4132-A1A9-C717068DFC60}" srcOrd="0" destOrd="0" presId="urn:microsoft.com/office/officeart/2005/8/layout/chevron1"/>
    <dgm:cxn modelId="{A4E90B84-4943-48D5-8FFA-4886EB79B12F}" type="presOf" srcId="{6C0E9D2F-257E-45C0-90D2-A97265491CDC}" destId="{F53A39D3-3832-4EC6-8DF6-9EFD827F6E43}" srcOrd="0" destOrd="0"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EC0A4E9B-02E5-4982-B77B-F2B982FF18EF}" srcId="{A94BC58B-D745-4042-894A-7FE227518C75}" destId="{3FE3BF76-7FEE-4410-AFC2-8D85FA545259}" srcOrd="3" destOrd="0" parTransId="{A8F24F1D-0261-4B16-9016-8FD3F8959D33}" sibTransId="{41DFB34E-0517-4B35-885A-D068292EAF5B}"/>
    <dgm:cxn modelId="{C4608414-1BEE-4CB0-90D6-61D15B9E09F4}" type="presOf" srcId="{007C4E72-D4B0-414C-866B-2C41F8CB6C47}" destId="{3DF66E4B-1AB8-4FFD-91F7-A75BE81056AC}" srcOrd="0" destOrd="0" presId="urn:microsoft.com/office/officeart/2005/8/layout/chevron1"/>
    <dgm:cxn modelId="{3AFCEAA7-CE93-4AE0-AAD6-DD42830EDC6D}" type="presOf" srcId="{631529E6-94B7-4D54-8A6C-957F10BC875E}" destId="{8693C617-080C-4EB5-8197-9FA4167F0EAD}"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7E6ACC2E-6C6D-41BC-827B-E8F8496DD496}" type="presOf" srcId="{3FE3BF76-7FEE-4410-AFC2-8D85FA545259}" destId="{873F5935-8990-43F8-80D0-823467517C5D}" srcOrd="0" destOrd="0" presId="urn:microsoft.com/office/officeart/2005/8/layout/chevron1"/>
    <dgm:cxn modelId="{886D685F-8793-4EA9-89A7-074A774EE466}" srcId="{0BB30EB7-ED95-4B65-8723-C130FAF2EA15}" destId="{6C0E9D2F-257E-45C0-90D2-A97265491CDC}" srcOrd="0" destOrd="0" parTransId="{1D21DC7C-200B-4B0D-8FBC-F37BB71B3AAF}" sibTransId="{ED4A5715-AFB3-4D2C-8228-223D76D3D42E}"/>
    <dgm:cxn modelId="{67A305E7-6F33-4014-820A-6FF4AF3D0591}" type="presOf" srcId="{D41AF4F6-E975-4F38-AFD7-90AFA2212C6C}" destId="{7A9AA565-5363-4E56-A407-C2125DC64D27}" srcOrd="0" destOrd="0" presId="urn:microsoft.com/office/officeart/2005/8/layout/chevron1"/>
    <dgm:cxn modelId="{0C67FFE6-A4BE-401F-8E8E-F93E016AD6C8}" srcId="{A94BC58B-D745-4042-894A-7FE227518C75}" destId="{438B20A5-2147-46DA-84E4-C289F88DE43B}" srcOrd="1" destOrd="0" parTransId="{D221C66A-CEE0-4C65-80B7-547173DCE8A8}" sibTransId="{15005405-001E-4BB1-A2BF-C7E0084C5FBA}"/>
    <dgm:cxn modelId="{DB07F46F-B575-47E8-BE24-E486CA829B40}" type="presOf" srcId="{438B20A5-2147-46DA-84E4-C289F88DE43B}" destId="{5B46EC25-FF61-44FF-98AD-5D5473139665}" srcOrd="0" destOrd="0" presId="urn:microsoft.com/office/officeart/2005/8/layout/chevron1"/>
    <dgm:cxn modelId="{99816B62-D7C8-48BA-A38E-1164524455F9}" type="presOf" srcId="{9DCD7124-E952-49D3-8220-71564EDBD59E}" destId="{B09689D3-B92D-480F-9323-F21ABDF86341}" srcOrd="0" destOrd="0" presId="urn:microsoft.com/office/officeart/2005/8/layout/chevron1"/>
    <dgm:cxn modelId="{72D3AAD7-6AF5-4A58-9585-3B78BED51326}" type="presOf" srcId="{E0D91707-655C-402D-B63F-031A75664C15}" destId="{3DF66E4B-1AB8-4FFD-91F7-A75BE81056AC}" srcOrd="0" destOrd="1" presId="urn:microsoft.com/office/officeart/2005/8/layout/chevron1"/>
    <dgm:cxn modelId="{50FB8F40-CD77-4E7B-A2F8-CE9E5343C7DD}" type="presOf" srcId="{0BB30EB7-ED95-4B65-8723-C130FAF2EA15}" destId="{2ABB6CC8-4337-4A8B-B836-01A9766F1F0B}"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237CF48A-4727-4D37-A7AD-021D150A7D92}" srcId="{0BB30EB7-ED95-4B65-8723-C130FAF2EA15}" destId="{7A5E5103-5F63-4CD1-8C92-844F6446D46B}" srcOrd="1" destOrd="0" parTransId="{9A21F5BF-4DDD-4D0E-A3F9-1E84EE3959B8}" sibTransId="{95FAF976-DA42-4DB9-85C7-F5942941C63F}"/>
    <dgm:cxn modelId="{BA03A308-974F-42FD-8E77-5E098F6451AF}" type="presParOf" srcId="{E4844997-5618-4132-A1A9-C717068DFC60}" destId="{32BA8AB6-AFA5-4C89-AD44-7D9760959DE5}" srcOrd="0" destOrd="0" presId="urn:microsoft.com/office/officeart/2005/8/layout/chevron1"/>
    <dgm:cxn modelId="{1DEB7CED-909D-4795-A726-B2B88C88CCFE}" type="presParOf" srcId="{32BA8AB6-AFA5-4C89-AD44-7D9760959DE5}" destId="{2ABB6CC8-4337-4A8B-B836-01A9766F1F0B}" srcOrd="0" destOrd="0" presId="urn:microsoft.com/office/officeart/2005/8/layout/chevron1"/>
    <dgm:cxn modelId="{2CA6DE6D-CC74-4F31-8EFB-D4B6890EA73F}" type="presParOf" srcId="{32BA8AB6-AFA5-4C89-AD44-7D9760959DE5}" destId="{F53A39D3-3832-4EC6-8DF6-9EFD827F6E43}" srcOrd="1" destOrd="0" presId="urn:microsoft.com/office/officeart/2005/8/layout/chevron1"/>
    <dgm:cxn modelId="{750FC1D2-4088-4AA5-8703-4BE5FB449839}" type="presParOf" srcId="{E4844997-5618-4132-A1A9-C717068DFC60}" destId="{55A17F08-46B3-4F36-A0D3-2DDB15601B08}" srcOrd="1" destOrd="0" presId="urn:microsoft.com/office/officeart/2005/8/layout/chevron1"/>
    <dgm:cxn modelId="{27D73A91-F05B-4D8E-B72F-5FF5C87D9671}" type="presParOf" srcId="{E4844997-5618-4132-A1A9-C717068DFC60}" destId="{7116B38B-5B87-4E85-BBC9-D9595258D054}" srcOrd="2" destOrd="0" presId="urn:microsoft.com/office/officeart/2005/8/layout/chevron1"/>
    <dgm:cxn modelId="{2CC2E3A8-0374-4CBF-A9B1-B3A1F9863D3C}" type="presParOf" srcId="{7116B38B-5B87-4E85-BBC9-D9595258D054}" destId="{5B46EC25-FF61-44FF-98AD-5D5473139665}" srcOrd="0" destOrd="0" presId="urn:microsoft.com/office/officeart/2005/8/layout/chevron1"/>
    <dgm:cxn modelId="{5999A991-7DD9-4CF9-A912-8C2DDF508E43}" type="presParOf" srcId="{7116B38B-5B87-4E85-BBC9-D9595258D054}" destId="{B09689D3-B92D-480F-9323-F21ABDF86341}" srcOrd="1" destOrd="0" presId="urn:microsoft.com/office/officeart/2005/8/layout/chevron1"/>
    <dgm:cxn modelId="{9128CD4B-A17D-4B95-8528-067DC7DF0477}" type="presParOf" srcId="{E4844997-5618-4132-A1A9-C717068DFC60}" destId="{E3157CD3-D2A4-4344-874A-53756D008F93}" srcOrd="3" destOrd="0" presId="urn:microsoft.com/office/officeart/2005/8/layout/chevron1"/>
    <dgm:cxn modelId="{02DD0B84-C362-41CA-9712-2894B4ACD24B}" type="presParOf" srcId="{E4844997-5618-4132-A1A9-C717068DFC60}" destId="{AB43CFF6-EC31-46E1-8903-AA32A661D74A}" srcOrd="4" destOrd="0" presId="urn:microsoft.com/office/officeart/2005/8/layout/chevron1"/>
    <dgm:cxn modelId="{16BE27EC-73F2-46FB-AF41-B24C8410F3AF}" type="presParOf" srcId="{AB43CFF6-EC31-46E1-8903-AA32A661D74A}" destId="{7A9AA565-5363-4E56-A407-C2125DC64D27}" srcOrd="0" destOrd="0" presId="urn:microsoft.com/office/officeart/2005/8/layout/chevron1"/>
    <dgm:cxn modelId="{426FF3AD-075B-44D9-BA32-6F608D0BF035}" type="presParOf" srcId="{AB43CFF6-EC31-46E1-8903-AA32A661D74A}" destId="{3DF66E4B-1AB8-4FFD-91F7-A75BE81056AC}" srcOrd="1" destOrd="0" presId="urn:microsoft.com/office/officeart/2005/8/layout/chevron1"/>
    <dgm:cxn modelId="{F0041B05-AF27-4300-A067-DAAC7DF2B80F}" type="presParOf" srcId="{E4844997-5618-4132-A1A9-C717068DFC60}" destId="{7CB8BA49-944D-497F-A8B0-E16997A30587}" srcOrd="5" destOrd="0" presId="urn:microsoft.com/office/officeart/2005/8/layout/chevron1"/>
    <dgm:cxn modelId="{93D6FEA0-E656-4A68-9F54-9DC2D5C2AEE7}" type="presParOf" srcId="{E4844997-5618-4132-A1A9-C717068DFC60}" destId="{2C787D82-95A9-47B4-B87C-8F1FE72461F4}" srcOrd="6" destOrd="0" presId="urn:microsoft.com/office/officeart/2005/8/layout/chevron1"/>
    <dgm:cxn modelId="{CE3D3AEF-1224-4EBE-BF85-BA6459C4482B}" type="presParOf" srcId="{2C787D82-95A9-47B4-B87C-8F1FE72461F4}" destId="{873F5935-8990-43F8-80D0-823467517C5D}" srcOrd="0" destOrd="0" presId="urn:microsoft.com/office/officeart/2005/8/layout/chevron1"/>
    <dgm:cxn modelId="{16931956-C374-4918-991D-5FA1E624EE54}" type="presParOf" srcId="{2C787D82-95A9-47B4-B87C-8F1FE72461F4}" destId="{8693C617-080C-4EB5-8197-9FA4167F0EAD}" srcOrd="1" destOrd="0" presId="urn:microsoft.com/office/officeart/2005/8/layout/chevron1"/>
  </dgm:cxnLst>
  <dgm:bg/>
  <dgm:whole/>
  <dgm:extLst>
    <a:ext uri="http://schemas.microsoft.com/office/drawing/2008/diagram"/>
  </dgm:extLst>
</dgm:dataModel>
</file>

<file path=ppt/diagrams/data16.xml><?xml version="1.0" encoding="utf-8"?>
<dgm:dataModel xmlns:dgm="http://schemas.openxmlformats.org/drawingml/2006/diagram" xmlns:a="http://schemas.openxmlformats.org/drawingml/2006/main">
  <dgm:ptLst>
    <dgm:pt modelId="{A7CB9651-3A36-4F68-90A8-F83564D2F8E4}" type="doc">
      <dgm:prSet loTypeId="urn:microsoft.com/office/officeart/2005/8/layout/lProcess2" loCatId="list" qsTypeId="urn:microsoft.com/office/officeart/2005/8/quickstyle/simple1#62" qsCatId="simple" csTypeId="urn:microsoft.com/office/officeart/2005/8/colors/accent1_2#64" csCatId="accent1" phldr="1"/>
      <dgm:spPr/>
      <dgm:t>
        <a:bodyPr/>
        <a:lstStyle/>
        <a:p>
          <a:endParaRPr lang="en-US"/>
        </a:p>
      </dgm:t>
    </dgm:pt>
    <dgm:pt modelId="{8AC6D8D3-B898-40C6-8BF7-DD03887DF5A2}">
      <dgm:prSet/>
      <dgm:spPr/>
      <dgm:t>
        <a:bodyPr/>
        <a:lstStyle/>
        <a:p>
          <a:pPr rtl="0"/>
          <a:r>
            <a:rPr lang="en-US" dirty="0" smtClean="0"/>
            <a:t>Fast - Track Planning Restart</a:t>
          </a:r>
          <a:endParaRPr lang="en-US" dirty="0"/>
        </a:p>
      </dgm:t>
    </dgm:pt>
    <dgm:pt modelId="{7F120CD4-D57D-4ED0-92FF-6F9F5E56E855}" type="parTrans" cxnId="{E833C18B-A2B4-46A9-BA95-CDEE6D7CE521}">
      <dgm:prSet/>
      <dgm:spPr/>
      <dgm:t>
        <a:bodyPr/>
        <a:lstStyle/>
        <a:p>
          <a:endParaRPr lang="en-US"/>
        </a:p>
      </dgm:t>
    </dgm:pt>
    <dgm:pt modelId="{E3DD3FE9-EC42-44C2-A1FC-43EE30A9A137}" type="sibTrans" cxnId="{E833C18B-A2B4-46A9-BA95-CDEE6D7CE521}">
      <dgm:prSet/>
      <dgm:spPr/>
      <dgm:t>
        <a:bodyPr/>
        <a:lstStyle/>
        <a:p>
          <a:endParaRPr lang="en-US"/>
        </a:p>
      </dgm:t>
    </dgm:pt>
    <dgm:pt modelId="{46700901-94A0-44C2-86C4-D321E44B2525}">
      <dgm:prSet/>
      <dgm:spPr/>
      <dgm:t>
        <a:bodyPr/>
        <a:lstStyle/>
        <a:p>
          <a:pPr rtl="0"/>
          <a:r>
            <a:rPr lang="en-US" dirty="0" smtClean="0"/>
            <a:t>March – September</a:t>
          </a:r>
          <a:endParaRPr lang="en-US" dirty="0"/>
        </a:p>
      </dgm:t>
    </dgm:pt>
    <dgm:pt modelId="{8C12388D-ECCD-45B5-A917-67858A691B66}" type="parTrans" cxnId="{8A62A63C-039F-4576-80B2-FF66FA464A67}">
      <dgm:prSet/>
      <dgm:spPr/>
      <dgm:t>
        <a:bodyPr/>
        <a:lstStyle/>
        <a:p>
          <a:endParaRPr lang="en-US"/>
        </a:p>
      </dgm:t>
    </dgm:pt>
    <dgm:pt modelId="{6EB8B462-5EA5-47A9-8B20-1AECB199E17E}" type="sibTrans" cxnId="{8A62A63C-039F-4576-80B2-FF66FA464A67}">
      <dgm:prSet/>
      <dgm:spPr/>
      <dgm:t>
        <a:bodyPr/>
        <a:lstStyle/>
        <a:p>
          <a:endParaRPr lang="en-US"/>
        </a:p>
      </dgm:t>
    </dgm:pt>
    <dgm:pt modelId="{EBAA6F31-0F6F-4649-A47E-DE4B65A45E03}">
      <dgm:prSet/>
      <dgm:spPr/>
      <dgm:t>
        <a:bodyPr/>
        <a:lstStyle/>
        <a:p>
          <a:pPr rtl="0"/>
          <a:r>
            <a:rPr lang="en-US" dirty="0" smtClean="0"/>
            <a:t>Extended Planning Restart</a:t>
          </a:r>
          <a:endParaRPr lang="en-US" dirty="0"/>
        </a:p>
      </dgm:t>
    </dgm:pt>
    <dgm:pt modelId="{80A9E11B-9728-4791-9077-B46537D70CCA}" type="parTrans" cxnId="{0D00AB98-349A-4A14-8C6F-871F2284D6D6}">
      <dgm:prSet/>
      <dgm:spPr/>
      <dgm:t>
        <a:bodyPr/>
        <a:lstStyle/>
        <a:p>
          <a:endParaRPr lang="en-US"/>
        </a:p>
      </dgm:t>
    </dgm:pt>
    <dgm:pt modelId="{2CC7AA6F-D360-4E6A-9121-F63D10EF1B11}" type="sibTrans" cxnId="{0D00AB98-349A-4A14-8C6F-871F2284D6D6}">
      <dgm:prSet/>
      <dgm:spPr/>
      <dgm:t>
        <a:bodyPr/>
        <a:lstStyle/>
        <a:p>
          <a:endParaRPr lang="en-US"/>
        </a:p>
      </dgm:t>
    </dgm:pt>
    <dgm:pt modelId="{40AB78F6-E2F3-4626-82F9-1E393157C274}">
      <dgm:prSet/>
      <dgm:spPr/>
      <dgm:t>
        <a:bodyPr/>
        <a:lstStyle/>
        <a:p>
          <a:pPr rtl="0"/>
          <a:r>
            <a:rPr lang="en-US" dirty="0" smtClean="0"/>
            <a:t>September - September</a:t>
          </a:r>
          <a:endParaRPr lang="en-US" dirty="0"/>
        </a:p>
      </dgm:t>
    </dgm:pt>
    <dgm:pt modelId="{8B2F7860-7C0F-495D-BF16-656B3377E86E}" type="parTrans" cxnId="{EDEC5C19-20A9-4AF8-BA0C-53B318509803}">
      <dgm:prSet/>
      <dgm:spPr/>
      <dgm:t>
        <a:bodyPr/>
        <a:lstStyle/>
        <a:p>
          <a:endParaRPr lang="en-US"/>
        </a:p>
      </dgm:t>
    </dgm:pt>
    <dgm:pt modelId="{8456BAA5-6754-4210-909E-268E0978BAD0}" type="sibTrans" cxnId="{EDEC5C19-20A9-4AF8-BA0C-53B318509803}">
      <dgm:prSet/>
      <dgm:spPr/>
      <dgm:t>
        <a:bodyPr/>
        <a:lstStyle/>
        <a:p>
          <a:endParaRPr lang="en-US"/>
        </a:p>
      </dgm:t>
    </dgm:pt>
    <dgm:pt modelId="{4D51E8AF-0F52-4C38-9C04-42BF4CE9ED67}" type="pres">
      <dgm:prSet presAssocID="{A7CB9651-3A36-4F68-90A8-F83564D2F8E4}" presName="theList" presStyleCnt="0">
        <dgm:presLayoutVars>
          <dgm:dir/>
          <dgm:animLvl val="lvl"/>
          <dgm:resizeHandles val="exact"/>
        </dgm:presLayoutVars>
      </dgm:prSet>
      <dgm:spPr/>
      <dgm:t>
        <a:bodyPr/>
        <a:lstStyle/>
        <a:p>
          <a:endParaRPr lang="en-US"/>
        </a:p>
      </dgm:t>
    </dgm:pt>
    <dgm:pt modelId="{52B55302-210A-4827-9754-9F10BFC36DA8}" type="pres">
      <dgm:prSet presAssocID="{8AC6D8D3-B898-40C6-8BF7-DD03887DF5A2}" presName="compNode" presStyleCnt="0"/>
      <dgm:spPr/>
    </dgm:pt>
    <dgm:pt modelId="{59DBA0DF-80F0-417B-8951-9F08A6AE50B9}" type="pres">
      <dgm:prSet presAssocID="{8AC6D8D3-B898-40C6-8BF7-DD03887DF5A2}" presName="aNode" presStyleLbl="bgShp" presStyleIdx="0" presStyleCnt="2"/>
      <dgm:spPr/>
      <dgm:t>
        <a:bodyPr/>
        <a:lstStyle/>
        <a:p>
          <a:endParaRPr lang="en-US"/>
        </a:p>
      </dgm:t>
    </dgm:pt>
    <dgm:pt modelId="{0F7F2239-70D1-42D1-BBA2-A1C4890BC42A}" type="pres">
      <dgm:prSet presAssocID="{8AC6D8D3-B898-40C6-8BF7-DD03887DF5A2}" presName="textNode" presStyleLbl="bgShp" presStyleIdx="0" presStyleCnt="2"/>
      <dgm:spPr/>
      <dgm:t>
        <a:bodyPr/>
        <a:lstStyle/>
        <a:p>
          <a:endParaRPr lang="en-US"/>
        </a:p>
      </dgm:t>
    </dgm:pt>
    <dgm:pt modelId="{9F605FD5-B4C8-4C1F-A1D1-BF706D01A463}" type="pres">
      <dgm:prSet presAssocID="{8AC6D8D3-B898-40C6-8BF7-DD03887DF5A2}" presName="compChildNode" presStyleCnt="0"/>
      <dgm:spPr/>
    </dgm:pt>
    <dgm:pt modelId="{D9A7BE59-CF8F-4888-8C09-781E04EDEFAD}" type="pres">
      <dgm:prSet presAssocID="{8AC6D8D3-B898-40C6-8BF7-DD03887DF5A2}" presName="theInnerList" presStyleCnt="0"/>
      <dgm:spPr/>
    </dgm:pt>
    <dgm:pt modelId="{92628C6E-EAE8-48F1-8EFD-B6CFC5D4531F}" type="pres">
      <dgm:prSet presAssocID="{46700901-94A0-44C2-86C4-D321E44B2525}" presName="childNode" presStyleLbl="node1" presStyleIdx="0" presStyleCnt="2">
        <dgm:presLayoutVars>
          <dgm:bulletEnabled val="1"/>
        </dgm:presLayoutVars>
      </dgm:prSet>
      <dgm:spPr/>
      <dgm:t>
        <a:bodyPr/>
        <a:lstStyle/>
        <a:p>
          <a:endParaRPr lang="en-US"/>
        </a:p>
      </dgm:t>
    </dgm:pt>
    <dgm:pt modelId="{39AFC746-2F5E-43DE-9E37-CF530DAFFC67}" type="pres">
      <dgm:prSet presAssocID="{8AC6D8D3-B898-40C6-8BF7-DD03887DF5A2}" presName="aSpace" presStyleCnt="0"/>
      <dgm:spPr/>
    </dgm:pt>
    <dgm:pt modelId="{2D18F240-7F7E-45D2-A28B-11BB607A3CBD}" type="pres">
      <dgm:prSet presAssocID="{EBAA6F31-0F6F-4649-A47E-DE4B65A45E03}" presName="compNode" presStyleCnt="0"/>
      <dgm:spPr/>
    </dgm:pt>
    <dgm:pt modelId="{F5318EB0-1CAC-4FDB-87AF-00C1D7DC9DD9}" type="pres">
      <dgm:prSet presAssocID="{EBAA6F31-0F6F-4649-A47E-DE4B65A45E03}" presName="aNode" presStyleLbl="bgShp" presStyleIdx="1" presStyleCnt="2"/>
      <dgm:spPr/>
      <dgm:t>
        <a:bodyPr/>
        <a:lstStyle/>
        <a:p>
          <a:endParaRPr lang="en-US"/>
        </a:p>
      </dgm:t>
    </dgm:pt>
    <dgm:pt modelId="{5ADA11C1-E36A-4815-8B6A-70A5510EC74C}" type="pres">
      <dgm:prSet presAssocID="{EBAA6F31-0F6F-4649-A47E-DE4B65A45E03}" presName="textNode" presStyleLbl="bgShp" presStyleIdx="1" presStyleCnt="2"/>
      <dgm:spPr/>
      <dgm:t>
        <a:bodyPr/>
        <a:lstStyle/>
        <a:p>
          <a:endParaRPr lang="en-US"/>
        </a:p>
      </dgm:t>
    </dgm:pt>
    <dgm:pt modelId="{C5796905-C35E-4FAE-8342-6B7590680317}" type="pres">
      <dgm:prSet presAssocID="{EBAA6F31-0F6F-4649-A47E-DE4B65A45E03}" presName="compChildNode" presStyleCnt="0"/>
      <dgm:spPr/>
    </dgm:pt>
    <dgm:pt modelId="{37D0AA0B-ACF7-45C0-8B7C-7F541A50E4B7}" type="pres">
      <dgm:prSet presAssocID="{EBAA6F31-0F6F-4649-A47E-DE4B65A45E03}" presName="theInnerList" presStyleCnt="0"/>
      <dgm:spPr/>
    </dgm:pt>
    <dgm:pt modelId="{28F650CE-D4BE-4820-9804-9F2795807F93}" type="pres">
      <dgm:prSet presAssocID="{40AB78F6-E2F3-4626-82F9-1E393157C274}" presName="childNode" presStyleLbl="node1" presStyleIdx="1" presStyleCnt="2">
        <dgm:presLayoutVars>
          <dgm:bulletEnabled val="1"/>
        </dgm:presLayoutVars>
      </dgm:prSet>
      <dgm:spPr/>
      <dgm:t>
        <a:bodyPr/>
        <a:lstStyle/>
        <a:p>
          <a:endParaRPr lang="en-US"/>
        </a:p>
      </dgm:t>
    </dgm:pt>
  </dgm:ptLst>
  <dgm:cxnLst>
    <dgm:cxn modelId="{ED56DB0D-79BB-4A51-B9CA-A1308A9E14AC}" type="presOf" srcId="{40AB78F6-E2F3-4626-82F9-1E393157C274}" destId="{28F650CE-D4BE-4820-9804-9F2795807F93}" srcOrd="0" destOrd="0" presId="urn:microsoft.com/office/officeart/2005/8/layout/lProcess2"/>
    <dgm:cxn modelId="{14FA5DDF-8AEF-43B8-AEC8-19614925F1DA}" type="presOf" srcId="{EBAA6F31-0F6F-4649-A47E-DE4B65A45E03}" destId="{F5318EB0-1CAC-4FDB-87AF-00C1D7DC9DD9}" srcOrd="0" destOrd="0" presId="urn:microsoft.com/office/officeart/2005/8/layout/lProcess2"/>
    <dgm:cxn modelId="{24AD6BBD-C39D-4863-B46C-7A2EF873C673}" type="presOf" srcId="{46700901-94A0-44C2-86C4-D321E44B2525}" destId="{92628C6E-EAE8-48F1-8EFD-B6CFC5D4531F}" srcOrd="0" destOrd="0" presId="urn:microsoft.com/office/officeart/2005/8/layout/lProcess2"/>
    <dgm:cxn modelId="{0D00AB98-349A-4A14-8C6F-871F2284D6D6}" srcId="{A7CB9651-3A36-4F68-90A8-F83564D2F8E4}" destId="{EBAA6F31-0F6F-4649-A47E-DE4B65A45E03}" srcOrd="1" destOrd="0" parTransId="{80A9E11B-9728-4791-9077-B46537D70CCA}" sibTransId="{2CC7AA6F-D360-4E6A-9121-F63D10EF1B11}"/>
    <dgm:cxn modelId="{61802664-0677-4DEF-8CE2-FF9A65A76BDC}" type="presOf" srcId="{8AC6D8D3-B898-40C6-8BF7-DD03887DF5A2}" destId="{0F7F2239-70D1-42D1-BBA2-A1C4890BC42A}" srcOrd="1" destOrd="0" presId="urn:microsoft.com/office/officeart/2005/8/layout/lProcess2"/>
    <dgm:cxn modelId="{7D504606-7ADC-45E5-BCD5-11401F0C5DC0}" type="presOf" srcId="{EBAA6F31-0F6F-4649-A47E-DE4B65A45E03}" destId="{5ADA11C1-E36A-4815-8B6A-70A5510EC74C}" srcOrd="1" destOrd="0" presId="urn:microsoft.com/office/officeart/2005/8/layout/lProcess2"/>
    <dgm:cxn modelId="{825335F0-8073-4841-88A0-E54FA3D9221B}" type="presOf" srcId="{8AC6D8D3-B898-40C6-8BF7-DD03887DF5A2}" destId="{59DBA0DF-80F0-417B-8951-9F08A6AE50B9}" srcOrd="0" destOrd="0" presId="urn:microsoft.com/office/officeart/2005/8/layout/lProcess2"/>
    <dgm:cxn modelId="{E833C18B-A2B4-46A9-BA95-CDEE6D7CE521}" srcId="{A7CB9651-3A36-4F68-90A8-F83564D2F8E4}" destId="{8AC6D8D3-B898-40C6-8BF7-DD03887DF5A2}" srcOrd="0" destOrd="0" parTransId="{7F120CD4-D57D-4ED0-92FF-6F9F5E56E855}" sibTransId="{E3DD3FE9-EC42-44C2-A1FC-43EE30A9A137}"/>
    <dgm:cxn modelId="{8A62A63C-039F-4576-80B2-FF66FA464A67}" srcId="{8AC6D8D3-B898-40C6-8BF7-DD03887DF5A2}" destId="{46700901-94A0-44C2-86C4-D321E44B2525}" srcOrd="0" destOrd="0" parTransId="{8C12388D-ECCD-45B5-A917-67858A691B66}" sibTransId="{6EB8B462-5EA5-47A9-8B20-1AECB199E17E}"/>
    <dgm:cxn modelId="{EDEC5C19-20A9-4AF8-BA0C-53B318509803}" srcId="{EBAA6F31-0F6F-4649-A47E-DE4B65A45E03}" destId="{40AB78F6-E2F3-4626-82F9-1E393157C274}" srcOrd="0" destOrd="0" parTransId="{8B2F7860-7C0F-495D-BF16-656B3377E86E}" sibTransId="{8456BAA5-6754-4210-909E-268E0978BAD0}"/>
    <dgm:cxn modelId="{4A4E4CF5-2A3C-4B66-8854-89AA6762FDE1}" type="presOf" srcId="{A7CB9651-3A36-4F68-90A8-F83564D2F8E4}" destId="{4D51E8AF-0F52-4C38-9C04-42BF4CE9ED67}" srcOrd="0" destOrd="0" presId="urn:microsoft.com/office/officeart/2005/8/layout/lProcess2"/>
    <dgm:cxn modelId="{E5EA5C3B-7DA0-4D99-A8FA-C40DDD98D8B6}" type="presParOf" srcId="{4D51E8AF-0F52-4C38-9C04-42BF4CE9ED67}" destId="{52B55302-210A-4827-9754-9F10BFC36DA8}" srcOrd="0" destOrd="0" presId="urn:microsoft.com/office/officeart/2005/8/layout/lProcess2"/>
    <dgm:cxn modelId="{EBB98372-A7B3-4D59-9C13-C7E0D3C72C6D}" type="presParOf" srcId="{52B55302-210A-4827-9754-9F10BFC36DA8}" destId="{59DBA0DF-80F0-417B-8951-9F08A6AE50B9}" srcOrd="0" destOrd="0" presId="urn:microsoft.com/office/officeart/2005/8/layout/lProcess2"/>
    <dgm:cxn modelId="{CC75D290-909B-4959-B542-FD6A79FC9A14}" type="presParOf" srcId="{52B55302-210A-4827-9754-9F10BFC36DA8}" destId="{0F7F2239-70D1-42D1-BBA2-A1C4890BC42A}" srcOrd="1" destOrd="0" presId="urn:microsoft.com/office/officeart/2005/8/layout/lProcess2"/>
    <dgm:cxn modelId="{75265E24-EAFF-46E9-B47B-EBCB48D92F89}" type="presParOf" srcId="{52B55302-210A-4827-9754-9F10BFC36DA8}" destId="{9F605FD5-B4C8-4C1F-A1D1-BF706D01A463}" srcOrd="2" destOrd="0" presId="urn:microsoft.com/office/officeart/2005/8/layout/lProcess2"/>
    <dgm:cxn modelId="{FCBAAD89-D316-4BFF-8A07-78A9D7156AC4}" type="presParOf" srcId="{9F605FD5-B4C8-4C1F-A1D1-BF706D01A463}" destId="{D9A7BE59-CF8F-4888-8C09-781E04EDEFAD}" srcOrd="0" destOrd="0" presId="urn:microsoft.com/office/officeart/2005/8/layout/lProcess2"/>
    <dgm:cxn modelId="{8A4F5BA6-8B8F-49AD-B68F-502BBE359FE6}" type="presParOf" srcId="{D9A7BE59-CF8F-4888-8C09-781E04EDEFAD}" destId="{92628C6E-EAE8-48F1-8EFD-B6CFC5D4531F}" srcOrd="0" destOrd="0" presId="urn:microsoft.com/office/officeart/2005/8/layout/lProcess2"/>
    <dgm:cxn modelId="{DA8E398E-EBAD-42F4-A8C8-B0E4AB4C4CDE}" type="presParOf" srcId="{4D51E8AF-0F52-4C38-9C04-42BF4CE9ED67}" destId="{39AFC746-2F5E-43DE-9E37-CF530DAFFC67}" srcOrd="1" destOrd="0" presId="urn:microsoft.com/office/officeart/2005/8/layout/lProcess2"/>
    <dgm:cxn modelId="{487E94C5-EFD6-4C58-B00A-9AC542690FC3}" type="presParOf" srcId="{4D51E8AF-0F52-4C38-9C04-42BF4CE9ED67}" destId="{2D18F240-7F7E-45D2-A28B-11BB607A3CBD}" srcOrd="2" destOrd="0" presId="urn:microsoft.com/office/officeart/2005/8/layout/lProcess2"/>
    <dgm:cxn modelId="{5ECC4DEB-55B5-4A15-AD57-34C0035642C0}" type="presParOf" srcId="{2D18F240-7F7E-45D2-A28B-11BB607A3CBD}" destId="{F5318EB0-1CAC-4FDB-87AF-00C1D7DC9DD9}" srcOrd="0" destOrd="0" presId="urn:microsoft.com/office/officeart/2005/8/layout/lProcess2"/>
    <dgm:cxn modelId="{90FD664A-725F-48EF-B72C-53E2C8543990}" type="presParOf" srcId="{2D18F240-7F7E-45D2-A28B-11BB607A3CBD}" destId="{5ADA11C1-E36A-4815-8B6A-70A5510EC74C}" srcOrd="1" destOrd="0" presId="urn:microsoft.com/office/officeart/2005/8/layout/lProcess2"/>
    <dgm:cxn modelId="{6BEB3318-B00F-4E28-8CFD-69DF5CA73248}" type="presParOf" srcId="{2D18F240-7F7E-45D2-A28B-11BB607A3CBD}" destId="{C5796905-C35E-4FAE-8342-6B7590680317}" srcOrd="2" destOrd="0" presId="urn:microsoft.com/office/officeart/2005/8/layout/lProcess2"/>
    <dgm:cxn modelId="{667DCE3D-BD8E-4C15-99FB-757DEA8930D0}" type="presParOf" srcId="{C5796905-C35E-4FAE-8342-6B7590680317}" destId="{37D0AA0B-ACF7-45C0-8B7C-7F541A50E4B7}" srcOrd="0" destOrd="0" presId="urn:microsoft.com/office/officeart/2005/8/layout/lProcess2"/>
    <dgm:cxn modelId="{823A81FA-2412-4A75-8F59-53299E170842}" type="presParOf" srcId="{37D0AA0B-ACF7-45C0-8B7C-7F541A50E4B7}" destId="{28F650CE-D4BE-4820-9804-9F2795807F93}" srcOrd="0" destOrd="0" presId="urn:microsoft.com/office/officeart/2005/8/layout/lProcess2"/>
  </dgm:cxnLst>
  <dgm:bg/>
  <dgm:whole/>
  <dgm:extLst>
    <a:ext uri="http://schemas.microsoft.com/office/drawing/2008/diagram"/>
  </dgm:extLst>
</dgm:dataModel>
</file>

<file path=ppt/diagrams/data17.xml><?xml version="1.0" encoding="utf-8"?>
<dgm:dataModel xmlns:dgm="http://schemas.openxmlformats.org/drawingml/2006/diagram" xmlns:a="http://schemas.openxmlformats.org/drawingml/2006/main">
  <dgm:ptLst>
    <dgm:pt modelId="{14A15A53-333A-4712-B100-70E26698217F}" type="doc">
      <dgm:prSet loTypeId="urn:microsoft.com/office/officeart/2005/8/layout/vList4" loCatId="list" qsTypeId="urn:microsoft.com/office/officeart/2005/8/quickstyle/simple1#65" qsCatId="simple" csTypeId="urn:microsoft.com/office/officeart/2005/8/colors/accent1_2#67" csCatId="accent1" phldr="1"/>
      <dgm:spPr/>
      <dgm:t>
        <a:bodyPr/>
        <a:lstStyle/>
        <a:p>
          <a:endParaRPr lang="en-US"/>
        </a:p>
      </dgm:t>
    </dgm:pt>
    <dgm:pt modelId="{B473E562-FDB1-4F82-8501-D7976B4DDF97}">
      <dgm:prSet/>
      <dgm:spPr/>
      <dgm:t>
        <a:bodyPr/>
        <a:lstStyle/>
        <a:p>
          <a:pPr rtl="0"/>
          <a:r>
            <a:rPr lang="en-US" dirty="0" smtClean="0"/>
            <a:t>Weak charter statute that limits charter schools’ operational autonomy</a:t>
          </a:r>
          <a:endParaRPr lang="en-US" dirty="0"/>
        </a:p>
      </dgm:t>
    </dgm:pt>
    <dgm:pt modelId="{3DF8C99E-F58B-4B15-A29C-5D22F3FCE581}" type="parTrans" cxnId="{D02D1244-6940-41AF-9F3E-A4908997E4A7}">
      <dgm:prSet/>
      <dgm:spPr/>
      <dgm:t>
        <a:bodyPr/>
        <a:lstStyle/>
        <a:p>
          <a:endParaRPr lang="en-US"/>
        </a:p>
      </dgm:t>
    </dgm:pt>
    <dgm:pt modelId="{E6A6472E-37B9-4F32-8CD9-B6FB75665ABF}" type="sibTrans" cxnId="{D02D1244-6940-41AF-9F3E-A4908997E4A7}">
      <dgm:prSet/>
      <dgm:spPr/>
      <dgm:t>
        <a:bodyPr/>
        <a:lstStyle/>
        <a:p>
          <a:endParaRPr lang="en-US"/>
        </a:p>
      </dgm:t>
    </dgm:pt>
    <dgm:pt modelId="{34ADFBDF-662F-4629-B6DF-FBCC6364A312}">
      <dgm:prSet/>
      <dgm:spPr/>
      <dgm:t>
        <a:bodyPr/>
        <a:lstStyle/>
        <a:p>
          <a:pPr rtl="0"/>
          <a:r>
            <a:rPr lang="en-US" dirty="0" smtClean="0"/>
            <a:t>Language requiring majority of teachers to approve conversion to charter status</a:t>
          </a:r>
          <a:endParaRPr lang="en-US" dirty="0"/>
        </a:p>
      </dgm:t>
    </dgm:pt>
    <dgm:pt modelId="{4404BE8D-5860-47C5-A772-2EADD2A5CECC}" type="parTrans" cxnId="{92D20892-646A-42CA-9E64-4E97B095CA23}">
      <dgm:prSet/>
      <dgm:spPr/>
      <dgm:t>
        <a:bodyPr/>
        <a:lstStyle/>
        <a:p>
          <a:endParaRPr lang="en-US"/>
        </a:p>
      </dgm:t>
    </dgm:pt>
    <dgm:pt modelId="{A63C31E1-DDA0-4C0B-A715-1B9C82BC1608}" type="sibTrans" cxnId="{92D20892-646A-42CA-9E64-4E97B095CA23}">
      <dgm:prSet/>
      <dgm:spPr/>
      <dgm:t>
        <a:bodyPr/>
        <a:lstStyle/>
        <a:p>
          <a:endParaRPr lang="en-US"/>
        </a:p>
      </dgm:t>
    </dgm:pt>
    <dgm:pt modelId="{33DB4792-0928-4321-A265-9E4149ED14F8}">
      <dgm:prSet/>
      <dgm:spPr/>
      <dgm:t>
        <a:bodyPr/>
        <a:lstStyle/>
        <a:p>
          <a:pPr rtl="0"/>
          <a:r>
            <a:rPr lang="en-US" dirty="0" smtClean="0"/>
            <a:t>Inequitable charter school funding statutes</a:t>
          </a:r>
          <a:endParaRPr lang="en-US" dirty="0"/>
        </a:p>
      </dgm:t>
    </dgm:pt>
    <dgm:pt modelId="{94CADF05-DBB3-4170-9186-739DB10594D5}" type="parTrans" cxnId="{5552FDBA-4265-4817-A945-21AE8949ED81}">
      <dgm:prSet/>
      <dgm:spPr/>
      <dgm:t>
        <a:bodyPr/>
        <a:lstStyle/>
        <a:p>
          <a:endParaRPr lang="en-US"/>
        </a:p>
      </dgm:t>
    </dgm:pt>
    <dgm:pt modelId="{9E69DA48-910F-4EE7-BBF8-1DBA9B1B92E4}" type="sibTrans" cxnId="{5552FDBA-4265-4817-A945-21AE8949ED81}">
      <dgm:prSet/>
      <dgm:spPr/>
      <dgm:t>
        <a:bodyPr/>
        <a:lstStyle/>
        <a:p>
          <a:endParaRPr lang="en-US"/>
        </a:p>
      </dgm:t>
    </dgm:pt>
    <dgm:pt modelId="{4114EEB8-3788-476D-80F4-1643E696956B}">
      <dgm:prSet/>
      <dgm:spPr/>
      <dgm:t>
        <a:bodyPr/>
        <a:lstStyle/>
        <a:p>
          <a:pPr rtl="0"/>
          <a:r>
            <a:rPr lang="en-US" dirty="0" smtClean="0"/>
            <a:t>Prescriptive district procurement procedures that preclude merit-based selection of restart providers</a:t>
          </a:r>
          <a:endParaRPr lang="en-US" dirty="0"/>
        </a:p>
      </dgm:t>
    </dgm:pt>
    <dgm:pt modelId="{D3603C17-8DBE-4549-9B0B-387BC1AEBBD6}" type="parTrans" cxnId="{A38A23B7-1BC4-45A4-9D24-5C4AE0183A6E}">
      <dgm:prSet/>
      <dgm:spPr/>
      <dgm:t>
        <a:bodyPr/>
        <a:lstStyle/>
        <a:p>
          <a:endParaRPr lang="en-US"/>
        </a:p>
      </dgm:t>
    </dgm:pt>
    <dgm:pt modelId="{55907617-707D-4CC3-B84D-45CB454161DE}" type="sibTrans" cxnId="{A38A23B7-1BC4-45A4-9D24-5C4AE0183A6E}">
      <dgm:prSet/>
      <dgm:spPr/>
      <dgm:t>
        <a:bodyPr/>
        <a:lstStyle/>
        <a:p>
          <a:endParaRPr lang="en-US"/>
        </a:p>
      </dgm:t>
    </dgm:pt>
    <dgm:pt modelId="{75B45D74-0CCB-4705-833F-F8C850572E4A}">
      <dgm:prSet/>
      <dgm:spPr/>
      <dgm:t>
        <a:bodyPr/>
        <a:lstStyle/>
        <a:p>
          <a:pPr rtl="0"/>
          <a:r>
            <a:rPr lang="en-US" dirty="0" smtClean="0"/>
            <a:t>Inhibiting autonomy that leads to inhibiting implementation of CMO/EMO or charter school model</a:t>
          </a:r>
          <a:endParaRPr lang="en-US" dirty="0"/>
        </a:p>
      </dgm:t>
    </dgm:pt>
    <dgm:pt modelId="{4657ECC9-08E1-4B98-8F0A-2A55535306A6}" type="parTrans" cxnId="{531C1414-0689-4285-9076-BA626F91FB88}">
      <dgm:prSet/>
      <dgm:spPr/>
      <dgm:t>
        <a:bodyPr/>
        <a:lstStyle/>
        <a:p>
          <a:endParaRPr lang="en-US"/>
        </a:p>
      </dgm:t>
    </dgm:pt>
    <dgm:pt modelId="{CE912F50-3E4B-4112-8F5B-B36D6A54FD86}" type="sibTrans" cxnId="{531C1414-0689-4285-9076-BA626F91FB88}">
      <dgm:prSet/>
      <dgm:spPr/>
      <dgm:t>
        <a:bodyPr/>
        <a:lstStyle/>
        <a:p>
          <a:endParaRPr lang="en-US"/>
        </a:p>
      </dgm:t>
    </dgm:pt>
    <dgm:pt modelId="{83DFD829-47A5-4C34-B17A-96FB8FACAF6F}" type="pres">
      <dgm:prSet presAssocID="{14A15A53-333A-4712-B100-70E26698217F}" presName="linear" presStyleCnt="0">
        <dgm:presLayoutVars>
          <dgm:dir/>
          <dgm:resizeHandles val="exact"/>
        </dgm:presLayoutVars>
      </dgm:prSet>
      <dgm:spPr/>
      <dgm:t>
        <a:bodyPr/>
        <a:lstStyle/>
        <a:p>
          <a:endParaRPr lang="en-US"/>
        </a:p>
      </dgm:t>
    </dgm:pt>
    <dgm:pt modelId="{009A8E91-0569-47DF-883F-68CF5F14A3D2}" type="pres">
      <dgm:prSet presAssocID="{B473E562-FDB1-4F82-8501-D7976B4DDF97}" presName="comp" presStyleCnt="0"/>
      <dgm:spPr/>
    </dgm:pt>
    <dgm:pt modelId="{7735DD58-ACD0-4DC9-B106-58A2D7A94EC0}" type="pres">
      <dgm:prSet presAssocID="{B473E562-FDB1-4F82-8501-D7976B4DDF97}" presName="box" presStyleLbl="node1" presStyleIdx="0" presStyleCnt="5"/>
      <dgm:spPr/>
      <dgm:t>
        <a:bodyPr/>
        <a:lstStyle/>
        <a:p>
          <a:endParaRPr lang="en-US"/>
        </a:p>
      </dgm:t>
    </dgm:pt>
    <dgm:pt modelId="{CFA895C4-CF24-400A-A19D-E0F0A61C4255}" type="pres">
      <dgm:prSet presAssocID="{B473E562-FDB1-4F82-8501-D7976B4DDF97}" presName="img" presStyleLbl="fgImgPlace1" presStyleIdx="0" presStyleCnt="5"/>
      <dgm:spPr>
        <a:blipFill rotWithShape="0">
          <a:blip xmlns:r="http://schemas.openxmlformats.org/officeDocument/2006/relationships" r:embed="rId1"/>
          <a:stretch>
            <a:fillRect/>
          </a:stretch>
        </a:blipFill>
      </dgm:spPr>
    </dgm:pt>
    <dgm:pt modelId="{9E84EA89-9493-4063-8B50-1CDA1AE8C9CD}" type="pres">
      <dgm:prSet presAssocID="{B473E562-FDB1-4F82-8501-D7976B4DDF97}" presName="text" presStyleLbl="node1" presStyleIdx="0" presStyleCnt="5">
        <dgm:presLayoutVars>
          <dgm:bulletEnabled val="1"/>
        </dgm:presLayoutVars>
      </dgm:prSet>
      <dgm:spPr/>
      <dgm:t>
        <a:bodyPr/>
        <a:lstStyle/>
        <a:p>
          <a:endParaRPr lang="en-US"/>
        </a:p>
      </dgm:t>
    </dgm:pt>
    <dgm:pt modelId="{294E3E4D-E3BF-4E21-B9B6-D300D6C18EAC}" type="pres">
      <dgm:prSet presAssocID="{E6A6472E-37B9-4F32-8CD9-B6FB75665ABF}" presName="spacer" presStyleCnt="0"/>
      <dgm:spPr/>
    </dgm:pt>
    <dgm:pt modelId="{98D0C3EF-49AB-4DC2-915C-FEFFC0C2E439}" type="pres">
      <dgm:prSet presAssocID="{34ADFBDF-662F-4629-B6DF-FBCC6364A312}" presName="comp" presStyleCnt="0"/>
      <dgm:spPr/>
    </dgm:pt>
    <dgm:pt modelId="{4411B7FB-6F12-4CD5-AC01-56DE93A3AACD}" type="pres">
      <dgm:prSet presAssocID="{34ADFBDF-662F-4629-B6DF-FBCC6364A312}" presName="box" presStyleLbl="node1" presStyleIdx="1" presStyleCnt="5"/>
      <dgm:spPr/>
      <dgm:t>
        <a:bodyPr/>
        <a:lstStyle/>
        <a:p>
          <a:endParaRPr lang="en-US"/>
        </a:p>
      </dgm:t>
    </dgm:pt>
    <dgm:pt modelId="{86B9D1B4-A954-4B67-87A8-7AA5264DAE4A}" type="pres">
      <dgm:prSet presAssocID="{34ADFBDF-662F-4629-B6DF-FBCC6364A312}" presName="img" presStyleLbl="fgImgPlace1" presStyleIdx="1" presStyleCnt="5"/>
      <dgm:spPr>
        <a:blipFill rotWithShape="0">
          <a:blip xmlns:r="http://schemas.openxmlformats.org/officeDocument/2006/relationships" r:embed="rId1"/>
          <a:stretch>
            <a:fillRect/>
          </a:stretch>
        </a:blipFill>
      </dgm:spPr>
    </dgm:pt>
    <dgm:pt modelId="{8EB047BD-8B58-4A7A-8A9B-E97F18F8A94B}" type="pres">
      <dgm:prSet presAssocID="{34ADFBDF-662F-4629-B6DF-FBCC6364A312}" presName="text" presStyleLbl="node1" presStyleIdx="1" presStyleCnt="5">
        <dgm:presLayoutVars>
          <dgm:bulletEnabled val="1"/>
        </dgm:presLayoutVars>
      </dgm:prSet>
      <dgm:spPr/>
      <dgm:t>
        <a:bodyPr/>
        <a:lstStyle/>
        <a:p>
          <a:endParaRPr lang="en-US"/>
        </a:p>
      </dgm:t>
    </dgm:pt>
    <dgm:pt modelId="{C800DF85-0CC0-4EFD-88A6-EBD75E85C66B}" type="pres">
      <dgm:prSet presAssocID="{A63C31E1-DDA0-4C0B-A715-1B9C82BC1608}" presName="spacer" presStyleCnt="0"/>
      <dgm:spPr/>
    </dgm:pt>
    <dgm:pt modelId="{AB867B5D-E8EB-4AE0-9705-9199F7B84C12}" type="pres">
      <dgm:prSet presAssocID="{33DB4792-0928-4321-A265-9E4149ED14F8}" presName="comp" presStyleCnt="0"/>
      <dgm:spPr/>
    </dgm:pt>
    <dgm:pt modelId="{F0B602A1-470F-4CA4-B6B9-9F938A4EFBDE}" type="pres">
      <dgm:prSet presAssocID="{33DB4792-0928-4321-A265-9E4149ED14F8}" presName="box" presStyleLbl="node1" presStyleIdx="2" presStyleCnt="5"/>
      <dgm:spPr/>
      <dgm:t>
        <a:bodyPr/>
        <a:lstStyle/>
        <a:p>
          <a:endParaRPr lang="en-US"/>
        </a:p>
      </dgm:t>
    </dgm:pt>
    <dgm:pt modelId="{31AF1D60-C421-4710-97C5-41840D3E8112}" type="pres">
      <dgm:prSet presAssocID="{33DB4792-0928-4321-A265-9E4149ED14F8}" presName="img" presStyleLbl="fgImgPlace1" presStyleIdx="2" presStyleCnt="5"/>
      <dgm:spPr>
        <a:blipFill rotWithShape="0">
          <a:blip xmlns:r="http://schemas.openxmlformats.org/officeDocument/2006/relationships" r:embed="rId1"/>
          <a:stretch>
            <a:fillRect/>
          </a:stretch>
        </a:blipFill>
      </dgm:spPr>
    </dgm:pt>
    <dgm:pt modelId="{0E1A9950-844E-4DFF-ABB9-7278389E5151}" type="pres">
      <dgm:prSet presAssocID="{33DB4792-0928-4321-A265-9E4149ED14F8}" presName="text" presStyleLbl="node1" presStyleIdx="2" presStyleCnt="5">
        <dgm:presLayoutVars>
          <dgm:bulletEnabled val="1"/>
        </dgm:presLayoutVars>
      </dgm:prSet>
      <dgm:spPr/>
      <dgm:t>
        <a:bodyPr/>
        <a:lstStyle/>
        <a:p>
          <a:endParaRPr lang="en-US"/>
        </a:p>
      </dgm:t>
    </dgm:pt>
    <dgm:pt modelId="{B9CE14E5-4D2E-43CE-891A-2FD9CEDDFEF5}" type="pres">
      <dgm:prSet presAssocID="{9E69DA48-910F-4EE7-BBF8-1DBA9B1B92E4}" presName="spacer" presStyleCnt="0"/>
      <dgm:spPr/>
    </dgm:pt>
    <dgm:pt modelId="{17FC19A4-CFA7-4ADA-B313-FE9DB47CC71B}" type="pres">
      <dgm:prSet presAssocID="{4114EEB8-3788-476D-80F4-1643E696956B}" presName="comp" presStyleCnt="0"/>
      <dgm:spPr/>
    </dgm:pt>
    <dgm:pt modelId="{DD6D62BE-FA79-4998-90D4-1528E9045BCC}" type="pres">
      <dgm:prSet presAssocID="{4114EEB8-3788-476D-80F4-1643E696956B}" presName="box" presStyleLbl="node1" presStyleIdx="3" presStyleCnt="5"/>
      <dgm:spPr/>
      <dgm:t>
        <a:bodyPr/>
        <a:lstStyle/>
        <a:p>
          <a:endParaRPr lang="en-US"/>
        </a:p>
      </dgm:t>
    </dgm:pt>
    <dgm:pt modelId="{A514270B-FC84-4DD0-97B9-25409C1A51A2}" type="pres">
      <dgm:prSet presAssocID="{4114EEB8-3788-476D-80F4-1643E696956B}" presName="img" presStyleLbl="fgImgPlace1" presStyleIdx="3" presStyleCnt="5"/>
      <dgm:spPr>
        <a:blipFill rotWithShape="0">
          <a:blip xmlns:r="http://schemas.openxmlformats.org/officeDocument/2006/relationships" r:embed="rId1"/>
          <a:stretch>
            <a:fillRect/>
          </a:stretch>
        </a:blipFill>
      </dgm:spPr>
    </dgm:pt>
    <dgm:pt modelId="{6E3431D4-9693-4CB7-A8E9-C05C3E2DF6B9}" type="pres">
      <dgm:prSet presAssocID="{4114EEB8-3788-476D-80F4-1643E696956B}" presName="text" presStyleLbl="node1" presStyleIdx="3" presStyleCnt="5">
        <dgm:presLayoutVars>
          <dgm:bulletEnabled val="1"/>
        </dgm:presLayoutVars>
      </dgm:prSet>
      <dgm:spPr/>
      <dgm:t>
        <a:bodyPr/>
        <a:lstStyle/>
        <a:p>
          <a:endParaRPr lang="en-US"/>
        </a:p>
      </dgm:t>
    </dgm:pt>
    <dgm:pt modelId="{8F4FAAB7-3569-40F1-8308-A0042DD04DEE}" type="pres">
      <dgm:prSet presAssocID="{55907617-707D-4CC3-B84D-45CB454161DE}" presName="spacer" presStyleCnt="0"/>
      <dgm:spPr/>
    </dgm:pt>
    <dgm:pt modelId="{E7B90B27-DDC2-4843-84A9-0C3E9FEFE6CE}" type="pres">
      <dgm:prSet presAssocID="{75B45D74-0CCB-4705-833F-F8C850572E4A}" presName="comp" presStyleCnt="0"/>
      <dgm:spPr/>
    </dgm:pt>
    <dgm:pt modelId="{3FC84435-4C17-4C3F-95F2-1589FAF00C9F}" type="pres">
      <dgm:prSet presAssocID="{75B45D74-0CCB-4705-833F-F8C850572E4A}" presName="box" presStyleLbl="node1" presStyleIdx="4" presStyleCnt="5"/>
      <dgm:spPr/>
      <dgm:t>
        <a:bodyPr/>
        <a:lstStyle/>
        <a:p>
          <a:endParaRPr lang="en-US"/>
        </a:p>
      </dgm:t>
    </dgm:pt>
    <dgm:pt modelId="{9832CFDF-F5EE-4504-93FC-740630D106E7}" type="pres">
      <dgm:prSet presAssocID="{75B45D74-0CCB-4705-833F-F8C850572E4A}" presName="img" presStyleLbl="fgImgPlace1" presStyleIdx="4" presStyleCnt="5"/>
      <dgm:spPr>
        <a:blipFill rotWithShape="0">
          <a:blip xmlns:r="http://schemas.openxmlformats.org/officeDocument/2006/relationships" r:embed="rId1"/>
          <a:stretch>
            <a:fillRect/>
          </a:stretch>
        </a:blipFill>
      </dgm:spPr>
    </dgm:pt>
    <dgm:pt modelId="{C5A64635-3319-496B-B6FE-AB0A1AFE8C53}" type="pres">
      <dgm:prSet presAssocID="{75B45D74-0CCB-4705-833F-F8C850572E4A}" presName="text" presStyleLbl="node1" presStyleIdx="4" presStyleCnt="5">
        <dgm:presLayoutVars>
          <dgm:bulletEnabled val="1"/>
        </dgm:presLayoutVars>
      </dgm:prSet>
      <dgm:spPr/>
      <dgm:t>
        <a:bodyPr/>
        <a:lstStyle/>
        <a:p>
          <a:endParaRPr lang="en-US"/>
        </a:p>
      </dgm:t>
    </dgm:pt>
  </dgm:ptLst>
  <dgm:cxnLst>
    <dgm:cxn modelId="{A096F9CC-0F58-4182-B2D5-E0BEDF60B72E}" type="presOf" srcId="{34ADFBDF-662F-4629-B6DF-FBCC6364A312}" destId="{4411B7FB-6F12-4CD5-AC01-56DE93A3AACD}" srcOrd="0" destOrd="0" presId="urn:microsoft.com/office/officeart/2005/8/layout/vList4"/>
    <dgm:cxn modelId="{662CE69C-E040-4D96-8F05-9A687E553C59}" type="presOf" srcId="{4114EEB8-3788-476D-80F4-1643E696956B}" destId="{DD6D62BE-FA79-4998-90D4-1528E9045BCC}" srcOrd="0" destOrd="0" presId="urn:microsoft.com/office/officeart/2005/8/layout/vList4"/>
    <dgm:cxn modelId="{83A5E380-2423-488E-BDC6-67FC8AC2FF8E}" type="presOf" srcId="{4114EEB8-3788-476D-80F4-1643E696956B}" destId="{6E3431D4-9693-4CB7-A8E9-C05C3E2DF6B9}" srcOrd="1" destOrd="0" presId="urn:microsoft.com/office/officeart/2005/8/layout/vList4"/>
    <dgm:cxn modelId="{531C1414-0689-4285-9076-BA626F91FB88}" srcId="{14A15A53-333A-4712-B100-70E26698217F}" destId="{75B45D74-0CCB-4705-833F-F8C850572E4A}" srcOrd="4" destOrd="0" parTransId="{4657ECC9-08E1-4B98-8F0A-2A55535306A6}" sibTransId="{CE912F50-3E4B-4112-8F5B-B36D6A54FD86}"/>
    <dgm:cxn modelId="{B028BC55-72DA-4E58-BF34-695AAFF79860}" type="presOf" srcId="{33DB4792-0928-4321-A265-9E4149ED14F8}" destId="{F0B602A1-470F-4CA4-B6B9-9F938A4EFBDE}" srcOrd="0" destOrd="0" presId="urn:microsoft.com/office/officeart/2005/8/layout/vList4"/>
    <dgm:cxn modelId="{A38A23B7-1BC4-45A4-9D24-5C4AE0183A6E}" srcId="{14A15A53-333A-4712-B100-70E26698217F}" destId="{4114EEB8-3788-476D-80F4-1643E696956B}" srcOrd="3" destOrd="0" parTransId="{D3603C17-8DBE-4549-9B0B-387BC1AEBBD6}" sibTransId="{55907617-707D-4CC3-B84D-45CB454161DE}"/>
    <dgm:cxn modelId="{6094F8DB-D47D-47C3-9545-5359300DFB38}" type="presOf" srcId="{75B45D74-0CCB-4705-833F-F8C850572E4A}" destId="{C5A64635-3319-496B-B6FE-AB0A1AFE8C53}" srcOrd="1" destOrd="0" presId="urn:microsoft.com/office/officeart/2005/8/layout/vList4"/>
    <dgm:cxn modelId="{A2FCAB71-4D4F-44A3-998F-824F71C9ADFD}" type="presOf" srcId="{B473E562-FDB1-4F82-8501-D7976B4DDF97}" destId="{7735DD58-ACD0-4DC9-B106-58A2D7A94EC0}" srcOrd="0" destOrd="0" presId="urn:microsoft.com/office/officeart/2005/8/layout/vList4"/>
    <dgm:cxn modelId="{11F69E81-E5EC-4210-AE2B-CC8FF6974244}" type="presOf" srcId="{33DB4792-0928-4321-A265-9E4149ED14F8}" destId="{0E1A9950-844E-4DFF-ABB9-7278389E5151}" srcOrd="1" destOrd="0" presId="urn:microsoft.com/office/officeart/2005/8/layout/vList4"/>
    <dgm:cxn modelId="{5552FDBA-4265-4817-A945-21AE8949ED81}" srcId="{14A15A53-333A-4712-B100-70E26698217F}" destId="{33DB4792-0928-4321-A265-9E4149ED14F8}" srcOrd="2" destOrd="0" parTransId="{94CADF05-DBB3-4170-9186-739DB10594D5}" sibTransId="{9E69DA48-910F-4EE7-BBF8-1DBA9B1B92E4}"/>
    <dgm:cxn modelId="{16F07391-B17D-4512-8A8A-CAE5B20C1899}" type="presOf" srcId="{34ADFBDF-662F-4629-B6DF-FBCC6364A312}" destId="{8EB047BD-8B58-4A7A-8A9B-E97F18F8A94B}" srcOrd="1" destOrd="0" presId="urn:microsoft.com/office/officeart/2005/8/layout/vList4"/>
    <dgm:cxn modelId="{DBB1B3C6-4B33-496B-A7A3-4DC0962E00D4}" type="presOf" srcId="{14A15A53-333A-4712-B100-70E26698217F}" destId="{83DFD829-47A5-4C34-B17A-96FB8FACAF6F}" srcOrd="0" destOrd="0" presId="urn:microsoft.com/office/officeart/2005/8/layout/vList4"/>
    <dgm:cxn modelId="{92D20892-646A-42CA-9E64-4E97B095CA23}" srcId="{14A15A53-333A-4712-B100-70E26698217F}" destId="{34ADFBDF-662F-4629-B6DF-FBCC6364A312}" srcOrd="1" destOrd="0" parTransId="{4404BE8D-5860-47C5-A772-2EADD2A5CECC}" sibTransId="{A63C31E1-DDA0-4C0B-A715-1B9C82BC1608}"/>
    <dgm:cxn modelId="{E0AD6333-8C64-4677-B91D-3944527C24F7}" type="presOf" srcId="{75B45D74-0CCB-4705-833F-F8C850572E4A}" destId="{3FC84435-4C17-4C3F-95F2-1589FAF00C9F}" srcOrd="0" destOrd="0" presId="urn:microsoft.com/office/officeart/2005/8/layout/vList4"/>
    <dgm:cxn modelId="{BF884CD1-393D-4E76-99A6-18B77AB00C4A}" type="presOf" srcId="{B473E562-FDB1-4F82-8501-D7976B4DDF97}" destId="{9E84EA89-9493-4063-8B50-1CDA1AE8C9CD}" srcOrd="1" destOrd="0" presId="urn:microsoft.com/office/officeart/2005/8/layout/vList4"/>
    <dgm:cxn modelId="{D02D1244-6940-41AF-9F3E-A4908997E4A7}" srcId="{14A15A53-333A-4712-B100-70E26698217F}" destId="{B473E562-FDB1-4F82-8501-D7976B4DDF97}" srcOrd="0" destOrd="0" parTransId="{3DF8C99E-F58B-4B15-A29C-5D22F3FCE581}" sibTransId="{E6A6472E-37B9-4F32-8CD9-B6FB75665ABF}"/>
    <dgm:cxn modelId="{5027472D-12A9-47B8-A0CB-F747B2650259}" type="presParOf" srcId="{83DFD829-47A5-4C34-B17A-96FB8FACAF6F}" destId="{009A8E91-0569-47DF-883F-68CF5F14A3D2}" srcOrd="0" destOrd="0" presId="urn:microsoft.com/office/officeart/2005/8/layout/vList4"/>
    <dgm:cxn modelId="{9C5D1099-4688-4BBF-8D16-7DEAE64E3D57}" type="presParOf" srcId="{009A8E91-0569-47DF-883F-68CF5F14A3D2}" destId="{7735DD58-ACD0-4DC9-B106-58A2D7A94EC0}" srcOrd="0" destOrd="0" presId="urn:microsoft.com/office/officeart/2005/8/layout/vList4"/>
    <dgm:cxn modelId="{B3855AB4-DA51-4076-8451-2112D4CA13D3}" type="presParOf" srcId="{009A8E91-0569-47DF-883F-68CF5F14A3D2}" destId="{CFA895C4-CF24-400A-A19D-E0F0A61C4255}" srcOrd="1" destOrd="0" presId="urn:microsoft.com/office/officeart/2005/8/layout/vList4"/>
    <dgm:cxn modelId="{66A417A3-2648-41E5-B319-F09DA83CA5DF}" type="presParOf" srcId="{009A8E91-0569-47DF-883F-68CF5F14A3D2}" destId="{9E84EA89-9493-4063-8B50-1CDA1AE8C9CD}" srcOrd="2" destOrd="0" presId="urn:microsoft.com/office/officeart/2005/8/layout/vList4"/>
    <dgm:cxn modelId="{55BE02E8-233B-4169-AB3C-FA7104154210}" type="presParOf" srcId="{83DFD829-47A5-4C34-B17A-96FB8FACAF6F}" destId="{294E3E4D-E3BF-4E21-B9B6-D300D6C18EAC}" srcOrd="1" destOrd="0" presId="urn:microsoft.com/office/officeart/2005/8/layout/vList4"/>
    <dgm:cxn modelId="{723B8E41-B140-434B-A6E0-B49B9A8CB075}" type="presParOf" srcId="{83DFD829-47A5-4C34-B17A-96FB8FACAF6F}" destId="{98D0C3EF-49AB-4DC2-915C-FEFFC0C2E439}" srcOrd="2" destOrd="0" presId="urn:microsoft.com/office/officeart/2005/8/layout/vList4"/>
    <dgm:cxn modelId="{0EDCC5E4-D1A7-4646-98B0-FA5024674F92}" type="presParOf" srcId="{98D0C3EF-49AB-4DC2-915C-FEFFC0C2E439}" destId="{4411B7FB-6F12-4CD5-AC01-56DE93A3AACD}" srcOrd="0" destOrd="0" presId="urn:microsoft.com/office/officeart/2005/8/layout/vList4"/>
    <dgm:cxn modelId="{3B2922A8-AE3A-4AB1-87FE-47DED61827C5}" type="presParOf" srcId="{98D0C3EF-49AB-4DC2-915C-FEFFC0C2E439}" destId="{86B9D1B4-A954-4B67-87A8-7AA5264DAE4A}" srcOrd="1" destOrd="0" presId="urn:microsoft.com/office/officeart/2005/8/layout/vList4"/>
    <dgm:cxn modelId="{80C8399A-C750-4BED-9BA7-1DE143FC22F0}" type="presParOf" srcId="{98D0C3EF-49AB-4DC2-915C-FEFFC0C2E439}" destId="{8EB047BD-8B58-4A7A-8A9B-E97F18F8A94B}" srcOrd="2" destOrd="0" presId="urn:microsoft.com/office/officeart/2005/8/layout/vList4"/>
    <dgm:cxn modelId="{57B8C1BB-403C-4E3A-ABBD-CBA9ACA62DBD}" type="presParOf" srcId="{83DFD829-47A5-4C34-B17A-96FB8FACAF6F}" destId="{C800DF85-0CC0-4EFD-88A6-EBD75E85C66B}" srcOrd="3" destOrd="0" presId="urn:microsoft.com/office/officeart/2005/8/layout/vList4"/>
    <dgm:cxn modelId="{2E1C6DDD-E1A5-469E-8A73-DBDBB3A42B74}" type="presParOf" srcId="{83DFD829-47A5-4C34-B17A-96FB8FACAF6F}" destId="{AB867B5D-E8EB-4AE0-9705-9199F7B84C12}" srcOrd="4" destOrd="0" presId="urn:microsoft.com/office/officeart/2005/8/layout/vList4"/>
    <dgm:cxn modelId="{8EAB4BCE-EEEF-4718-A585-A3ADE88B3DC0}" type="presParOf" srcId="{AB867B5D-E8EB-4AE0-9705-9199F7B84C12}" destId="{F0B602A1-470F-4CA4-B6B9-9F938A4EFBDE}" srcOrd="0" destOrd="0" presId="urn:microsoft.com/office/officeart/2005/8/layout/vList4"/>
    <dgm:cxn modelId="{C8B69F13-F4C1-49AE-9D53-F9A82353D473}" type="presParOf" srcId="{AB867B5D-E8EB-4AE0-9705-9199F7B84C12}" destId="{31AF1D60-C421-4710-97C5-41840D3E8112}" srcOrd="1" destOrd="0" presId="urn:microsoft.com/office/officeart/2005/8/layout/vList4"/>
    <dgm:cxn modelId="{EF8F48DF-D5E5-44DF-8855-18804208D26D}" type="presParOf" srcId="{AB867B5D-E8EB-4AE0-9705-9199F7B84C12}" destId="{0E1A9950-844E-4DFF-ABB9-7278389E5151}" srcOrd="2" destOrd="0" presId="urn:microsoft.com/office/officeart/2005/8/layout/vList4"/>
    <dgm:cxn modelId="{1DBC804F-4D80-4E32-AE78-A53E822EC430}" type="presParOf" srcId="{83DFD829-47A5-4C34-B17A-96FB8FACAF6F}" destId="{B9CE14E5-4D2E-43CE-891A-2FD9CEDDFEF5}" srcOrd="5" destOrd="0" presId="urn:microsoft.com/office/officeart/2005/8/layout/vList4"/>
    <dgm:cxn modelId="{654B0576-932D-4854-B6AE-23A4344B71E5}" type="presParOf" srcId="{83DFD829-47A5-4C34-B17A-96FB8FACAF6F}" destId="{17FC19A4-CFA7-4ADA-B313-FE9DB47CC71B}" srcOrd="6" destOrd="0" presId="urn:microsoft.com/office/officeart/2005/8/layout/vList4"/>
    <dgm:cxn modelId="{FB94BD85-D192-4A38-8394-0A5A962DDCCA}" type="presParOf" srcId="{17FC19A4-CFA7-4ADA-B313-FE9DB47CC71B}" destId="{DD6D62BE-FA79-4998-90D4-1528E9045BCC}" srcOrd="0" destOrd="0" presId="urn:microsoft.com/office/officeart/2005/8/layout/vList4"/>
    <dgm:cxn modelId="{C27A4C68-91EB-4F93-B914-D7CA6E2D1C15}" type="presParOf" srcId="{17FC19A4-CFA7-4ADA-B313-FE9DB47CC71B}" destId="{A514270B-FC84-4DD0-97B9-25409C1A51A2}" srcOrd="1" destOrd="0" presId="urn:microsoft.com/office/officeart/2005/8/layout/vList4"/>
    <dgm:cxn modelId="{849ED795-7874-4C72-822B-36D479928743}" type="presParOf" srcId="{17FC19A4-CFA7-4ADA-B313-FE9DB47CC71B}" destId="{6E3431D4-9693-4CB7-A8E9-C05C3E2DF6B9}" srcOrd="2" destOrd="0" presId="urn:microsoft.com/office/officeart/2005/8/layout/vList4"/>
    <dgm:cxn modelId="{FD810070-5D4A-41E0-908E-CD91957F25BB}" type="presParOf" srcId="{83DFD829-47A5-4C34-B17A-96FB8FACAF6F}" destId="{8F4FAAB7-3569-40F1-8308-A0042DD04DEE}" srcOrd="7" destOrd="0" presId="urn:microsoft.com/office/officeart/2005/8/layout/vList4"/>
    <dgm:cxn modelId="{CEC25E7E-E089-4BA9-B87F-30ED10C96A7D}" type="presParOf" srcId="{83DFD829-47A5-4C34-B17A-96FB8FACAF6F}" destId="{E7B90B27-DDC2-4843-84A9-0C3E9FEFE6CE}" srcOrd="8" destOrd="0" presId="urn:microsoft.com/office/officeart/2005/8/layout/vList4"/>
    <dgm:cxn modelId="{5564C91C-402B-4002-87C3-CD2A3D20BF36}" type="presParOf" srcId="{E7B90B27-DDC2-4843-84A9-0C3E9FEFE6CE}" destId="{3FC84435-4C17-4C3F-95F2-1589FAF00C9F}" srcOrd="0" destOrd="0" presId="urn:microsoft.com/office/officeart/2005/8/layout/vList4"/>
    <dgm:cxn modelId="{C9923E1E-6DCB-46E3-BB06-40E8315C595E}" type="presParOf" srcId="{E7B90B27-DDC2-4843-84A9-0C3E9FEFE6CE}" destId="{9832CFDF-F5EE-4504-93FC-740630D106E7}" srcOrd="1" destOrd="0" presId="urn:microsoft.com/office/officeart/2005/8/layout/vList4"/>
    <dgm:cxn modelId="{96EEB88B-493B-42DC-811A-439E74B5F7BF}" type="presParOf" srcId="{E7B90B27-DDC2-4843-84A9-0C3E9FEFE6CE}" destId="{C5A64635-3319-496B-B6FE-AB0A1AFE8C53}" srcOrd="2" destOrd="0" presId="urn:microsoft.com/office/officeart/2005/8/layout/vList4"/>
  </dgm:cxnLst>
  <dgm:bg/>
  <dgm:whole/>
  <dgm:extLst>
    <a:ext uri="http://schemas.microsoft.com/office/drawing/2008/diagram"/>
  </dgm:extLst>
</dgm:dataModel>
</file>

<file path=ppt/diagrams/data18.xml><?xml version="1.0" encoding="utf-8"?>
<dgm:dataModel xmlns:dgm="http://schemas.openxmlformats.org/drawingml/2006/diagram" xmlns:a="http://schemas.openxmlformats.org/drawingml/2006/main">
  <dgm:ptLst>
    <dgm:pt modelId="{36213B6D-4811-4030-A364-AC14A84AD6CF}" type="doc">
      <dgm:prSet loTypeId="urn:microsoft.com/office/officeart/2005/8/layout/vList4" loCatId="list" qsTypeId="urn:microsoft.com/office/officeart/2005/8/quickstyle/simple1#66" qsCatId="simple" csTypeId="urn:microsoft.com/office/officeart/2005/8/colors/accent1_2#68" csCatId="accent1" phldr="1"/>
      <dgm:spPr/>
      <dgm:t>
        <a:bodyPr/>
        <a:lstStyle/>
        <a:p>
          <a:endParaRPr lang="en-US"/>
        </a:p>
      </dgm:t>
    </dgm:pt>
    <dgm:pt modelId="{48E8D83D-086D-41D7-9467-B3AE38B83F2D}">
      <dgm:prSet/>
      <dgm:spPr/>
      <dgm:t>
        <a:bodyPr/>
        <a:lstStyle/>
        <a:p>
          <a:pPr rtl="0"/>
          <a:r>
            <a:rPr lang="en-US" dirty="0" smtClean="0"/>
            <a:t>“</a:t>
          </a:r>
          <a:r>
            <a:rPr lang="en-US" i="1" dirty="0" smtClean="0"/>
            <a:t>Conventional wisdom</a:t>
          </a:r>
          <a:r>
            <a:rPr lang="en-US" dirty="0" smtClean="0"/>
            <a:t>” about degree of prescription outlined in collective bargaining agreements</a:t>
          </a:r>
          <a:endParaRPr lang="en-US" dirty="0"/>
        </a:p>
      </dgm:t>
    </dgm:pt>
    <dgm:pt modelId="{ED628A15-7428-4C08-8B32-5E56B59FBC44}" type="parTrans" cxnId="{41E66719-2653-4C4D-B5C0-13AE4F3C338F}">
      <dgm:prSet/>
      <dgm:spPr/>
      <dgm:t>
        <a:bodyPr/>
        <a:lstStyle/>
        <a:p>
          <a:endParaRPr lang="en-US"/>
        </a:p>
      </dgm:t>
    </dgm:pt>
    <dgm:pt modelId="{4C8D0ABF-0418-4B15-971E-7044E3013E81}" type="sibTrans" cxnId="{41E66719-2653-4C4D-B5C0-13AE4F3C338F}">
      <dgm:prSet/>
      <dgm:spPr/>
      <dgm:t>
        <a:bodyPr/>
        <a:lstStyle/>
        <a:p>
          <a:endParaRPr lang="en-US"/>
        </a:p>
      </dgm:t>
    </dgm:pt>
    <dgm:pt modelId="{F9F9DFC3-8E6A-46A4-A95D-642413AF3959}">
      <dgm:prSet/>
      <dgm:spPr/>
      <dgm:t>
        <a:bodyPr/>
        <a:lstStyle/>
        <a:p>
          <a:pPr rtl="0"/>
          <a:r>
            <a:rPr lang="en-US" dirty="0" smtClean="0"/>
            <a:t>Weak/bureaucratic—as opposed to performance based—provider selection procedures</a:t>
          </a:r>
          <a:endParaRPr lang="en-US" dirty="0"/>
        </a:p>
      </dgm:t>
    </dgm:pt>
    <dgm:pt modelId="{8F90A428-0DC3-447F-8084-53AEC4433CAD}" type="parTrans" cxnId="{F000D36B-78AD-40E3-8C53-4B3DDA6AA20B}">
      <dgm:prSet/>
      <dgm:spPr/>
      <dgm:t>
        <a:bodyPr/>
        <a:lstStyle/>
        <a:p>
          <a:endParaRPr lang="en-US"/>
        </a:p>
      </dgm:t>
    </dgm:pt>
    <dgm:pt modelId="{A7848F5F-CBD6-4AA9-A49A-1948459E1F24}" type="sibTrans" cxnId="{F000D36B-78AD-40E3-8C53-4B3DDA6AA20B}">
      <dgm:prSet/>
      <dgm:spPr/>
      <dgm:t>
        <a:bodyPr/>
        <a:lstStyle/>
        <a:p>
          <a:endParaRPr lang="en-US"/>
        </a:p>
      </dgm:t>
    </dgm:pt>
    <dgm:pt modelId="{D5D6EEA4-1B5E-4E3D-90DE-8C34C2013BBA}">
      <dgm:prSet/>
      <dgm:spPr/>
      <dgm:t>
        <a:bodyPr/>
        <a:lstStyle/>
        <a:p>
          <a:pPr rtl="0"/>
          <a:r>
            <a:rPr lang="en-US" dirty="0" smtClean="0"/>
            <a:t>Ambiguous relationship terms</a:t>
          </a:r>
          <a:endParaRPr lang="en-US" dirty="0"/>
        </a:p>
      </dgm:t>
    </dgm:pt>
    <dgm:pt modelId="{6F772C6C-1AE0-470B-9A12-404F9176997D}" type="parTrans" cxnId="{BC9988B0-6DB6-4DB7-857B-9F25B361C254}">
      <dgm:prSet/>
      <dgm:spPr/>
      <dgm:t>
        <a:bodyPr/>
        <a:lstStyle/>
        <a:p>
          <a:endParaRPr lang="en-US"/>
        </a:p>
      </dgm:t>
    </dgm:pt>
    <dgm:pt modelId="{19C50519-DD16-4CB2-B1A3-66D1711149AE}" type="sibTrans" cxnId="{BC9988B0-6DB6-4DB7-857B-9F25B361C254}">
      <dgm:prSet/>
      <dgm:spPr/>
      <dgm:t>
        <a:bodyPr/>
        <a:lstStyle/>
        <a:p>
          <a:endParaRPr lang="en-US"/>
        </a:p>
      </dgm:t>
    </dgm:pt>
    <dgm:pt modelId="{393B693E-665A-4333-B100-33F4A41F5731}">
      <dgm:prSet/>
      <dgm:spPr/>
      <dgm:t>
        <a:bodyPr/>
        <a:lstStyle/>
        <a:p>
          <a:pPr rtl="0"/>
          <a:r>
            <a:rPr lang="en-US" dirty="0" smtClean="0"/>
            <a:t>Undefined accountability metric</a:t>
          </a:r>
          <a:endParaRPr lang="en-US" dirty="0"/>
        </a:p>
      </dgm:t>
    </dgm:pt>
    <dgm:pt modelId="{FC5227B1-ABFE-4DE5-8029-D92EC12C7312}" type="parTrans" cxnId="{60BF4A29-1D5A-405A-B0C8-223F0948E3C6}">
      <dgm:prSet/>
      <dgm:spPr/>
      <dgm:t>
        <a:bodyPr/>
        <a:lstStyle/>
        <a:p>
          <a:endParaRPr lang="en-US"/>
        </a:p>
      </dgm:t>
    </dgm:pt>
    <dgm:pt modelId="{611C585A-5C9A-419E-90AC-3BB0B717B9BC}" type="sibTrans" cxnId="{60BF4A29-1D5A-405A-B0C8-223F0948E3C6}">
      <dgm:prSet/>
      <dgm:spPr/>
      <dgm:t>
        <a:bodyPr/>
        <a:lstStyle/>
        <a:p>
          <a:endParaRPr lang="en-US"/>
        </a:p>
      </dgm:t>
    </dgm:pt>
    <dgm:pt modelId="{D61A6793-C069-4BC6-BBDB-C26F761B5CBC}">
      <dgm:prSet/>
      <dgm:spPr/>
      <dgm:t>
        <a:bodyPr/>
        <a:lstStyle/>
        <a:p>
          <a:pPr rtl="0"/>
          <a:r>
            <a:rPr lang="en-US" dirty="0" smtClean="0"/>
            <a:t>Absence of consequences for failure to meet performance goals</a:t>
          </a:r>
          <a:endParaRPr lang="en-US" dirty="0"/>
        </a:p>
      </dgm:t>
    </dgm:pt>
    <dgm:pt modelId="{490084AC-9000-48CF-B544-F38DDD3958E0}" type="parTrans" cxnId="{E97F8127-E05D-4285-9537-9BA8E167E2C9}">
      <dgm:prSet/>
      <dgm:spPr/>
      <dgm:t>
        <a:bodyPr/>
        <a:lstStyle/>
        <a:p>
          <a:endParaRPr lang="en-US"/>
        </a:p>
      </dgm:t>
    </dgm:pt>
    <dgm:pt modelId="{C73FD1AD-CB1F-40B9-910D-5073376398B7}" type="sibTrans" cxnId="{E97F8127-E05D-4285-9537-9BA8E167E2C9}">
      <dgm:prSet/>
      <dgm:spPr/>
      <dgm:t>
        <a:bodyPr/>
        <a:lstStyle/>
        <a:p>
          <a:endParaRPr lang="en-US"/>
        </a:p>
      </dgm:t>
    </dgm:pt>
    <dgm:pt modelId="{14FB04D6-A8B1-47B9-ADF7-73D1B1062349}">
      <dgm:prSet/>
      <dgm:spPr/>
      <dgm:t>
        <a:bodyPr/>
        <a:lstStyle/>
        <a:p>
          <a:pPr rtl="0"/>
          <a:r>
            <a:rPr lang="en-US" dirty="0" smtClean="0"/>
            <a:t>Failure to consistently implement effective instructional practices</a:t>
          </a:r>
          <a:endParaRPr lang="en-US" dirty="0"/>
        </a:p>
      </dgm:t>
    </dgm:pt>
    <dgm:pt modelId="{F22F439F-D61C-4AF8-BFFD-461F6AD550B1}" type="parTrans" cxnId="{AF362452-B5A6-4361-B9E6-71E3006F315C}">
      <dgm:prSet/>
      <dgm:spPr/>
      <dgm:t>
        <a:bodyPr/>
        <a:lstStyle/>
        <a:p>
          <a:endParaRPr lang="en-US"/>
        </a:p>
      </dgm:t>
    </dgm:pt>
    <dgm:pt modelId="{465C82A4-9C19-451D-A469-2F6DEA6282FF}" type="sibTrans" cxnId="{AF362452-B5A6-4361-B9E6-71E3006F315C}">
      <dgm:prSet/>
      <dgm:spPr/>
      <dgm:t>
        <a:bodyPr/>
        <a:lstStyle/>
        <a:p>
          <a:endParaRPr lang="en-US"/>
        </a:p>
      </dgm:t>
    </dgm:pt>
    <dgm:pt modelId="{6295CE97-1B21-45D9-A317-3DF9CF263ADE}" type="pres">
      <dgm:prSet presAssocID="{36213B6D-4811-4030-A364-AC14A84AD6CF}" presName="linear" presStyleCnt="0">
        <dgm:presLayoutVars>
          <dgm:dir/>
          <dgm:resizeHandles val="exact"/>
        </dgm:presLayoutVars>
      </dgm:prSet>
      <dgm:spPr/>
      <dgm:t>
        <a:bodyPr/>
        <a:lstStyle/>
        <a:p>
          <a:endParaRPr lang="en-US"/>
        </a:p>
      </dgm:t>
    </dgm:pt>
    <dgm:pt modelId="{187EDCFC-04DF-4B0B-872F-979D2A831E84}" type="pres">
      <dgm:prSet presAssocID="{48E8D83D-086D-41D7-9467-B3AE38B83F2D}" presName="comp" presStyleCnt="0"/>
      <dgm:spPr/>
    </dgm:pt>
    <dgm:pt modelId="{ED04F338-8D92-4815-B79E-09A7F2944628}" type="pres">
      <dgm:prSet presAssocID="{48E8D83D-086D-41D7-9467-B3AE38B83F2D}" presName="box" presStyleLbl="node1" presStyleIdx="0" presStyleCnt="6"/>
      <dgm:spPr/>
      <dgm:t>
        <a:bodyPr/>
        <a:lstStyle/>
        <a:p>
          <a:endParaRPr lang="en-US"/>
        </a:p>
      </dgm:t>
    </dgm:pt>
    <dgm:pt modelId="{AF63B088-31AD-46E3-B4F2-6598B5AA80B5}" type="pres">
      <dgm:prSet presAssocID="{48E8D83D-086D-41D7-9467-B3AE38B83F2D}" presName="img" presStyleLbl="fgImgPlace1" presStyleIdx="0" presStyleCnt="6"/>
      <dgm:spPr>
        <a:blipFill rotWithShape="0">
          <a:blip xmlns:r="http://schemas.openxmlformats.org/officeDocument/2006/relationships" r:embed="rId1"/>
          <a:stretch>
            <a:fillRect/>
          </a:stretch>
        </a:blipFill>
      </dgm:spPr>
      <dgm:t>
        <a:bodyPr/>
        <a:lstStyle/>
        <a:p>
          <a:endParaRPr lang="en-US"/>
        </a:p>
      </dgm:t>
    </dgm:pt>
    <dgm:pt modelId="{617589FA-9EF7-417B-8E15-0CDBD90465E6}" type="pres">
      <dgm:prSet presAssocID="{48E8D83D-086D-41D7-9467-B3AE38B83F2D}" presName="text" presStyleLbl="node1" presStyleIdx="0" presStyleCnt="6">
        <dgm:presLayoutVars>
          <dgm:bulletEnabled val="1"/>
        </dgm:presLayoutVars>
      </dgm:prSet>
      <dgm:spPr/>
      <dgm:t>
        <a:bodyPr/>
        <a:lstStyle/>
        <a:p>
          <a:endParaRPr lang="en-US"/>
        </a:p>
      </dgm:t>
    </dgm:pt>
    <dgm:pt modelId="{B63031AD-1DCB-4BBD-868C-0CB2D6172A99}" type="pres">
      <dgm:prSet presAssocID="{4C8D0ABF-0418-4B15-971E-7044E3013E81}" presName="spacer" presStyleCnt="0"/>
      <dgm:spPr/>
    </dgm:pt>
    <dgm:pt modelId="{67C3A9EF-02C7-49BE-90F9-CB85C4CAD018}" type="pres">
      <dgm:prSet presAssocID="{F9F9DFC3-8E6A-46A4-A95D-642413AF3959}" presName="comp" presStyleCnt="0"/>
      <dgm:spPr/>
    </dgm:pt>
    <dgm:pt modelId="{9540FA6A-679C-462F-8536-1E72DED60E7F}" type="pres">
      <dgm:prSet presAssocID="{F9F9DFC3-8E6A-46A4-A95D-642413AF3959}" presName="box" presStyleLbl="node1" presStyleIdx="1" presStyleCnt="6"/>
      <dgm:spPr/>
      <dgm:t>
        <a:bodyPr/>
        <a:lstStyle/>
        <a:p>
          <a:endParaRPr lang="en-US"/>
        </a:p>
      </dgm:t>
    </dgm:pt>
    <dgm:pt modelId="{90A0748E-4F03-4991-B58B-262D1F59A80F}" type="pres">
      <dgm:prSet presAssocID="{F9F9DFC3-8E6A-46A4-A95D-642413AF3959}" presName="img" presStyleLbl="fgImgPlace1" presStyleIdx="1" presStyleCnt="6"/>
      <dgm:spPr>
        <a:blipFill rotWithShape="0">
          <a:blip xmlns:r="http://schemas.openxmlformats.org/officeDocument/2006/relationships" r:embed="rId1"/>
          <a:stretch>
            <a:fillRect/>
          </a:stretch>
        </a:blipFill>
      </dgm:spPr>
    </dgm:pt>
    <dgm:pt modelId="{457D433F-776E-4DC6-9306-FE29D4B8E65E}" type="pres">
      <dgm:prSet presAssocID="{F9F9DFC3-8E6A-46A4-A95D-642413AF3959}" presName="text" presStyleLbl="node1" presStyleIdx="1" presStyleCnt="6">
        <dgm:presLayoutVars>
          <dgm:bulletEnabled val="1"/>
        </dgm:presLayoutVars>
      </dgm:prSet>
      <dgm:spPr/>
      <dgm:t>
        <a:bodyPr/>
        <a:lstStyle/>
        <a:p>
          <a:endParaRPr lang="en-US"/>
        </a:p>
      </dgm:t>
    </dgm:pt>
    <dgm:pt modelId="{DFD6922E-7808-46DA-B53F-40139B3B3B24}" type="pres">
      <dgm:prSet presAssocID="{A7848F5F-CBD6-4AA9-A49A-1948459E1F24}" presName="spacer" presStyleCnt="0"/>
      <dgm:spPr/>
    </dgm:pt>
    <dgm:pt modelId="{DFCDC870-8FEB-45B8-87F7-EA83A87995DA}" type="pres">
      <dgm:prSet presAssocID="{D5D6EEA4-1B5E-4E3D-90DE-8C34C2013BBA}" presName="comp" presStyleCnt="0"/>
      <dgm:spPr/>
    </dgm:pt>
    <dgm:pt modelId="{5049455F-7913-4709-B347-1385501298B0}" type="pres">
      <dgm:prSet presAssocID="{D5D6EEA4-1B5E-4E3D-90DE-8C34C2013BBA}" presName="box" presStyleLbl="node1" presStyleIdx="2" presStyleCnt="6"/>
      <dgm:spPr/>
      <dgm:t>
        <a:bodyPr/>
        <a:lstStyle/>
        <a:p>
          <a:endParaRPr lang="en-US"/>
        </a:p>
      </dgm:t>
    </dgm:pt>
    <dgm:pt modelId="{6C9C16F0-071B-4485-892E-AA3C63AAF25A}" type="pres">
      <dgm:prSet presAssocID="{D5D6EEA4-1B5E-4E3D-90DE-8C34C2013BBA}" presName="img" presStyleLbl="fgImgPlace1" presStyleIdx="2" presStyleCnt="6"/>
      <dgm:spPr>
        <a:blipFill rotWithShape="0">
          <a:blip xmlns:r="http://schemas.openxmlformats.org/officeDocument/2006/relationships" r:embed="rId1"/>
          <a:stretch>
            <a:fillRect/>
          </a:stretch>
        </a:blipFill>
      </dgm:spPr>
      <dgm:t>
        <a:bodyPr/>
        <a:lstStyle/>
        <a:p>
          <a:endParaRPr lang="en-US"/>
        </a:p>
      </dgm:t>
    </dgm:pt>
    <dgm:pt modelId="{CC435F3F-8765-479F-970A-66B55D21679A}" type="pres">
      <dgm:prSet presAssocID="{D5D6EEA4-1B5E-4E3D-90DE-8C34C2013BBA}" presName="text" presStyleLbl="node1" presStyleIdx="2" presStyleCnt="6">
        <dgm:presLayoutVars>
          <dgm:bulletEnabled val="1"/>
        </dgm:presLayoutVars>
      </dgm:prSet>
      <dgm:spPr/>
      <dgm:t>
        <a:bodyPr/>
        <a:lstStyle/>
        <a:p>
          <a:endParaRPr lang="en-US"/>
        </a:p>
      </dgm:t>
    </dgm:pt>
    <dgm:pt modelId="{122594A4-D7DD-4E93-B85A-523DBB1E74D3}" type="pres">
      <dgm:prSet presAssocID="{19C50519-DD16-4CB2-B1A3-66D1711149AE}" presName="spacer" presStyleCnt="0"/>
      <dgm:spPr/>
    </dgm:pt>
    <dgm:pt modelId="{AE64AFBE-C654-464A-A286-9EE0EB0DA029}" type="pres">
      <dgm:prSet presAssocID="{14FB04D6-A8B1-47B9-ADF7-73D1B1062349}" presName="comp" presStyleCnt="0"/>
      <dgm:spPr/>
    </dgm:pt>
    <dgm:pt modelId="{7FE3C4FF-3E60-42CC-803C-F8C3EE9D786B}" type="pres">
      <dgm:prSet presAssocID="{14FB04D6-A8B1-47B9-ADF7-73D1B1062349}" presName="box" presStyleLbl="node1" presStyleIdx="3" presStyleCnt="6"/>
      <dgm:spPr/>
      <dgm:t>
        <a:bodyPr/>
        <a:lstStyle/>
        <a:p>
          <a:endParaRPr lang="en-US"/>
        </a:p>
      </dgm:t>
    </dgm:pt>
    <dgm:pt modelId="{D8EEEEAF-6951-41B7-A9B3-5AD47E6354E5}" type="pres">
      <dgm:prSet presAssocID="{14FB04D6-A8B1-47B9-ADF7-73D1B1062349}" presName="img" presStyleLbl="fgImgPlace1" presStyleIdx="3" presStyleCnt="6"/>
      <dgm:spPr>
        <a:blipFill rotWithShape="0">
          <a:blip xmlns:r="http://schemas.openxmlformats.org/officeDocument/2006/relationships" r:embed="rId2"/>
          <a:stretch>
            <a:fillRect/>
          </a:stretch>
        </a:blipFill>
      </dgm:spPr>
      <dgm:t>
        <a:bodyPr/>
        <a:lstStyle/>
        <a:p>
          <a:endParaRPr lang="en-US"/>
        </a:p>
      </dgm:t>
    </dgm:pt>
    <dgm:pt modelId="{AA38CB05-ED73-4482-A15C-1E29DE59E956}" type="pres">
      <dgm:prSet presAssocID="{14FB04D6-A8B1-47B9-ADF7-73D1B1062349}" presName="text" presStyleLbl="node1" presStyleIdx="3" presStyleCnt="6">
        <dgm:presLayoutVars>
          <dgm:bulletEnabled val="1"/>
        </dgm:presLayoutVars>
      </dgm:prSet>
      <dgm:spPr/>
      <dgm:t>
        <a:bodyPr/>
        <a:lstStyle/>
        <a:p>
          <a:endParaRPr lang="en-US"/>
        </a:p>
      </dgm:t>
    </dgm:pt>
    <dgm:pt modelId="{1A4EE24E-D6B7-4729-B513-00DB96FD54CD}" type="pres">
      <dgm:prSet presAssocID="{465C82A4-9C19-451D-A469-2F6DEA6282FF}" presName="spacer" presStyleCnt="0"/>
      <dgm:spPr/>
    </dgm:pt>
    <dgm:pt modelId="{E44144E3-7CCD-4D9C-955C-7CDEC1DAD561}" type="pres">
      <dgm:prSet presAssocID="{393B693E-665A-4333-B100-33F4A41F5731}" presName="comp" presStyleCnt="0"/>
      <dgm:spPr/>
    </dgm:pt>
    <dgm:pt modelId="{CC6F8818-425B-4782-8C9E-6CFAD7E51FCD}" type="pres">
      <dgm:prSet presAssocID="{393B693E-665A-4333-B100-33F4A41F5731}" presName="box" presStyleLbl="node1" presStyleIdx="4" presStyleCnt="6"/>
      <dgm:spPr/>
      <dgm:t>
        <a:bodyPr/>
        <a:lstStyle/>
        <a:p>
          <a:endParaRPr lang="en-US"/>
        </a:p>
      </dgm:t>
    </dgm:pt>
    <dgm:pt modelId="{540B9535-68B5-4F1E-BCDF-36F336AE966B}" type="pres">
      <dgm:prSet presAssocID="{393B693E-665A-4333-B100-33F4A41F5731}" presName="img" presStyleLbl="fgImgPlace1" presStyleIdx="4" presStyleCnt="6"/>
      <dgm:spPr>
        <a:blipFill rotWithShape="0">
          <a:blip xmlns:r="http://schemas.openxmlformats.org/officeDocument/2006/relationships" r:embed="rId1"/>
          <a:stretch>
            <a:fillRect/>
          </a:stretch>
        </a:blipFill>
      </dgm:spPr>
    </dgm:pt>
    <dgm:pt modelId="{856ED240-A810-45EC-B10E-62477F2F3C36}" type="pres">
      <dgm:prSet presAssocID="{393B693E-665A-4333-B100-33F4A41F5731}" presName="text" presStyleLbl="node1" presStyleIdx="4" presStyleCnt="6">
        <dgm:presLayoutVars>
          <dgm:bulletEnabled val="1"/>
        </dgm:presLayoutVars>
      </dgm:prSet>
      <dgm:spPr/>
      <dgm:t>
        <a:bodyPr/>
        <a:lstStyle/>
        <a:p>
          <a:endParaRPr lang="en-US"/>
        </a:p>
      </dgm:t>
    </dgm:pt>
    <dgm:pt modelId="{B5A5E160-0340-432A-99CE-49F103341035}" type="pres">
      <dgm:prSet presAssocID="{611C585A-5C9A-419E-90AC-3BB0B717B9BC}" presName="spacer" presStyleCnt="0"/>
      <dgm:spPr/>
    </dgm:pt>
    <dgm:pt modelId="{AA90172B-E0A1-45C1-9EAD-EBEA35B19BF8}" type="pres">
      <dgm:prSet presAssocID="{D61A6793-C069-4BC6-BBDB-C26F761B5CBC}" presName="comp" presStyleCnt="0"/>
      <dgm:spPr/>
    </dgm:pt>
    <dgm:pt modelId="{53BA622B-7960-435B-894A-8D3EE4EF2D9E}" type="pres">
      <dgm:prSet presAssocID="{D61A6793-C069-4BC6-BBDB-C26F761B5CBC}" presName="box" presStyleLbl="node1" presStyleIdx="5" presStyleCnt="6"/>
      <dgm:spPr/>
      <dgm:t>
        <a:bodyPr/>
        <a:lstStyle/>
        <a:p>
          <a:endParaRPr lang="en-US"/>
        </a:p>
      </dgm:t>
    </dgm:pt>
    <dgm:pt modelId="{FB455501-DAD2-400F-A3F1-AA4B27330733}" type="pres">
      <dgm:prSet presAssocID="{D61A6793-C069-4BC6-BBDB-C26F761B5CBC}" presName="img" presStyleLbl="fgImgPlace1" presStyleIdx="5" presStyleCnt="6"/>
      <dgm:spPr>
        <a:blipFill rotWithShape="0">
          <a:blip xmlns:r="http://schemas.openxmlformats.org/officeDocument/2006/relationships" r:embed="rId1"/>
          <a:stretch>
            <a:fillRect/>
          </a:stretch>
        </a:blipFill>
      </dgm:spPr>
    </dgm:pt>
    <dgm:pt modelId="{215C6E04-5352-4F49-ADC8-28B225CE868D}" type="pres">
      <dgm:prSet presAssocID="{D61A6793-C069-4BC6-BBDB-C26F761B5CBC}" presName="text" presStyleLbl="node1" presStyleIdx="5" presStyleCnt="6">
        <dgm:presLayoutVars>
          <dgm:bulletEnabled val="1"/>
        </dgm:presLayoutVars>
      </dgm:prSet>
      <dgm:spPr/>
      <dgm:t>
        <a:bodyPr/>
        <a:lstStyle/>
        <a:p>
          <a:endParaRPr lang="en-US"/>
        </a:p>
      </dgm:t>
    </dgm:pt>
  </dgm:ptLst>
  <dgm:cxnLst>
    <dgm:cxn modelId="{BC9988B0-6DB6-4DB7-857B-9F25B361C254}" srcId="{36213B6D-4811-4030-A364-AC14A84AD6CF}" destId="{D5D6EEA4-1B5E-4E3D-90DE-8C34C2013BBA}" srcOrd="2" destOrd="0" parTransId="{6F772C6C-1AE0-470B-9A12-404F9176997D}" sibTransId="{19C50519-DD16-4CB2-B1A3-66D1711149AE}"/>
    <dgm:cxn modelId="{2C1E5D29-B377-4FAF-B298-A47B1D4D6BA3}" type="presOf" srcId="{D5D6EEA4-1B5E-4E3D-90DE-8C34C2013BBA}" destId="{5049455F-7913-4709-B347-1385501298B0}" srcOrd="0" destOrd="0" presId="urn:microsoft.com/office/officeart/2005/8/layout/vList4"/>
    <dgm:cxn modelId="{41E66719-2653-4C4D-B5C0-13AE4F3C338F}" srcId="{36213B6D-4811-4030-A364-AC14A84AD6CF}" destId="{48E8D83D-086D-41D7-9467-B3AE38B83F2D}" srcOrd="0" destOrd="0" parTransId="{ED628A15-7428-4C08-8B32-5E56B59FBC44}" sibTransId="{4C8D0ABF-0418-4B15-971E-7044E3013E81}"/>
    <dgm:cxn modelId="{1F3A2CEE-C9AA-406C-A292-383851E13326}" type="presOf" srcId="{F9F9DFC3-8E6A-46A4-A95D-642413AF3959}" destId="{9540FA6A-679C-462F-8536-1E72DED60E7F}" srcOrd="0" destOrd="0" presId="urn:microsoft.com/office/officeart/2005/8/layout/vList4"/>
    <dgm:cxn modelId="{E97F8127-E05D-4285-9537-9BA8E167E2C9}" srcId="{36213B6D-4811-4030-A364-AC14A84AD6CF}" destId="{D61A6793-C069-4BC6-BBDB-C26F761B5CBC}" srcOrd="5" destOrd="0" parTransId="{490084AC-9000-48CF-B544-F38DDD3958E0}" sibTransId="{C73FD1AD-CB1F-40B9-910D-5073376398B7}"/>
    <dgm:cxn modelId="{ABBFE611-CD41-45B5-B7BF-09C5C6B95941}" type="presOf" srcId="{36213B6D-4811-4030-A364-AC14A84AD6CF}" destId="{6295CE97-1B21-45D9-A317-3DF9CF263ADE}" srcOrd="0" destOrd="0" presId="urn:microsoft.com/office/officeart/2005/8/layout/vList4"/>
    <dgm:cxn modelId="{96D02891-37D3-4F1D-8070-8267FD3669FD}" type="presOf" srcId="{48E8D83D-086D-41D7-9467-B3AE38B83F2D}" destId="{ED04F338-8D92-4815-B79E-09A7F2944628}" srcOrd="0" destOrd="0" presId="urn:microsoft.com/office/officeart/2005/8/layout/vList4"/>
    <dgm:cxn modelId="{6A13BBC8-0019-4006-B972-DB791C8152B5}" type="presOf" srcId="{D61A6793-C069-4BC6-BBDB-C26F761B5CBC}" destId="{53BA622B-7960-435B-894A-8D3EE4EF2D9E}" srcOrd="0" destOrd="0" presId="urn:microsoft.com/office/officeart/2005/8/layout/vList4"/>
    <dgm:cxn modelId="{9F338F4F-00C4-4A94-90C6-639C9692E4AB}" type="presOf" srcId="{14FB04D6-A8B1-47B9-ADF7-73D1B1062349}" destId="{AA38CB05-ED73-4482-A15C-1E29DE59E956}" srcOrd="1" destOrd="0" presId="urn:microsoft.com/office/officeart/2005/8/layout/vList4"/>
    <dgm:cxn modelId="{C5FF64F9-F869-4569-A230-851F7D59E315}" type="presOf" srcId="{393B693E-665A-4333-B100-33F4A41F5731}" destId="{CC6F8818-425B-4782-8C9E-6CFAD7E51FCD}" srcOrd="0" destOrd="0" presId="urn:microsoft.com/office/officeart/2005/8/layout/vList4"/>
    <dgm:cxn modelId="{B2AB12DD-C112-42E5-BBED-85CC1DDECD0A}" type="presOf" srcId="{F9F9DFC3-8E6A-46A4-A95D-642413AF3959}" destId="{457D433F-776E-4DC6-9306-FE29D4B8E65E}" srcOrd="1" destOrd="0" presId="urn:microsoft.com/office/officeart/2005/8/layout/vList4"/>
    <dgm:cxn modelId="{9C19468C-AB44-4CE8-B0C4-61FEC06BD08F}" type="presOf" srcId="{14FB04D6-A8B1-47B9-ADF7-73D1B1062349}" destId="{7FE3C4FF-3E60-42CC-803C-F8C3EE9D786B}" srcOrd="0" destOrd="0" presId="urn:microsoft.com/office/officeart/2005/8/layout/vList4"/>
    <dgm:cxn modelId="{60BF4A29-1D5A-405A-B0C8-223F0948E3C6}" srcId="{36213B6D-4811-4030-A364-AC14A84AD6CF}" destId="{393B693E-665A-4333-B100-33F4A41F5731}" srcOrd="4" destOrd="0" parTransId="{FC5227B1-ABFE-4DE5-8029-D92EC12C7312}" sibTransId="{611C585A-5C9A-419E-90AC-3BB0B717B9BC}"/>
    <dgm:cxn modelId="{95BB15A5-5799-45B6-B2AC-C1335DA04ABE}" type="presOf" srcId="{393B693E-665A-4333-B100-33F4A41F5731}" destId="{856ED240-A810-45EC-B10E-62477F2F3C36}" srcOrd="1" destOrd="0" presId="urn:microsoft.com/office/officeart/2005/8/layout/vList4"/>
    <dgm:cxn modelId="{107CEDFE-BEBB-4C78-9D27-5445B2952F43}" type="presOf" srcId="{D61A6793-C069-4BC6-BBDB-C26F761B5CBC}" destId="{215C6E04-5352-4F49-ADC8-28B225CE868D}" srcOrd="1" destOrd="0" presId="urn:microsoft.com/office/officeart/2005/8/layout/vList4"/>
    <dgm:cxn modelId="{F000D36B-78AD-40E3-8C53-4B3DDA6AA20B}" srcId="{36213B6D-4811-4030-A364-AC14A84AD6CF}" destId="{F9F9DFC3-8E6A-46A4-A95D-642413AF3959}" srcOrd="1" destOrd="0" parTransId="{8F90A428-0DC3-447F-8084-53AEC4433CAD}" sibTransId="{A7848F5F-CBD6-4AA9-A49A-1948459E1F24}"/>
    <dgm:cxn modelId="{D373DD7C-0428-40E3-847F-5E1A4CC6B004}" type="presOf" srcId="{48E8D83D-086D-41D7-9467-B3AE38B83F2D}" destId="{617589FA-9EF7-417B-8E15-0CDBD90465E6}" srcOrd="1" destOrd="0" presId="urn:microsoft.com/office/officeart/2005/8/layout/vList4"/>
    <dgm:cxn modelId="{AF362452-B5A6-4361-B9E6-71E3006F315C}" srcId="{36213B6D-4811-4030-A364-AC14A84AD6CF}" destId="{14FB04D6-A8B1-47B9-ADF7-73D1B1062349}" srcOrd="3" destOrd="0" parTransId="{F22F439F-D61C-4AF8-BFFD-461F6AD550B1}" sibTransId="{465C82A4-9C19-451D-A469-2F6DEA6282FF}"/>
    <dgm:cxn modelId="{FC876478-EE30-4152-82D2-5531F01336E5}" type="presOf" srcId="{D5D6EEA4-1B5E-4E3D-90DE-8C34C2013BBA}" destId="{CC435F3F-8765-479F-970A-66B55D21679A}" srcOrd="1" destOrd="0" presId="urn:microsoft.com/office/officeart/2005/8/layout/vList4"/>
    <dgm:cxn modelId="{F553A631-BBBA-4329-A007-0A0120BEC665}" type="presParOf" srcId="{6295CE97-1B21-45D9-A317-3DF9CF263ADE}" destId="{187EDCFC-04DF-4B0B-872F-979D2A831E84}" srcOrd="0" destOrd="0" presId="urn:microsoft.com/office/officeart/2005/8/layout/vList4"/>
    <dgm:cxn modelId="{C3495393-8EC6-4A09-BC2E-5BC23059B6A9}" type="presParOf" srcId="{187EDCFC-04DF-4B0B-872F-979D2A831E84}" destId="{ED04F338-8D92-4815-B79E-09A7F2944628}" srcOrd="0" destOrd="0" presId="urn:microsoft.com/office/officeart/2005/8/layout/vList4"/>
    <dgm:cxn modelId="{8231E8C3-0EB8-4673-B41F-A4FE30EE138D}" type="presParOf" srcId="{187EDCFC-04DF-4B0B-872F-979D2A831E84}" destId="{AF63B088-31AD-46E3-B4F2-6598B5AA80B5}" srcOrd="1" destOrd="0" presId="urn:microsoft.com/office/officeart/2005/8/layout/vList4"/>
    <dgm:cxn modelId="{0874D623-4D5E-4BA5-BBF5-BDBFD510F90A}" type="presParOf" srcId="{187EDCFC-04DF-4B0B-872F-979D2A831E84}" destId="{617589FA-9EF7-417B-8E15-0CDBD90465E6}" srcOrd="2" destOrd="0" presId="urn:microsoft.com/office/officeart/2005/8/layout/vList4"/>
    <dgm:cxn modelId="{1A2851EA-13D6-48AC-BAD8-5BFC377F6C97}" type="presParOf" srcId="{6295CE97-1B21-45D9-A317-3DF9CF263ADE}" destId="{B63031AD-1DCB-4BBD-868C-0CB2D6172A99}" srcOrd="1" destOrd="0" presId="urn:microsoft.com/office/officeart/2005/8/layout/vList4"/>
    <dgm:cxn modelId="{E9EE77DD-3420-4FCC-BFCC-25634CD91BD7}" type="presParOf" srcId="{6295CE97-1B21-45D9-A317-3DF9CF263ADE}" destId="{67C3A9EF-02C7-49BE-90F9-CB85C4CAD018}" srcOrd="2" destOrd="0" presId="urn:microsoft.com/office/officeart/2005/8/layout/vList4"/>
    <dgm:cxn modelId="{B4A9E644-E503-410F-BAA1-59FA6B5425CE}" type="presParOf" srcId="{67C3A9EF-02C7-49BE-90F9-CB85C4CAD018}" destId="{9540FA6A-679C-462F-8536-1E72DED60E7F}" srcOrd="0" destOrd="0" presId="urn:microsoft.com/office/officeart/2005/8/layout/vList4"/>
    <dgm:cxn modelId="{8EE4888D-E68A-4319-BC27-2806C2A167E3}" type="presParOf" srcId="{67C3A9EF-02C7-49BE-90F9-CB85C4CAD018}" destId="{90A0748E-4F03-4991-B58B-262D1F59A80F}" srcOrd="1" destOrd="0" presId="urn:microsoft.com/office/officeart/2005/8/layout/vList4"/>
    <dgm:cxn modelId="{1EA0176D-692B-4276-A3C1-A590E09340B7}" type="presParOf" srcId="{67C3A9EF-02C7-49BE-90F9-CB85C4CAD018}" destId="{457D433F-776E-4DC6-9306-FE29D4B8E65E}" srcOrd="2" destOrd="0" presId="urn:microsoft.com/office/officeart/2005/8/layout/vList4"/>
    <dgm:cxn modelId="{D2537872-8DFC-4321-AF70-8223AEEB2C8E}" type="presParOf" srcId="{6295CE97-1B21-45D9-A317-3DF9CF263ADE}" destId="{DFD6922E-7808-46DA-B53F-40139B3B3B24}" srcOrd="3" destOrd="0" presId="urn:microsoft.com/office/officeart/2005/8/layout/vList4"/>
    <dgm:cxn modelId="{192F0909-B065-4CA1-958D-341AC9F53913}" type="presParOf" srcId="{6295CE97-1B21-45D9-A317-3DF9CF263ADE}" destId="{DFCDC870-8FEB-45B8-87F7-EA83A87995DA}" srcOrd="4" destOrd="0" presId="urn:microsoft.com/office/officeart/2005/8/layout/vList4"/>
    <dgm:cxn modelId="{1500986C-F47F-45DE-8F07-914434EECF3F}" type="presParOf" srcId="{DFCDC870-8FEB-45B8-87F7-EA83A87995DA}" destId="{5049455F-7913-4709-B347-1385501298B0}" srcOrd="0" destOrd="0" presId="urn:microsoft.com/office/officeart/2005/8/layout/vList4"/>
    <dgm:cxn modelId="{E0F43B77-0D4D-4EFA-8146-E69C02778089}" type="presParOf" srcId="{DFCDC870-8FEB-45B8-87F7-EA83A87995DA}" destId="{6C9C16F0-071B-4485-892E-AA3C63AAF25A}" srcOrd="1" destOrd="0" presId="urn:microsoft.com/office/officeart/2005/8/layout/vList4"/>
    <dgm:cxn modelId="{0932CE71-DCC7-4657-B4A6-3D0E21A23575}" type="presParOf" srcId="{DFCDC870-8FEB-45B8-87F7-EA83A87995DA}" destId="{CC435F3F-8765-479F-970A-66B55D21679A}" srcOrd="2" destOrd="0" presId="urn:microsoft.com/office/officeart/2005/8/layout/vList4"/>
    <dgm:cxn modelId="{6E95AFB9-538A-4BE6-BC00-8DE697AC92EE}" type="presParOf" srcId="{6295CE97-1B21-45D9-A317-3DF9CF263ADE}" destId="{122594A4-D7DD-4E93-B85A-523DBB1E74D3}" srcOrd="5" destOrd="0" presId="urn:microsoft.com/office/officeart/2005/8/layout/vList4"/>
    <dgm:cxn modelId="{1224B938-A0A6-44A5-BF09-A8DA6E73CE3D}" type="presParOf" srcId="{6295CE97-1B21-45D9-A317-3DF9CF263ADE}" destId="{AE64AFBE-C654-464A-A286-9EE0EB0DA029}" srcOrd="6" destOrd="0" presId="urn:microsoft.com/office/officeart/2005/8/layout/vList4"/>
    <dgm:cxn modelId="{B41F1010-5094-4230-AA0E-A5D6A4950408}" type="presParOf" srcId="{AE64AFBE-C654-464A-A286-9EE0EB0DA029}" destId="{7FE3C4FF-3E60-42CC-803C-F8C3EE9D786B}" srcOrd="0" destOrd="0" presId="urn:microsoft.com/office/officeart/2005/8/layout/vList4"/>
    <dgm:cxn modelId="{376D6973-5EFD-4C26-9018-D4C859484EEC}" type="presParOf" srcId="{AE64AFBE-C654-464A-A286-9EE0EB0DA029}" destId="{D8EEEEAF-6951-41B7-A9B3-5AD47E6354E5}" srcOrd="1" destOrd="0" presId="urn:microsoft.com/office/officeart/2005/8/layout/vList4"/>
    <dgm:cxn modelId="{0D20AEE0-F32A-4FC0-B0D9-E78A23F553BF}" type="presParOf" srcId="{AE64AFBE-C654-464A-A286-9EE0EB0DA029}" destId="{AA38CB05-ED73-4482-A15C-1E29DE59E956}" srcOrd="2" destOrd="0" presId="urn:microsoft.com/office/officeart/2005/8/layout/vList4"/>
    <dgm:cxn modelId="{CAAE56AD-FC5D-46E7-8B97-D215B5D3CD6C}" type="presParOf" srcId="{6295CE97-1B21-45D9-A317-3DF9CF263ADE}" destId="{1A4EE24E-D6B7-4729-B513-00DB96FD54CD}" srcOrd="7" destOrd="0" presId="urn:microsoft.com/office/officeart/2005/8/layout/vList4"/>
    <dgm:cxn modelId="{D0215539-0762-43C0-A735-9EA15147447A}" type="presParOf" srcId="{6295CE97-1B21-45D9-A317-3DF9CF263ADE}" destId="{E44144E3-7CCD-4D9C-955C-7CDEC1DAD561}" srcOrd="8" destOrd="0" presId="urn:microsoft.com/office/officeart/2005/8/layout/vList4"/>
    <dgm:cxn modelId="{7FB02BFC-52CE-4267-82BF-A79C79CE2A1C}" type="presParOf" srcId="{E44144E3-7CCD-4D9C-955C-7CDEC1DAD561}" destId="{CC6F8818-425B-4782-8C9E-6CFAD7E51FCD}" srcOrd="0" destOrd="0" presId="urn:microsoft.com/office/officeart/2005/8/layout/vList4"/>
    <dgm:cxn modelId="{62127897-2EE4-4C89-9D11-37268C646A12}" type="presParOf" srcId="{E44144E3-7CCD-4D9C-955C-7CDEC1DAD561}" destId="{540B9535-68B5-4F1E-BCDF-36F336AE966B}" srcOrd="1" destOrd="0" presId="urn:microsoft.com/office/officeart/2005/8/layout/vList4"/>
    <dgm:cxn modelId="{31FD3BED-65B7-4E4D-B64F-ACFE904BD632}" type="presParOf" srcId="{E44144E3-7CCD-4D9C-955C-7CDEC1DAD561}" destId="{856ED240-A810-45EC-B10E-62477F2F3C36}" srcOrd="2" destOrd="0" presId="urn:microsoft.com/office/officeart/2005/8/layout/vList4"/>
    <dgm:cxn modelId="{A3A5B1BF-8CEE-4186-A338-9A2B1EFBB0AC}" type="presParOf" srcId="{6295CE97-1B21-45D9-A317-3DF9CF263ADE}" destId="{B5A5E160-0340-432A-99CE-49F103341035}" srcOrd="9" destOrd="0" presId="urn:microsoft.com/office/officeart/2005/8/layout/vList4"/>
    <dgm:cxn modelId="{60A2E48A-2913-48E0-832F-3B6650B18F59}" type="presParOf" srcId="{6295CE97-1B21-45D9-A317-3DF9CF263ADE}" destId="{AA90172B-E0A1-45C1-9EAD-EBEA35B19BF8}" srcOrd="10" destOrd="0" presId="urn:microsoft.com/office/officeart/2005/8/layout/vList4"/>
    <dgm:cxn modelId="{660C3042-E23D-40A7-8DAA-6DD77E054E8C}" type="presParOf" srcId="{AA90172B-E0A1-45C1-9EAD-EBEA35B19BF8}" destId="{53BA622B-7960-435B-894A-8D3EE4EF2D9E}" srcOrd="0" destOrd="0" presId="urn:microsoft.com/office/officeart/2005/8/layout/vList4"/>
    <dgm:cxn modelId="{A0192791-B69E-45F3-B331-E6A87DB3F398}" type="presParOf" srcId="{AA90172B-E0A1-45C1-9EAD-EBEA35B19BF8}" destId="{FB455501-DAD2-400F-A3F1-AA4B27330733}" srcOrd="1" destOrd="0" presId="urn:microsoft.com/office/officeart/2005/8/layout/vList4"/>
    <dgm:cxn modelId="{B36D4C15-7A7A-4999-B7EF-3FAAD813FD76}" type="presParOf" srcId="{AA90172B-E0A1-45C1-9EAD-EBEA35B19BF8}" destId="{215C6E04-5352-4F49-ADC8-28B225CE868D}" srcOrd="2" destOrd="0" presId="urn:microsoft.com/office/officeart/2005/8/layout/vList4"/>
  </dgm:cxnLst>
  <dgm:bg/>
  <dgm:whole/>
  <dgm:extLst>
    <a:ext uri="http://schemas.microsoft.com/office/drawing/2008/diagram"/>
  </dgm:extLst>
</dgm:dataModel>
</file>

<file path=ppt/diagrams/data19.xml><?xml version="1.0" encoding="utf-8"?>
<dgm:dataModel xmlns:dgm="http://schemas.openxmlformats.org/drawingml/2006/diagram" xmlns:a="http://schemas.openxmlformats.org/drawingml/2006/main">
  <dgm:ptLst>
    <dgm:pt modelId="{4822BB2E-8C2B-41D4-8AF0-64978F5D1319}" type="doc">
      <dgm:prSet loTypeId="urn:microsoft.com/office/officeart/2005/8/layout/vList6" loCatId="list" qsTypeId="urn:microsoft.com/office/officeart/2005/8/quickstyle/simple1#67" qsCatId="simple" csTypeId="urn:microsoft.com/office/officeart/2005/8/colors/accent1_2#69" csCatId="accent1" phldr="1"/>
      <dgm:spPr/>
      <dgm:t>
        <a:bodyPr/>
        <a:lstStyle/>
        <a:p>
          <a:endParaRPr lang="en-US"/>
        </a:p>
      </dgm:t>
    </dgm:pt>
    <dgm:pt modelId="{B747F2A3-4C75-4371-9C3B-5F13161F1CCB}">
      <dgm:prSet/>
      <dgm:spPr/>
      <dgm:t>
        <a:bodyPr/>
        <a:lstStyle/>
        <a:p>
          <a:pPr algn="l" rtl="0"/>
          <a:r>
            <a:rPr lang="en-US" dirty="0" smtClean="0"/>
            <a:t>What policy barriers may impede efforts to leverage the restart approach?</a:t>
          </a:r>
          <a:endParaRPr lang="en-US" dirty="0"/>
        </a:p>
      </dgm:t>
    </dgm:pt>
    <dgm:pt modelId="{AB9841D8-FA04-4A41-A483-A8AA4C05F453}" type="parTrans" cxnId="{D77C40A2-5E31-4BE8-97DE-40E5EE4ED258}">
      <dgm:prSet/>
      <dgm:spPr/>
      <dgm:t>
        <a:bodyPr/>
        <a:lstStyle/>
        <a:p>
          <a:endParaRPr lang="en-US"/>
        </a:p>
      </dgm:t>
    </dgm:pt>
    <dgm:pt modelId="{F0AD0FE3-4DA4-4A2B-99C5-E5739F0A5D81}" type="sibTrans" cxnId="{D77C40A2-5E31-4BE8-97DE-40E5EE4ED258}">
      <dgm:prSet/>
      <dgm:spPr/>
      <dgm:t>
        <a:bodyPr/>
        <a:lstStyle/>
        <a:p>
          <a:endParaRPr lang="en-US"/>
        </a:p>
      </dgm:t>
    </dgm:pt>
    <dgm:pt modelId="{46AEEBB3-4E61-45A1-B0FA-68A8F7B4F1E0}">
      <dgm:prSet/>
      <dgm:spPr/>
      <dgm:t>
        <a:bodyPr/>
        <a:lstStyle/>
        <a:p>
          <a:pPr algn="l" rtl="0"/>
          <a:r>
            <a:rPr lang="en-US" dirty="0" smtClean="0"/>
            <a:t>What steps are required to cultivate a pipeline of restart providers?</a:t>
          </a:r>
          <a:endParaRPr lang="en-US" dirty="0"/>
        </a:p>
      </dgm:t>
    </dgm:pt>
    <dgm:pt modelId="{739287C5-5965-460C-9501-1E587BAC4EFD}" type="parTrans" cxnId="{2F2E3343-7525-4617-AB12-6420976FBC71}">
      <dgm:prSet/>
      <dgm:spPr/>
      <dgm:t>
        <a:bodyPr/>
        <a:lstStyle/>
        <a:p>
          <a:endParaRPr lang="en-US"/>
        </a:p>
      </dgm:t>
    </dgm:pt>
    <dgm:pt modelId="{B4AC6E6D-8B7B-444A-A472-5D1F4DA3389C}" type="sibTrans" cxnId="{2F2E3343-7525-4617-AB12-6420976FBC71}">
      <dgm:prSet/>
      <dgm:spPr/>
      <dgm:t>
        <a:bodyPr/>
        <a:lstStyle/>
        <a:p>
          <a:endParaRPr lang="en-US"/>
        </a:p>
      </dgm:t>
    </dgm:pt>
    <dgm:pt modelId="{EC3119C2-6899-4278-89AC-97CA0F8F210A}">
      <dgm:prSet/>
      <dgm:spPr/>
      <dgm:t>
        <a:bodyPr/>
        <a:lstStyle/>
        <a:p>
          <a:pPr algn="l" rtl="0"/>
          <a:r>
            <a:rPr lang="en-US" dirty="0" smtClean="0"/>
            <a:t>How can I leverage federal funding to stimulate a supply of restart providers?</a:t>
          </a:r>
          <a:endParaRPr lang="en-US" dirty="0"/>
        </a:p>
      </dgm:t>
    </dgm:pt>
    <dgm:pt modelId="{C89A037B-2352-44DB-B3A5-171BED668771}" type="parTrans" cxnId="{8700D340-8617-49FD-9011-0B66EFE6FF27}">
      <dgm:prSet/>
      <dgm:spPr/>
      <dgm:t>
        <a:bodyPr/>
        <a:lstStyle/>
        <a:p>
          <a:endParaRPr lang="en-US"/>
        </a:p>
      </dgm:t>
    </dgm:pt>
    <dgm:pt modelId="{CD45F52C-1232-410C-9BFE-C3E2503B35DD}" type="sibTrans" cxnId="{8700D340-8617-49FD-9011-0B66EFE6FF27}">
      <dgm:prSet/>
      <dgm:spPr/>
      <dgm:t>
        <a:bodyPr/>
        <a:lstStyle/>
        <a:p>
          <a:endParaRPr lang="en-US"/>
        </a:p>
      </dgm:t>
    </dgm:pt>
    <dgm:pt modelId="{3F683FD2-FD67-4594-AB64-1A29789034A1}">
      <dgm:prSet/>
      <dgm:spPr/>
      <dgm:t>
        <a:bodyPr/>
        <a:lstStyle/>
        <a:p>
          <a:pPr algn="l" rtl="0"/>
          <a:r>
            <a:rPr lang="en-US" dirty="0" smtClean="0"/>
            <a:t>Is the statewide system of support aligned to  scaffold restart efforts?</a:t>
          </a:r>
          <a:endParaRPr lang="en-US" dirty="0"/>
        </a:p>
      </dgm:t>
    </dgm:pt>
    <dgm:pt modelId="{511A1FA6-1747-4C5C-9F98-1B31C1BE7E56}" type="parTrans" cxnId="{6D18F473-66E4-496F-A524-41D371171EDC}">
      <dgm:prSet/>
      <dgm:spPr/>
      <dgm:t>
        <a:bodyPr/>
        <a:lstStyle/>
        <a:p>
          <a:endParaRPr lang="en-US"/>
        </a:p>
      </dgm:t>
    </dgm:pt>
    <dgm:pt modelId="{B078D23A-AB34-4056-90A0-08925986D28B}" type="sibTrans" cxnId="{6D18F473-66E4-496F-A524-41D371171EDC}">
      <dgm:prSet/>
      <dgm:spPr/>
      <dgm:t>
        <a:bodyPr/>
        <a:lstStyle/>
        <a:p>
          <a:endParaRPr lang="en-US"/>
        </a:p>
      </dgm:t>
    </dgm:pt>
    <dgm:pt modelId="{7C27CAC6-6257-4FD7-BBB4-E222B7AC0DBF}" type="pres">
      <dgm:prSet presAssocID="{4822BB2E-8C2B-41D4-8AF0-64978F5D1319}" presName="Name0" presStyleCnt="0">
        <dgm:presLayoutVars>
          <dgm:dir/>
          <dgm:animLvl val="lvl"/>
          <dgm:resizeHandles/>
        </dgm:presLayoutVars>
      </dgm:prSet>
      <dgm:spPr/>
      <dgm:t>
        <a:bodyPr/>
        <a:lstStyle/>
        <a:p>
          <a:endParaRPr lang="en-US"/>
        </a:p>
      </dgm:t>
    </dgm:pt>
    <dgm:pt modelId="{F1E3565F-D0F0-4006-828F-F91CF83F31A8}" type="pres">
      <dgm:prSet presAssocID="{B747F2A3-4C75-4371-9C3B-5F13161F1CCB}" presName="linNode" presStyleCnt="0"/>
      <dgm:spPr/>
    </dgm:pt>
    <dgm:pt modelId="{6417E42A-627E-4A6E-8188-0DC974263982}" type="pres">
      <dgm:prSet presAssocID="{B747F2A3-4C75-4371-9C3B-5F13161F1CCB}" presName="parentShp" presStyleLbl="node1" presStyleIdx="0" presStyleCnt="4" custScaleX="535626" custLinFactNeighborX="3871" custLinFactNeighborY="-126">
        <dgm:presLayoutVars>
          <dgm:bulletEnabled val="1"/>
        </dgm:presLayoutVars>
      </dgm:prSet>
      <dgm:spPr/>
      <dgm:t>
        <a:bodyPr/>
        <a:lstStyle/>
        <a:p>
          <a:endParaRPr lang="en-US"/>
        </a:p>
      </dgm:t>
    </dgm:pt>
    <dgm:pt modelId="{78C97804-9F06-4431-845E-BDB6F2B6284F}" type="pres">
      <dgm:prSet presAssocID="{B747F2A3-4C75-4371-9C3B-5F13161F1CCB}" presName="childShp" presStyleLbl="bgAccFollowNode1" presStyleIdx="0" presStyleCnt="4">
        <dgm:presLayoutVars>
          <dgm:bulletEnabled val="1"/>
        </dgm:presLayoutVars>
      </dgm:prSet>
      <dgm:spPr/>
    </dgm:pt>
    <dgm:pt modelId="{C529C87E-73DB-4FCB-82BA-16B0DB9EF89B}" type="pres">
      <dgm:prSet presAssocID="{F0AD0FE3-4DA4-4A2B-99C5-E5739F0A5D81}" presName="spacing" presStyleCnt="0"/>
      <dgm:spPr/>
    </dgm:pt>
    <dgm:pt modelId="{1B3BBF9D-8895-4A61-BD49-6B78A40CA499}" type="pres">
      <dgm:prSet presAssocID="{46AEEBB3-4E61-45A1-B0FA-68A8F7B4F1E0}" presName="linNode" presStyleCnt="0"/>
      <dgm:spPr/>
    </dgm:pt>
    <dgm:pt modelId="{2E110CCA-776D-4193-B0C6-651352344564}" type="pres">
      <dgm:prSet presAssocID="{46AEEBB3-4E61-45A1-B0FA-68A8F7B4F1E0}" presName="parentShp" presStyleLbl="node1" presStyleIdx="1" presStyleCnt="4" custScaleX="535626" custLinFactNeighborX="3871" custLinFactNeighborY="-740">
        <dgm:presLayoutVars>
          <dgm:bulletEnabled val="1"/>
        </dgm:presLayoutVars>
      </dgm:prSet>
      <dgm:spPr/>
      <dgm:t>
        <a:bodyPr/>
        <a:lstStyle/>
        <a:p>
          <a:endParaRPr lang="en-US"/>
        </a:p>
      </dgm:t>
    </dgm:pt>
    <dgm:pt modelId="{E032A713-1866-4B55-95DE-95330E8911B5}" type="pres">
      <dgm:prSet presAssocID="{46AEEBB3-4E61-45A1-B0FA-68A8F7B4F1E0}" presName="childShp" presStyleLbl="bgAccFollowNode1" presStyleIdx="1" presStyleCnt="4">
        <dgm:presLayoutVars>
          <dgm:bulletEnabled val="1"/>
        </dgm:presLayoutVars>
      </dgm:prSet>
      <dgm:spPr/>
    </dgm:pt>
    <dgm:pt modelId="{271EFE1D-0CFF-4146-B7E0-5B0693B355D0}" type="pres">
      <dgm:prSet presAssocID="{B4AC6E6D-8B7B-444A-A472-5D1F4DA3389C}" presName="spacing" presStyleCnt="0"/>
      <dgm:spPr/>
    </dgm:pt>
    <dgm:pt modelId="{51A79D0D-816A-40C6-A53F-0C3F09C92D1B}" type="pres">
      <dgm:prSet presAssocID="{EC3119C2-6899-4278-89AC-97CA0F8F210A}" presName="linNode" presStyleCnt="0"/>
      <dgm:spPr/>
    </dgm:pt>
    <dgm:pt modelId="{51B298CA-0730-4D41-A0AA-EA741E51C55D}" type="pres">
      <dgm:prSet presAssocID="{EC3119C2-6899-4278-89AC-97CA0F8F210A}" presName="parentShp" presStyleLbl="node1" presStyleIdx="2" presStyleCnt="4" custScaleX="535626" custLinFactNeighborX="3871" custLinFactNeighborY="-740">
        <dgm:presLayoutVars>
          <dgm:bulletEnabled val="1"/>
        </dgm:presLayoutVars>
      </dgm:prSet>
      <dgm:spPr/>
      <dgm:t>
        <a:bodyPr/>
        <a:lstStyle/>
        <a:p>
          <a:endParaRPr lang="en-US"/>
        </a:p>
      </dgm:t>
    </dgm:pt>
    <dgm:pt modelId="{7C952B63-28ED-49DA-93BA-A24B67F0A4E2}" type="pres">
      <dgm:prSet presAssocID="{EC3119C2-6899-4278-89AC-97CA0F8F210A}" presName="childShp" presStyleLbl="bgAccFollowNode1" presStyleIdx="2" presStyleCnt="4">
        <dgm:presLayoutVars>
          <dgm:bulletEnabled val="1"/>
        </dgm:presLayoutVars>
      </dgm:prSet>
      <dgm:spPr/>
    </dgm:pt>
    <dgm:pt modelId="{CFDF3075-4F01-4EA7-9B61-8D3FEAE5B234}" type="pres">
      <dgm:prSet presAssocID="{CD45F52C-1232-410C-9BFE-C3E2503B35DD}" presName="spacing" presStyleCnt="0"/>
      <dgm:spPr/>
    </dgm:pt>
    <dgm:pt modelId="{48BF76FB-D204-42D4-962F-EDC4DD5803EF}" type="pres">
      <dgm:prSet presAssocID="{3F683FD2-FD67-4594-AB64-1A29789034A1}" presName="linNode" presStyleCnt="0"/>
      <dgm:spPr/>
    </dgm:pt>
    <dgm:pt modelId="{2B636DA9-0368-4B8E-9029-1AA4711DB6FD}" type="pres">
      <dgm:prSet presAssocID="{3F683FD2-FD67-4594-AB64-1A29789034A1}" presName="parentShp" presStyleLbl="node1" presStyleIdx="3" presStyleCnt="4" custScaleX="535626" custLinFactNeighborX="3871" custLinFactNeighborY="-740">
        <dgm:presLayoutVars>
          <dgm:bulletEnabled val="1"/>
        </dgm:presLayoutVars>
      </dgm:prSet>
      <dgm:spPr/>
      <dgm:t>
        <a:bodyPr/>
        <a:lstStyle/>
        <a:p>
          <a:endParaRPr lang="en-US"/>
        </a:p>
      </dgm:t>
    </dgm:pt>
    <dgm:pt modelId="{5CD40140-E16C-4B07-861F-C82C31EB18DB}" type="pres">
      <dgm:prSet presAssocID="{3F683FD2-FD67-4594-AB64-1A29789034A1}" presName="childShp" presStyleLbl="bgAccFollowNode1" presStyleIdx="3" presStyleCnt="4">
        <dgm:presLayoutVars>
          <dgm:bulletEnabled val="1"/>
        </dgm:presLayoutVars>
      </dgm:prSet>
      <dgm:spPr/>
    </dgm:pt>
  </dgm:ptLst>
  <dgm:cxnLst>
    <dgm:cxn modelId="{6D18F473-66E4-496F-A524-41D371171EDC}" srcId="{4822BB2E-8C2B-41D4-8AF0-64978F5D1319}" destId="{3F683FD2-FD67-4594-AB64-1A29789034A1}" srcOrd="3" destOrd="0" parTransId="{511A1FA6-1747-4C5C-9F98-1B31C1BE7E56}" sibTransId="{B078D23A-AB34-4056-90A0-08925986D28B}"/>
    <dgm:cxn modelId="{30EF2034-C757-49EB-9D9A-4FF4E66D114B}" type="presOf" srcId="{4822BB2E-8C2B-41D4-8AF0-64978F5D1319}" destId="{7C27CAC6-6257-4FD7-BBB4-E222B7AC0DBF}" srcOrd="0" destOrd="0" presId="urn:microsoft.com/office/officeart/2005/8/layout/vList6"/>
    <dgm:cxn modelId="{D77C40A2-5E31-4BE8-97DE-40E5EE4ED258}" srcId="{4822BB2E-8C2B-41D4-8AF0-64978F5D1319}" destId="{B747F2A3-4C75-4371-9C3B-5F13161F1CCB}" srcOrd="0" destOrd="0" parTransId="{AB9841D8-FA04-4A41-A483-A8AA4C05F453}" sibTransId="{F0AD0FE3-4DA4-4A2B-99C5-E5739F0A5D81}"/>
    <dgm:cxn modelId="{4E00F7DF-C6B0-44C6-A4D4-0B10CA585992}" type="presOf" srcId="{3F683FD2-FD67-4594-AB64-1A29789034A1}" destId="{2B636DA9-0368-4B8E-9029-1AA4711DB6FD}" srcOrd="0" destOrd="0" presId="urn:microsoft.com/office/officeart/2005/8/layout/vList6"/>
    <dgm:cxn modelId="{ADF0CA60-3504-4418-A2D9-E67C1B5DB395}" type="presOf" srcId="{46AEEBB3-4E61-45A1-B0FA-68A8F7B4F1E0}" destId="{2E110CCA-776D-4193-B0C6-651352344564}" srcOrd="0" destOrd="0" presId="urn:microsoft.com/office/officeart/2005/8/layout/vList6"/>
    <dgm:cxn modelId="{2F2E3343-7525-4617-AB12-6420976FBC71}" srcId="{4822BB2E-8C2B-41D4-8AF0-64978F5D1319}" destId="{46AEEBB3-4E61-45A1-B0FA-68A8F7B4F1E0}" srcOrd="1" destOrd="0" parTransId="{739287C5-5965-460C-9501-1E587BAC4EFD}" sibTransId="{B4AC6E6D-8B7B-444A-A472-5D1F4DA3389C}"/>
    <dgm:cxn modelId="{8700D340-8617-49FD-9011-0B66EFE6FF27}" srcId="{4822BB2E-8C2B-41D4-8AF0-64978F5D1319}" destId="{EC3119C2-6899-4278-89AC-97CA0F8F210A}" srcOrd="2" destOrd="0" parTransId="{C89A037B-2352-44DB-B3A5-171BED668771}" sibTransId="{CD45F52C-1232-410C-9BFE-C3E2503B35DD}"/>
    <dgm:cxn modelId="{02F6824A-2AC1-42DA-9E45-848404A5F515}" type="presOf" srcId="{EC3119C2-6899-4278-89AC-97CA0F8F210A}" destId="{51B298CA-0730-4D41-A0AA-EA741E51C55D}" srcOrd="0" destOrd="0" presId="urn:microsoft.com/office/officeart/2005/8/layout/vList6"/>
    <dgm:cxn modelId="{164A8D28-6787-4BF1-9855-3DB75D901655}" type="presOf" srcId="{B747F2A3-4C75-4371-9C3B-5F13161F1CCB}" destId="{6417E42A-627E-4A6E-8188-0DC974263982}" srcOrd="0" destOrd="0" presId="urn:microsoft.com/office/officeart/2005/8/layout/vList6"/>
    <dgm:cxn modelId="{2BC4ECC2-C63B-4F09-AD96-0A5818F3D549}" type="presParOf" srcId="{7C27CAC6-6257-4FD7-BBB4-E222B7AC0DBF}" destId="{F1E3565F-D0F0-4006-828F-F91CF83F31A8}" srcOrd="0" destOrd="0" presId="urn:microsoft.com/office/officeart/2005/8/layout/vList6"/>
    <dgm:cxn modelId="{39244F96-541C-42B4-95A4-A5FC0A8C9B09}" type="presParOf" srcId="{F1E3565F-D0F0-4006-828F-F91CF83F31A8}" destId="{6417E42A-627E-4A6E-8188-0DC974263982}" srcOrd="0" destOrd="0" presId="urn:microsoft.com/office/officeart/2005/8/layout/vList6"/>
    <dgm:cxn modelId="{31B06756-1A37-4782-9826-3A594BC5AA63}" type="presParOf" srcId="{F1E3565F-D0F0-4006-828F-F91CF83F31A8}" destId="{78C97804-9F06-4431-845E-BDB6F2B6284F}" srcOrd="1" destOrd="0" presId="urn:microsoft.com/office/officeart/2005/8/layout/vList6"/>
    <dgm:cxn modelId="{759A3ECD-E481-44A6-8B54-BB3F6F9D06BE}" type="presParOf" srcId="{7C27CAC6-6257-4FD7-BBB4-E222B7AC0DBF}" destId="{C529C87E-73DB-4FCB-82BA-16B0DB9EF89B}" srcOrd="1" destOrd="0" presId="urn:microsoft.com/office/officeart/2005/8/layout/vList6"/>
    <dgm:cxn modelId="{8E0204DC-4CC2-47B6-8DC2-8ED5424F75C2}" type="presParOf" srcId="{7C27CAC6-6257-4FD7-BBB4-E222B7AC0DBF}" destId="{1B3BBF9D-8895-4A61-BD49-6B78A40CA499}" srcOrd="2" destOrd="0" presId="urn:microsoft.com/office/officeart/2005/8/layout/vList6"/>
    <dgm:cxn modelId="{F55A026E-37D5-4F0F-8EB7-498FA275E6DF}" type="presParOf" srcId="{1B3BBF9D-8895-4A61-BD49-6B78A40CA499}" destId="{2E110CCA-776D-4193-B0C6-651352344564}" srcOrd="0" destOrd="0" presId="urn:microsoft.com/office/officeart/2005/8/layout/vList6"/>
    <dgm:cxn modelId="{C89A9F4C-436E-4FB0-8AA7-8DC4F148D7F1}" type="presParOf" srcId="{1B3BBF9D-8895-4A61-BD49-6B78A40CA499}" destId="{E032A713-1866-4B55-95DE-95330E8911B5}" srcOrd="1" destOrd="0" presId="urn:microsoft.com/office/officeart/2005/8/layout/vList6"/>
    <dgm:cxn modelId="{E19C8B55-0AD2-4761-8B83-E863AE29F9BB}" type="presParOf" srcId="{7C27CAC6-6257-4FD7-BBB4-E222B7AC0DBF}" destId="{271EFE1D-0CFF-4146-B7E0-5B0693B355D0}" srcOrd="3" destOrd="0" presId="urn:microsoft.com/office/officeart/2005/8/layout/vList6"/>
    <dgm:cxn modelId="{73A3EDA8-EDBC-44CD-92E8-3E0BFF4EEE4E}" type="presParOf" srcId="{7C27CAC6-6257-4FD7-BBB4-E222B7AC0DBF}" destId="{51A79D0D-816A-40C6-A53F-0C3F09C92D1B}" srcOrd="4" destOrd="0" presId="urn:microsoft.com/office/officeart/2005/8/layout/vList6"/>
    <dgm:cxn modelId="{BA375D32-43E3-470D-9DC5-46ADAC05C94D}" type="presParOf" srcId="{51A79D0D-816A-40C6-A53F-0C3F09C92D1B}" destId="{51B298CA-0730-4D41-A0AA-EA741E51C55D}" srcOrd="0" destOrd="0" presId="urn:microsoft.com/office/officeart/2005/8/layout/vList6"/>
    <dgm:cxn modelId="{A1CE41F6-2829-4D94-BAD7-4DE9B54D6F19}" type="presParOf" srcId="{51A79D0D-816A-40C6-A53F-0C3F09C92D1B}" destId="{7C952B63-28ED-49DA-93BA-A24B67F0A4E2}" srcOrd="1" destOrd="0" presId="urn:microsoft.com/office/officeart/2005/8/layout/vList6"/>
    <dgm:cxn modelId="{59E7CF87-5924-470D-9327-4C042F9FBE5B}" type="presParOf" srcId="{7C27CAC6-6257-4FD7-BBB4-E222B7AC0DBF}" destId="{CFDF3075-4F01-4EA7-9B61-8D3FEAE5B234}" srcOrd="5" destOrd="0" presId="urn:microsoft.com/office/officeart/2005/8/layout/vList6"/>
    <dgm:cxn modelId="{DC234C9D-310F-491F-9F9B-24357851A420}" type="presParOf" srcId="{7C27CAC6-6257-4FD7-BBB4-E222B7AC0DBF}" destId="{48BF76FB-D204-42D4-962F-EDC4DD5803EF}" srcOrd="6" destOrd="0" presId="urn:microsoft.com/office/officeart/2005/8/layout/vList6"/>
    <dgm:cxn modelId="{141B576D-82E0-4581-B4C1-CA2282EE58EC}" type="presParOf" srcId="{48BF76FB-D204-42D4-962F-EDC4DD5803EF}" destId="{2B636DA9-0368-4B8E-9029-1AA4711DB6FD}" srcOrd="0" destOrd="0" presId="urn:microsoft.com/office/officeart/2005/8/layout/vList6"/>
    <dgm:cxn modelId="{B2AD8218-48B1-4A5C-98D7-7F290A8B115B}" type="presParOf" srcId="{48BF76FB-D204-42D4-962F-EDC4DD5803EF}" destId="{5CD40140-E16C-4B07-861F-C82C31EB18DB}" srcOrd="1" destOrd="0" presId="urn:microsoft.com/office/officeart/2005/8/layout/vList6"/>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46" qsCatId="simple" csTypeId="urn:microsoft.com/office/officeart/2005/8/colors/accent1_2#47" csCatId="accent1" phldr="1"/>
      <dgm:spPr/>
      <dgm:t>
        <a:bodyPr/>
        <a:lstStyle/>
        <a:p>
          <a:endParaRPr lang="en-US"/>
        </a:p>
      </dgm:t>
    </dgm:pt>
    <dgm:pt modelId="{B3CE3E29-48CE-46DB-A506-91222541DF9B}">
      <dgm:prSet phldrT="[Text]"/>
      <dgm:spPr/>
      <dgm:t>
        <a:bodyPr/>
        <a:lstStyle/>
        <a:p>
          <a:r>
            <a:rPr lang="en-US" dirty="0" smtClean="0"/>
            <a:t>Turnaround</a:t>
          </a:r>
          <a:endParaRPr lang="en-US" dirty="0"/>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solidFill>
                <a:srgbClr val="FF0000"/>
              </a:solidFill>
            </a:rPr>
            <a:t>Restart</a:t>
          </a:r>
          <a:endParaRPr lang="en-US" dirty="0">
            <a:solidFill>
              <a:srgbClr val="FF0000"/>
            </a:solidFill>
          </a:endParaRPr>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t>Closure</a:t>
          </a:r>
          <a:endParaRPr lang="en-US" dirty="0"/>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t>Transformation</a:t>
          </a:r>
          <a:endParaRPr lang="en-US" dirty="0"/>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425CFCFE-8CCB-4F6F-8D78-9835550D9A47}" type="presOf" srcId="{6EEFDCDE-5206-47DF-AB5D-46F23A3F64BF}" destId="{9EFD570C-858A-4190-8671-1EADE4F502AE}" srcOrd="0" destOrd="0" presId="urn:microsoft.com/office/officeart/2005/8/layout/default"/>
    <dgm:cxn modelId="{D5769724-5355-4119-BB6A-30DEA86E87F7}" type="presOf" srcId="{445DD4DD-CB3D-4ACD-8A33-AC6901A46590}" destId="{5C347ED4-BDA7-4751-8939-362CA97A10E8}" srcOrd="0" destOrd="0" presId="urn:microsoft.com/office/officeart/2005/8/layout/default"/>
    <dgm:cxn modelId="{86F5E5DA-B33E-4178-86E6-7A064C1B9F28}"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DF3FC2E4-B91F-4F03-A88E-F5352ABDC2F7}" srcId="{6EEFDCDE-5206-47DF-AB5D-46F23A3F64BF}" destId="{03946DE4-1E6B-4CC6-958D-3152BBFF9D34}" srcOrd="2" destOrd="0" parTransId="{B397FC7B-5245-49C4-BCE9-637BB537F39E}" sibTransId="{58D44BCA-6FF7-465A-B700-2C9EFB6785F8}"/>
    <dgm:cxn modelId="{C485BE2B-FA4F-40D6-9E1C-9B3F1E7C129B}" type="presOf" srcId="{1994A9A2-DC09-445A-BD96-80B4654AAF82}" destId="{BA4B3D7F-5089-490C-9332-CBBCF802F6A7}" srcOrd="0" destOrd="0" presId="urn:microsoft.com/office/officeart/2005/8/layout/default"/>
    <dgm:cxn modelId="{CA80A337-9374-455B-B8B9-7A12C74372D1}" srcId="{6EEFDCDE-5206-47DF-AB5D-46F23A3F64BF}" destId="{445DD4DD-CB3D-4ACD-8A33-AC6901A46590}" srcOrd="3" destOrd="0" parTransId="{1F37A807-F7AE-4DC9-957B-E83E42DE912C}" sibTransId="{2CB5A8CF-9E3F-42C1-B231-C409786ACE2A}"/>
    <dgm:cxn modelId="{BB79B08D-05CC-4ECD-AEE1-ADD0637D8C5D}" type="presOf" srcId="{B3CE3E29-48CE-46DB-A506-91222541DF9B}" destId="{4EB81F37-6A4D-448C-8E9C-A357314ECF6E}" srcOrd="0" destOrd="0" presId="urn:microsoft.com/office/officeart/2005/8/layout/default"/>
    <dgm:cxn modelId="{BE3AB415-BBA1-496A-80B6-32F374C48AB7}" type="presParOf" srcId="{9EFD570C-858A-4190-8671-1EADE4F502AE}" destId="{4EB81F37-6A4D-448C-8E9C-A357314ECF6E}" srcOrd="0" destOrd="0" presId="urn:microsoft.com/office/officeart/2005/8/layout/default"/>
    <dgm:cxn modelId="{D40003F2-C5C2-4894-808C-A0F570C3462B}" type="presParOf" srcId="{9EFD570C-858A-4190-8671-1EADE4F502AE}" destId="{EDBD932B-E24B-498A-90BD-B52C5BEF0636}" srcOrd="1" destOrd="0" presId="urn:microsoft.com/office/officeart/2005/8/layout/default"/>
    <dgm:cxn modelId="{8F55FFE7-EF37-492D-BD96-D49EFC3122DA}" type="presParOf" srcId="{9EFD570C-858A-4190-8671-1EADE4F502AE}" destId="{BA4B3D7F-5089-490C-9332-CBBCF802F6A7}" srcOrd="2" destOrd="0" presId="urn:microsoft.com/office/officeart/2005/8/layout/default"/>
    <dgm:cxn modelId="{C998121A-2345-4C6F-8060-F312A394BC0D}" type="presParOf" srcId="{9EFD570C-858A-4190-8671-1EADE4F502AE}" destId="{4FF38132-A0F5-419A-8FC3-271273BC6249}" srcOrd="3" destOrd="0" presId="urn:microsoft.com/office/officeart/2005/8/layout/default"/>
    <dgm:cxn modelId="{3A52688E-1549-41EE-98E5-CB491D31AE2B}" type="presParOf" srcId="{9EFD570C-858A-4190-8671-1EADE4F502AE}" destId="{3EF838E0-9130-4562-9657-4229299B6FD6}" srcOrd="4" destOrd="0" presId="urn:microsoft.com/office/officeart/2005/8/layout/default"/>
    <dgm:cxn modelId="{881D1589-8380-4514-8F7B-94B76DC91054}" type="presParOf" srcId="{9EFD570C-858A-4190-8671-1EADE4F502AE}" destId="{36B34A6C-A650-4FF7-8A28-2E1E1666BB1D}" srcOrd="5" destOrd="0" presId="urn:microsoft.com/office/officeart/2005/8/layout/default"/>
    <dgm:cxn modelId="{92C69573-63E5-4C5C-8A06-D2E790405DFA}" type="presParOf" srcId="{9EFD570C-858A-4190-8671-1EADE4F502AE}" destId="{5C347ED4-BDA7-4751-8939-362CA97A10E8}" srcOrd="6" destOrd="0" presId="urn:microsoft.com/office/officeart/2005/8/layout/default"/>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448D3849-1034-4663-A1FD-FEBFC34D284A}" type="doc">
      <dgm:prSet loTypeId="urn:microsoft.com/office/officeart/2005/8/layout/hList3" loCatId="list" qsTypeId="urn:microsoft.com/office/officeart/2005/8/quickstyle/simple1#47" qsCatId="simple" csTypeId="urn:microsoft.com/office/officeart/2005/8/colors/accent1_2#48" csCatId="accent1" phldr="1"/>
      <dgm:spPr/>
      <dgm:t>
        <a:bodyPr/>
        <a:lstStyle/>
        <a:p>
          <a:endParaRPr lang="en-US"/>
        </a:p>
      </dgm:t>
    </dgm:pt>
    <dgm:pt modelId="{83EC0E1E-8EE4-4536-8015-EC576D52045E}">
      <dgm:prSet/>
      <dgm:spPr/>
      <dgm:t>
        <a:bodyPr/>
        <a:lstStyle/>
        <a:p>
          <a:pPr rtl="0"/>
          <a:r>
            <a:rPr lang="en-US" dirty="0" smtClean="0"/>
            <a:t>LEA converts a school or closes and reopens a school under a charter school operator, a charter management organization (CMO), or an education management organization (EMO) that has been selected </a:t>
          </a:r>
          <a:r>
            <a:rPr lang="en-US" b="1" dirty="0" smtClean="0"/>
            <a:t>through a rigorous review process.  </a:t>
          </a:r>
          <a:endParaRPr lang="en-US" dirty="0"/>
        </a:p>
      </dgm:t>
    </dgm:pt>
    <dgm:pt modelId="{95BF8A42-46A4-4D2A-8C4B-A7D888F203E9}" type="parTrans" cxnId="{4C1D992C-8DBA-47ED-9DB0-AB2EE9B8D7E6}">
      <dgm:prSet/>
      <dgm:spPr/>
      <dgm:t>
        <a:bodyPr/>
        <a:lstStyle/>
        <a:p>
          <a:endParaRPr lang="en-US"/>
        </a:p>
      </dgm:t>
    </dgm:pt>
    <dgm:pt modelId="{59A59B4F-9709-4DC8-9795-CD95E9261EC3}" type="sibTrans" cxnId="{4C1D992C-8DBA-47ED-9DB0-AB2EE9B8D7E6}">
      <dgm:prSet/>
      <dgm:spPr/>
      <dgm:t>
        <a:bodyPr/>
        <a:lstStyle/>
        <a:p>
          <a:endParaRPr lang="en-US"/>
        </a:p>
      </dgm:t>
    </dgm:pt>
    <dgm:pt modelId="{627F526A-2D42-45A9-877B-8466BF7109F9}">
      <dgm:prSet/>
      <dgm:spPr/>
      <dgm:t>
        <a:bodyPr/>
        <a:lstStyle/>
        <a:p>
          <a:pPr rtl="0"/>
          <a:r>
            <a:rPr lang="en-US" dirty="0" smtClean="0"/>
            <a:t>A restart model must enroll, within the grades it serves, any former student who wishes to attend the school.</a:t>
          </a:r>
          <a:endParaRPr lang="en-US" dirty="0"/>
        </a:p>
      </dgm:t>
    </dgm:pt>
    <dgm:pt modelId="{CBAA6CE9-2FF5-4419-9DAB-D8894E58C95D}" type="parTrans" cxnId="{5C874B5C-3774-4BAD-818C-EB85969129E5}">
      <dgm:prSet/>
      <dgm:spPr/>
      <dgm:t>
        <a:bodyPr/>
        <a:lstStyle/>
        <a:p>
          <a:endParaRPr lang="en-US"/>
        </a:p>
      </dgm:t>
    </dgm:pt>
    <dgm:pt modelId="{661711B4-1047-49C5-8B7E-B8DE715624F0}" type="sibTrans" cxnId="{5C874B5C-3774-4BAD-818C-EB85969129E5}">
      <dgm:prSet/>
      <dgm:spPr/>
      <dgm:t>
        <a:bodyPr/>
        <a:lstStyle/>
        <a:p>
          <a:endParaRPr lang="en-US"/>
        </a:p>
      </dgm:t>
    </dgm:pt>
    <dgm:pt modelId="{722F663E-6619-440F-AA44-C1C8E7726DB0}">
      <dgm:prSet/>
      <dgm:spPr/>
      <dgm:t>
        <a:bodyPr/>
        <a:lstStyle/>
        <a:p>
          <a:pPr rtl="0"/>
          <a:r>
            <a:rPr lang="en-US" dirty="0" smtClean="0"/>
            <a:t>A rigorous review process could take such things into consideration as an applicant’s team, track record, instructional program, model’s theory of action, sustainability. </a:t>
          </a:r>
          <a:endParaRPr lang="en-US" dirty="0"/>
        </a:p>
      </dgm:t>
    </dgm:pt>
    <dgm:pt modelId="{15FFE938-D1DA-4489-89EB-E9B220666916}" type="parTrans" cxnId="{BFCC1A16-0AB6-4C41-B1D3-BBA4E514744D}">
      <dgm:prSet/>
      <dgm:spPr/>
      <dgm:t>
        <a:bodyPr/>
        <a:lstStyle/>
        <a:p>
          <a:endParaRPr lang="en-US"/>
        </a:p>
      </dgm:t>
    </dgm:pt>
    <dgm:pt modelId="{3D1BCA4D-2799-4C23-8D2B-5610CCBA819E}" type="sibTrans" cxnId="{BFCC1A16-0AB6-4C41-B1D3-BBA4E514744D}">
      <dgm:prSet/>
      <dgm:spPr/>
      <dgm:t>
        <a:bodyPr/>
        <a:lstStyle/>
        <a:p>
          <a:endParaRPr lang="en-US"/>
        </a:p>
      </dgm:t>
    </dgm:pt>
    <dgm:pt modelId="{3A5A3D22-A2DE-4726-AB7A-F7383C64DE65}">
      <dgm:prSet/>
      <dgm:spPr/>
      <dgm:t>
        <a:bodyPr/>
        <a:lstStyle/>
        <a:p>
          <a:pPr rtl="0"/>
          <a:r>
            <a:rPr lang="en-US" dirty="0" smtClean="0"/>
            <a:t>As part of this model, a State must review the process the LEA will use/has used to select the partner. </a:t>
          </a:r>
          <a:endParaRPr lang="en-US" dirty="0"/>
        </a:p>
      </dgm:t>
    </dgm:pt>
    <dgm:pt modelId="{4872D445-2FF3-49F9-B749-86A0EB8E128B}" type="parTrans" cxnId="{B952A4CC-B4E8-43AB-80FD-789A561B63E8}">
      <dgm:prSet/>
      <dgm:spPr/>
      <dgm:t>
        <a:bodyPr/>
        <a:lstStyle/>
        <a:p>
          <a:endParaRPr lang="en-US"/>
        </a:p>
      </dgm:t>
    </dgm:pt>
    <dgm:pt modelId="{3928A3A6-9F4A-4DD7-BE29-C28A8E69DC35}" type="sibTrans" cxnId="{B952A4CC-B4E8-43AB-80FD-789A561B63E8}">
      <dgm:prSet/>
      <dgm:spPr/>
      <dgm:t>
        <a:bodyPr/>
        <a:lstStyle/>
        <a:p>
          <a:endParaRPr lang="en-US"/>
        </a:p>
      </dgm:t>
    </dgm:pt>
    <dgm:pt modelId="{25C24D68-963A-4C80-87D7-F90CFADE04BE}" type="pres">
      <dgm:prSet presAssocID="{448D3849-1034-4663-A1FD-FEBFC34D284A}" presName="composite" presStyleCnt="0">
        <dgm:presLayoutVars>
          <dgm:chMax val="1"/>
          <dgm:dir/>
          <dgm:resizeHandles val="exact"/>
        </dgm:presLayoutVars>
      </dgm:prSet>
      <dgm:spPr/>
      <dgm:t>
        <a:bodyPr/>
        <a:lstStyle/>
        <a:p>
          <a:endParaRPr lang="en-US"/>
        </a:p>
      </dgm:t>
    </dgm:pt>
    <dgm:pt modelId="{F41E5783-8050-4A10-8E13-18416D89B93E}" type="pres">
      <dgm:prSet presAssocID="{83EC0E1E-8EE4-4536-8015-EC576D52045E}" presName="roof" presStyleLbl="dkBgShp" presStyleIdx="0" presStyleCnt="2"/>
      <dgm:spPr/>
      <dgm:t>
        <a:bodyPr/>
        <a:lstStyle/>
        <a:p>
          <a:endParaRPr lang="en-US"/>
        </a:p>
      </dgm:t>
    </dgm:pt>
    <dgm:pt modelId="{9315EF75-99D9-4ABD-8B23-1BA2A1742A57}" type="pres">
      <dgm:prSet presAssocID="{83EC0E1E-8EE4-4536-8015-EC576D52045E}" presName="pillars" presStyleCnt="0"/>
      <dgm:spPr/>
    </dgm:pt>
    <dgm:pt modelId="{AC9431A2-9D21-4906-9BBE-2EC8E023BAFD}" type="pres">
      <dgm:prSet presAssocID="{83EC0E1E-8EE4-4536-8015-EC576D52045E}" presName="pillar1" presStyleLbl="node1" presStyleIdx="0" presStyleCnt="3">
        <dgm:presLayoutVars>
          <dgm:bulletEnabled val="1"/>
        </dgm:presLayoutVars>
      </dgm:prSet>
      <dgm:spPr/>
      <dgm:t>
        <a:bodyPr/>
        <a:lstStyle/>
        <a:p>
          <a:endParaRPr lang="en-US"/>
        </a:p>
      </dgm:t>
    </dgm:pt>
    <dgm:pt modelId="{114793E9-34AD-4CAD-A2A6-E1DE2E370000}" type="pres">
      <dgm:prSet presAssocID="{722F663E-6619-440F-AA44-C1C8E7726DB0}" presName="pillarX" presStyleLbl="node1" presStyleIdx="1" presStyleCnt="3">
        <dgm:presLayoutVars>
          <dgm:bulletEnabled val="1"/>
        </dgm:presLayoutVars>
      </dgm:prSet>
      <dgm:spPr/>
      <dgm:t>
        <a:bodyPr/>
        <a:lstStyle/>
        <a:p>
          <a:endParaRPr lang="en-US"/>
        </a:p>
      </dgm:t>
    </dgm:pt>
    <dgm:pt modelId="{DB6ECB77-D5A7-4AA5-98EC-5CEE2EA2DBF8}" type="pres">
      <dgm:prSet presAssocID="{3A5A3D22-A2DE-4726-AB7A-F7383C64DE65}" presName="pillarX" presStyleLbl="node1" presStyleIdx="2" presStyleCnt="3">
        <dgm:presLayoutVars>
          <dgm:bulletEnabled val="1"/>
        </dgm:presLayoutVars>
      </dgm:prSet>
      <dgm:spPr/>
      <dgm:t>
        <a:bodyPr/>
        <a:lstStyle/>
        <a:p>
          <a:endParaRPr lang="en-US"/>
        </a:p>
      </dgm:t>
    </dgm:pt>
    <dgm:pt modelId="{DBC41FE7-07DE-48A6-9E31-E51908C75E5E}" type="pres">
      <dgm:prSet presAssocID="{83EC0E1E-8EE4-4536-8015-EC576D52045E}" presName="base" presStyleLbl="dkBgShp" presStyleIdx="1" presStyleCnt="2"/>
      <dgm:spPr/>
    </dgm:pt>
  </dgm:ptLst>
  <dgm:cxnLst>
    <dgm:cxn modelId="{BFCC1A16-0AB6-4C41-B1D3-BBA4E514744D}" srcId="{83EC0E1E-8EE4-4536-8015-EC576D52045E}" destId="{722F663E-6619-440F-AA44-C1C8E7726DB0}" srcOrd="1" destOrd="0" parTransId="{15FFE938-D1DA-4489-89EB-E9B220666916}" sibTransId="{3D1BCA4D-2799-4C23-8D2B-5610CCBA819E}"/>
    <dgm:cxn modelId="{4C1D992C-8DBA-47ED-9DB0-AB2EE9B8D7E6}" srcId="{448D3849-1034-4663-A1FD-FEBFC34D284A}" destId="{83EC0E1E-8EE4-4536-8015-EC576D52045E}" srcOrd="0" destOrd="0" parTransId="{95BF8A42-46A4-4D2A-8C4B-A7D888F203E9}" sibTransId="{59A59B4F-9709-4DC8-9795-CD95E9261EC3}"/>
    <dgm:cxn modelId="{618C85DB-835B-48D2-8285-6B469892ADB2}" type="presOf" srcId="{627F526A-2D42-45A9-877B-8466BF7109F9}" destId="{AC9431A2-9D21-4906-9BBE-2EC8E023BAFD}" srcOrd="0" destOrd="0" presId="urn:microsoft.com/office/officeart/2005/8/layout/hList3"/>
    <dgm:cxn modelId="{B952A4CC-B4E8-43AB-80FD-789A561B63E8}" srcId="{83EC0E1E-8EE4-4536-8015-EC576D52045E}" destId="{3A5A3D22-A2DE-4726-AB7A-F7383C64DE65}" srcOrd="2" destOrd="0" parTransId="{4872D445-2FF3-49F9-B749-86A0EB8E128B}" sibTransId="{3928A3A6-9F4A-4DD7-BE29-C28A8E69DC35}"/>
    <dgm:cxn modelId="{24B64154-6163-4158-A734-66786367CB66}" type="presOf" srcId="{3A5A3D22-A2DE-4726-AB7A-F7383C64DE65}" destId="{DB6ECB77-D5A7-4AA5-98EC-5CEE2EA2DBF8}" srcOrd="0" destOrd="0" presId="urn:microsoft.com/office/officeart/2005/8/layout/hList3"/>
    <dgm:cxn modelId="{5C874B5C-3774-4BAD-818C-EB85969129E5}" srcId="{83EC0E1E-8EE4-4536-8015-EC576D52045E}" destId="{627F526A-2D42-45A9-877B-8466BF7109F9}" srcOrd="0" destOrd="0" parTransId="{CBAA6CE9-2FF5-4419-9DAB-D8894E58C95D}" sibTransId="{661711B4-1047-49C5-8B7E-B8DE715624F0}"/>
    <dgm:cxn modelId="{B0AA8338-99BD-4E79-8FB3-5E6B75C83546}" type="presOf" srcId="{722F663E-6619-440F-AA44-C1C8E7726DB0}" destId="{114793E9-34AD-4CAD-A2A6-E1DE2E370000}" srcOrd="0" destOrd="0" presId="urn:microsoft.com/office/officeart/2005/8/layout/hList3"/>
    <dgm:cxn modelId="{1BF54199-B37C-4CC4-B3C1-511F6AFCB094}" type="presOf" srcId="{448D3849-1034-4663-A1FD-FEBFC34D284A}" destId="{25C24D68-963A-4C80-87D7-F90CFADE04BE}" srcOrd="0" destOrd="0" presId="urn:microsoft.com/office/officeart/2005/8/layout/hList3"/>
    <dgm:cxn modelId="{FCE347B8-973E-407D-A73D-13359D17AEA2}" type="presOf" srcId="{83EC0E1E-8EE4-4536-8015-EC576D52045E}" destId="{F41E5783-8050-4A10-8E13-18416D89B93E}" srcOrd="0" destOrd="0" presId="urn:microsoft.com/office/officeart/2005/8/layout/hList3"/>
    <dgm:cxn modelId="{162E5581-5CF9-43D0-BAE9-EE92D787AFEB}" type="presParOf" srcId="{25C24D68-963A-4C80-87D7-F90CFADE04BE}" destId="{F41E5783-8050-4A10-8E13-18416D89B93E}" srcOrd="0" destOrd="0" presId="urn:microsoft.com/office/officeart/2005/8/layout/hList3"/>
    <dgm:cxn modelId="{3B3C99C4-7744-450F-A1C1-6C87CB6C960C}" type="presParOf" srcId="{25C24D68-963A-4C80-87D7-F90CFADE04BE}" destId="{9315EF75-99D9-4ABD-8B23-1BA2A1742A57}" srcOrd="1" destOrd="0" presId="urn:microsoft.com/office/officeart/2005/8/layout/hList3"/>
    <dgm:cxn modelId="{683C0CD0-AB97-4250-A7AF-A9F71B84A474}" type="presParOf" srcId="{9315EF75-99D9-4ABD-8B23-1BA2A1742A57}" destId="{AC9431A2-9D21-4906-9BBE-2EC8E023BAFD}" srcOrd="0" destOrd="0" presId="urn:microsoft.com/office/officeart/2005/8/layout/hList3"/>
    <dgm:cxn modelId="{6646D8D4-780F-4A69-90E2-230BF25A60A3}" type="presParOf" srcId="{9315EF75-99D9-4ABD-8B23-1BA2A1742A57}" destId="{114793E9-34AD-4CAD-A2A6-E1DE2E370000}" srcOrd="1" destOrd="0" presId="urn:microsoft.com/office/officeart/2005/8/layout/hList3"/>
    <dgm:cxn modelId="{F31C5F07-0AB1-475F-8E95-14EFF3FF9BF9}" type="presParOf" srcId="{9315EF75-99D9-4ABD-8B23-1BA2A1742A57}" destId="{DB6ECB77-D5A7-4AA5-98EC-5CEE2EA2DBF8}" srcOrd="2" destOrd="0" presId="urn:microsoft.com/office/officeart/2005/8/layout/hList3"/>
    <dgm:cxn modelId="{A31DE378-34AE-4647-8A40-9BD50418F6A8}" type="presParOf" srcId="{25C24D68-963A-4C80-87D7-F90CFADE04BE}" destId="{DBC41FE7-07DE-48A6-9E31-E51908C75E5E}" srcOrd="2" destOrd="0" presId="urn:microsoft.com/office/officeart/2005/8/layout/hList3"/>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15F27528-E5F8-449D-975D-B13A0F13A551}" type="doc">
      <dgm:prSet loTypeId="urn:microsoft.com/office/officeart/2005/8/layout/process4" loCatId="list" qsTypeId="urn:microsoft.com/office/officeart/2005/8/quickstyle/simple1#8" qsCatId="simple" csTypeId="urn:microsoft.com/office/officeart/2005/8/colors/accent1_2#49" csCatId="accent1" phldr="1"/>
      <dgm:spPr/>
      <dgm:t>
        <a:bodyPr/>
        <a:lstStyle/>
        <a:p>
          <a:endParaRPr lang="en-US"/>
        </a:p>
      </dgm:t>
    </dgm:pt>
    <dgm:pt modelId="{0CDEB8FC-50E6-4EFC-89A3-45696645D891}">
      <dgm:prSet/>
      <dgm:spPr/>
      <dgm:t>
        <a:bodyPr/>
        <a:lstStyle/>
        <a:p>
          <a:pPr rtl="0"/>
          <a:r>
            <a:rPr lang="en-US" b="1" dirty="0" smtClean="0"/>
            <a:t>Across-the-board change</a:t>
          </a:r>
          <a:endParaRPr lang="en-US" dirty="0"/>
        </a:p>
      </dgm:t>
    </dgm:pt>
    <dgm:pt modelId="{E545610B-3FE4-469E-A16C-8F318F8ABD25}" type="parTrans" cxnId="{8568C31C-F8F3-47D5-9610-B75ED69468E3}">
      <dgm:prSet/>
      <dgm:spPr/>
      <dgm:t>
        <a:bodyPr/>
        <a:lstStyle/>
        <a:p>
          <a:endParaRPr lang="en-US"/>
        </a:p>
      </dgm:t>
    </dgm:pt>
    <dgm:pt modelId="{FEA75ED1-FD37-430B-86AC-044810B45BA7}" type="sibTrans" cxnId="{8568C31C-F8F3-47D5-9610-B75ED69468E3}">
      <dgm:prSet/>
      <dgm:spPr/>
      <dgm:t>
        <a:bodyPr/>
        <a:lstStyle/>
        <a:p>
          <a:endParaRPr lang="en-US" dirty="0"/>
        </a:p>
      </dgm:t>
    </dgm:pt>
    <dgm:pt modelId="{4CE58DE7-292A-499E-B60D-9728F99251F1}">
      <dgm:prSet/>
      <dgm:spPr/>
      <dgm:t>
        <a:bodyPr/>
        <a:lstStyle/>
        <a:p>
          <a:pPr rtl="0"/>
          <a:r>
            <a:rPr lang="en-US" b="1" dirty="0" smtClean="0"/>
            <a:t>Authority to do things differently</a:t>
          </a:r>
          <a:r>
            <a:rPr lang="en-US" dirty="0" smtClean="0"/>
            <a:t> </a:t>
          </a:r>
          <a:endParaRPr lang="en-US" dirty="0"/>
        </a:p>
      </dgm:t>
    </dgm:pt>
    <dgm:pt modelId="{5FEF7BFD-3913-49C6-87AE-140C9B109441}" type="parTrans" cxnId="{8DE6400A-BD04-4183-8D91-908F1E55AFFD}">
      <dgm:prSet/>
      <dgm:spPr/>
      <dgm:t>
        <a:bodyPr/>
        <a:lstStyle/>
        <a:p>
          <a:endParaRPr lang="en-US"/>
        </a:p>
      </dgm:t>
    </dgm:pt>
    <dgm:pt modelId="{FC7AB7D9-94E7-4132-951B-6BAEC2B225C0}" type="sibTrans" cxnId="{8DE6400A-BD04-4183-8D91-908F1E55AFFD}">
      <dgm:prSet/>
      <dgm:spPr/>
      <dgm:t>
        <a:bodyPr/>
        <a:lstStyle/>
        <a:p>
          <a:endParaRPr lang="en-US"/>
        </a:p>
      </dgm:t>
    </dgm:pt>
    <dgm:pt modelId="{F176C65F-F970-4C64-969A-B44F054CCCAF}">
      <dgm:prSet/>
      <dgm:spPr/>
      <dgm:t>
        <a:bodyPr/>
        <a:lstStyle/>
        <a:p>
          <a:pPr rtl="0"/>
          <a:r>
            <a:rPr lang="en-US" dirty="0" smtClean="0"/>
            <a:t>Based upon a relationship outlined in a performance contract</a:t>
          </a:r>
          <a:endParaRPr lang="en-US" dirty="0"/>
        </a:p>
      </dgm:t>
    </dgm:pt>
    <dgm:pt modelId="{CDC7E438-47E9-4193-9C10-4CF889992CFA}" type="parTrans" cxnId="{DE3C1D43-314C-47FF-BCFF-F80F5F4551FF}">
      <dgm:prSet/>
      <dgm:spPr/>
      <dgm:t>
        <a:bodyPr/>
        <a:lstStyle/>
        <a:p>
          <a:endParaRPr lang="en-US"/>
        </a:p>
      </dgm:t>
    </dgm:pt>
    <dgm:pt modelId="{6B88BD20-C372-4A6D-9D2D-93035F73985F}" type="sibTrans" cxnId="{DE3C1D43-314C-47FF-BCFF-F80F5F4551FF}">
      <dgm:prSet/>
      <dgm:spPr/>
      <dgm:t>
        <a:bodyPr/>
        <a:lstStyle/>
        <a:p>
          <a:endParaRPr lang="en-US"/>
        </a:p>
      </dgm:t>
    </dgm:pt>
    <dgm:pt modelId="{0FDBFEBC-393A-43C7-B091-92FA44CD8ACD}" type="pres">
      <dgm:prSet presAssocID="{15F27528-E5F8-449D-975D-B13A0F13A551}" presName="Name0" presStyleCnt="0">
        <dgm:presLayoutVars>
          <dgm:dir/>
          <dgm:animLvl val="lvl"/>
          <dgm:resizeHandles val="exact"/>
        </dgm:presLayoutVars>
      </dgm:prSet>
      <dgm:spPr/>
      <dgm:t>
        <a:bodyPr/>
        <a:lstStyle/>
        <a:p>
          <a:endParaRPr lang="en-US"/>
        </a:p>
      </dgm:t>
    </dgm:pt>
    <dgm:pt modelId="{E5A42616-E14F-46D7-8FE3-729D0F72B55C}" type="pres">
      <dgm:prSet presAssocID="{4CE58DE7-292A-499E-B60D-9728F99251F1}" presName="boxAndChildren" presStyleCnt="0"/>
      <dgm:spPr/>
    </dgm:pt>
    <dgm:pt modelId="{C3054602-72C8-4724-8AFC-9C7F66C74427}" type="pres">
      <dgm:prSet presAssocID="{4CE58DE7-292A-499E-B60D-9728F99251F1}" presName="parentTextBox" presStyleLbl="node1" presStyleIdx="0" presStyleCnt="2"/>
      <dgm:spPr/>
      <dgm:t>
        <a:bodyPr/>
        <a:lstStyle/>
        <a:p>
          <a:endParaRPr lang="en-US"/>
        </a:p>
      </dgm:t>
    </dgm:pt>
    <dgm:pt modelId="{5B86213F-33C5-4343-ACE2-E2DE0FFD83C9}" type="pres">
      <dgm:prSet presAssocID="{4CE58DE7-292A-499E-B60D-9728F99251F1}" presName="entireBox" presStyleLbl="node1" presStyleIdx="0" presStyleCnt="2"/>
      <dgm:spPr/>
      <dgm:t>
        <a:bodyPr/>
        <a:lstStyle/>
        <a:p>
          <a:endParaRPr lang="en-US"/>
        </a:p>
      </dgm:t>
    </dgm:pt>
    <dgm:pt modelId="{7A76538A-EFAE-4FDB-8AFB-EC01F8CAD4E0}" type="pres">
      <dgm:prSet presAssocID="{4CE58DE7-292A-499E-B60D-9728F99251F1}" presName="descendantBox" presStyleCnt="0"/>
      <dgm:spPr/>
    </dgm:pt>
    <dgm:pt modelId="{2445F64F-1A96-4620-A65D-6F891BE15F5F}" type="pres">
      <dgm:prSet presAssocID="{F176C65F-F970-4C64-969A-B44F054CCCAF}" presName="childTextBox" presStyleLbl="fgAccFollowNode1" presStyleIdx="0" presStyleCnt="1">
        <dgm:presLayoutVars>
          <dgm:bulletEnabled val="1"/>
        </dgm:presLayoutVars>
      </dgm:prSet>
      <dgm:spPr/>
      <dgm:t>
        <a:bodyPr/>
        <a:lstStyle/>
        <a:p>
          <a:endParaRPr lang="en-US"/>
        </a:p>
      </dgm:t>
    </dgm:pt>
    <dgm:pt modelId="{B0D7B0F6-FC04-4AAB-8A6E-0B7953EB02DE}" type="pres">
      <dgm:prSet presAssocID="{FEA75ED1-FD37-430B-86AC-044810B45BA7}" presName="sp" presStyleCnt="0"/>
      <dgm:spPr/>
    </dgm:pt>
    <dgm:pt modelId="{27B12EC1-A64A-43A4-8823-CAFFC06A9BED}" type="pres">
      <dgm:prSet presAssocID="{0CDEB8FC-50E6-4EFC-89A3-45696645D891}" presName="arrowAndChildren" presStyleCnt="0"/>
      <dgm:spPr/>
    </dgm:pt>
    <dgm:pt modelId="{5E174A78-6D54-4557-A484-266DBEE5220D}" type="pres">
      <dgm:prSet presAssocID="{0CDEB8FC-50E6-4EFC-89A3-45696645D891}" presName="parentTextArrow" presStyleLbl="node1" presStyleIdx="1" presStyleCnt="2"/>
      <dgm:spPr/>
      <dgm:t>
        <a:bodyPr/>
        <a:lstStyle/>
        <a:p>
          <a:endParaRPr lang="en-US"/>
        </a:p>
      </dgm:t>
    </dgm:pt>
  </dgm:ptLst>
  <dgm:cxnLst>
    <dgm:cxn modelId="{8B133B70-9444-433C-B84C-8E2EC380BE41}" type="presOf" srcId="{4CE58DE7-292A-499E-B60D-9728F99251F1}" destId="{5B86213F-33C5-4343-ACE2-E2DE0FFD83C9}" srcOrd="1" destOrd="0" presId="urn:microsoft.com/office/officeart/2005/8/layout/process4"/>
    <dgm:cxn modelId="{CE2D84DE-8D21-4D4C-B666-7F458E488FE0}" type="presOf" srcId="{15F27528-E5F8-449D-975D-B13A0F13A551}" destId="{0FDBFEBC-393A-43C7-B091-92FA44CD8ACD}" srcOrd="0" destOrd="0" presId="urn:microsoft.com/office/officeart/2005/8/layout/process4"/>
    <dgm:cxn modelId="{8DE6400A-BD04-4183-8D91-908F1E55AFFD}" srcId="{15F27528-E5F8-449D-975D-B13A0F13A551}" destId="{4CE58DE7-292A-499E-B60D-9728F99251F1}" srcOrd="1" destOrd="0" parTransId="{5FEF7BFD-3913-49C6-87AE-140C9B109441}" sibTransId="{FC7AB7D9-94E7-4132-951B-6BAEC2B225C0}"/>
    <dgm:cxn modelId="{8568C31C-F8F3-47D5-9610-B75ED69468E3}" srcId="{15F27528-E5F8-449D-975D-B13A0F13A551}" destId="{0CDEB8FC-50E6-4EFC-89A3-45696645D891}" srcOrd="0" destOrd="0" parTransId="{E545610B-3FE4-469E-A16C-8F318F8ABD25}" sibTransId="{FEA75ED1-FD37-430B-86AC-044810B45BA7}"/>
    <dgm:cxn modelId="{75C23746-7CB7-49BD-85D3-444C1EC427AB}" type="presOf" srcId="{0CDEB8FC-50E6-4EFC-89A3-45696645D891}" destId="{5E174A78-6D54-4557-A484-266DBEE5220D}" srcOrd="0" destOrd="0" presId="urn:microsoft.com/office/officeart/2005/8/layout/process4"/>
    <dgm:cxn modelId="{3168BA34-7F8C-42CC-A93C-EF49893951F7}" type="presOf" srcId="{4CE58DE7-292A-499E-B60D-9728F99251F1}" destId="{C3054602-72C8-4724-8AFC-9C7F66C74427}" srcOrd="0" destOrd="0" presId="urn:microsoft.com/office/officeart/2005/8/layout/process4"/>
    <dgm:cxn modelId="{DE3C1D43-314C-47FF-BCFF-F80F5F4551FF}" srcId="{4CE58DE7-292A-499E-B60D-9728F99251F1}" destId="{F176C65F-F970-4C64-969A-B44F054CCCAF}" srcOrd="0" destOrd="0" parTransId="{CDC7E438-47E9-4193-9C10-4CF889992CFA}" sibTransId="{6B88BD20-C372-4A6D-9D2D-93035F73985F}"/>
    <dgm:cxn modelId="{508DA90F-9B04-4AD2-B49D-5B68F0692C4D}" type="presOf" srcId="{F176C65F-F970-4C64-969A-B44F054CCCAF}" destId="{2445F64F-1A96-4620-A65D-6F891BE15F5F}" srcOrd="0" destOrd="0" presId="urn:microsoft.com/office/officeart/2005/8/layout/process4"/>
    <dgm:cxn modelId="{64950578-DDC4-4DBB-A5A0-85BC4093B7C8}" type="presParOf" srcId="{0FDBFEBC-393A-43C7-B091-92FA44CD8ACD}" destId="{E5A42616-E14F-46D7-8FE3-729D0F72B55C}" srcOrd="0" destOrd="0" presId="urn:microsoft.com/office/officeart/2005/8/layout/process4"/>
    <dgm:cxn modelId="{3A744312-2876-4079-AE6D-4F5F97F8C5ED}" type="presParOf" srcId="{E5A42616-E14F-46D7-8FE3-729D0F72B55C}" destId="{C3054602-72C8-4724-8AFC-9C7F66C74427}" srcOrd="0" destOrd="0" presId="urn:microsoft.com/office/officeart/2005/8/layout/process4"/>
    <dgm:cxn modelId="{A3D6055D-65DF-4CED-88A9-84F4E0694014}" type="presParOf" srcId="{E5A42616-E14F-46D7-8FE3-729D0F72B55C}" destId="{5B86213F-33C5-4343-ACE2-E2DE0FFD83C9}" srcOrd="1" destOrd="0" presId="urn:microsoft.com/office/officeart/2005/8/layout/process4"/>
    <dgm:cxn modelId="{1D2C2451-AB22-4986-AE5A-FE33037F54AA}" type="presParOf" srcId="{E5A42616-E14F-46D7-8FE3-729D0F72B55C}" destId="{7A76538A-EFAE-4FDB-8AFB-EC01F8CAD4E0}" srcOrd="2" destOrd="0" presId="urn:microsoft.com/office/officeart/2005/8/layout/process4"/>
    <dgm:cxn modelId="{A65BB982-D96B-4BB5-8890-065BA8B33A74}" type="presParOf" srcId="{7A76538A-EFAE-4FDB-8AFB-EC01F8CAD4E0}" destId="{2445F64F-1A96-4620-A65D-6F891BE15F5F}" srcOrd="0" destOrd="0" presId="urn:microsoft.com/office/officeart/2005/8/layout/process4"/>
    <dgm:cxn modelId="{03CC2704-6157-47E2-8713-CA02A80EE0D7}" type="presParOf" srcId="{0FDBFEBC-393A-43C7-B091-92FA44CD8ACD}" destId="{B0D7B0F6-FC04-4AAB-8A6E-0B7953EB02DE}" srcOrd="1" destOrd="0" presId="urn:microsoft.com/office/officeart/2005/8/layout/process4"/>
    <dgm:cxn modelId="{DADB08E7-0DFA-4751-9B77-FBC3F5E93E85}" type="presParOf" srcId="{0FDBFEBC-393A-43C7-B091-92FA44CD8ACD}" destId="{27B12EC1-A64A-43A4-8823-CAFFC06A9BED}" srcOrd="2" destOrd="0" presId="urn:microsoft.com/office/officeart/2005/8/layout/process4"/>
    <dgm:cxn modelId="{452802BA-6FF8-490F-877B-48CE96E52BC8}" type="presParOf" srcId="{27B12EC1-A64A-43A4-8823-CAFFC06A9BED}" destId="{5E174A78-6D54-4557-A484-266DBEE5220D}" srcOrd="0" destOrd="0" presId="urn:microsoft.com/office/officeart/2005/8/layout/process4"/>
  </dgm:cxnLst>
  <dgm:bg/>
  <dgm:whole/>
  <dgm:extLst>
    <a:ext uri="http://schemas.microsoft.com/office/drawing/2008/diagram"/>
  </dgm:extLst>
</dgm:dataModel>
</file>

<file path=ppt/diagrams/data5.xml><?xml version="1.0" encoding="utf-8"?>
<dgm:dataModel xmlns:dgm="http://schemas.openxmlformats.org/drawingml/2006/diagram" xmlns:a="http://schemas.openxmlformats.org/drawingml/2006/main">
  <dgm:ptLst>
    <dgm:pt modelId="{430C9F33-E0C7-471A-B838-2C121FB46B38}" type="doc">
      <dgm:prSet loTypeId="urn:microsoft.com/office/officeart/2005/8/layout/hierarchy4" loCatId="hierarchy" qsTypeId="urn:microsoft.com/office/officeart/2005/8/quickstyle/simple1#48" qsCatId="simple" csTypeId="urn:microsoft.com/office/officeart/2005/8/colors/accent1_2#50" csCatId="accent1" phldr="1"/>
      <dgm:spPr/>
      <dgm:t>
        <a:bodyPr/>
        <a:lstStyle/>
        <a:p>
          <a:endParaRPr lang="en-US"/>
        </a:p>
      </dgm:t>
    </dgm:pt>
    <dgm:pt modelId="{E85F71CB-E631-46BC-8176-B943DBAA5AF1}">
      <dgm:prSet/>
      <dgm:spPr/>
      <dgm:t>
        <a:bodyPr/>
        <a:lstStyle/>
        <a:p>
          <a:pPr rtl="0"/>
          <a:r>
            <a:rPr lang="en-US" dirty="0" smtClean="0"/>
            <a:t>Restart School</a:t>
          </a:r>
          <a:endParaRPr lang="en-US" dirty="0"/>
        </a:p>
      </dgm:t>
    </dgm:pt>
    <dgm:pt modelId="{6D1033E6-4B1D-48EA-9559-68C3E73F82CD}" type="parTrans" cxnId="{DDB4BC26-2A77-45CF-88C4-DE0E784C0A3E}">
      <dgm:prSet/>
      <dgm:spPr/>
      <dgm:t>
        <a:bodyPr/>
        <a:lstStyle/>
        <a:p>
          <a:endParaRPr lang="en-US"/>
        </a:p>
      </dgm:t>
    </dgm:pt>
    <dgm:pt modelId="{0EB1E868-1A34-466E-96FB-8D71F4593541}" type="sibTrans" cxnId="{DDB4BC26-2A77-45CF-88C4-DE0E784C0A3E}">
      <dgm:prSet/>
      <dgm:spPr/>
      <dgm:t>
        <a:bodyPr/>
        <a:lstStyle/>
        <a:p>
          <a:endParaRPr lang="en-US"/>
        </a:p>
      </dgm:t>
    </dgm:pt>
    <dgm:pt modelId="{BD1CC505-D0A2-46DD-B198-A98A1C07968D}">
      <dgm:prSet custT="1"/>
      <dgm:spPr/>
      <dgm:t>
        <a:bodyPr/>
        <a:lstStyle/>
        <a:p>
          <a:pPr rtl="0"/>
          <a:r>
            <a:rPr lang="en-US" sz="3200" dirty="0" smtClean="0"/>
            <a:t>Converts to charter</a:t>
          </a:r>
          <a:endParaRPr lang="en-US" sz="3200" dirty="0"/>
        </a:p>
      </dgm:t>
    </dgm:pt>
    <dgm:pt modelId="{06CD9F6C-4D70-491F-A575-6E9AA3210E82}" type="parTrans" cxnId="{9AB14782-6C9D-4C13-918E-2AD171FFF687}">
      <dgm:prSet/>
      <dgm:spPr/>
      <dgm:t>
        <a:bodyPr/>
        <a:lstStyle/>
        <a:p>
          <a:endParaRPr lang="en-US"/>
        </a:p>
      </dgm:t>
    </dgm:pt>
    <dgm:pt modelId="{63C871E6-BE2E-4207-9480-4355AC5CAAB7}" type="sibTrans" cxnId="{9AB14782-6C9D-4C13-918E-2AD171FFF687}">
      <dgm:prSet/>
      <dgm:spPr/>
      <dgm:t>
        <a:bodyPr/>
        <a:lstStyle/>
        <a:p>
          <a:endParaRPr lang="en-US"/>
        </a:p>
      </dgm:t>
    </dgm:pt>
    <dgm:pt modelId="{D025A93B-8358-4C51-9788-0EF2646D9383}">
      <dgm:prSet custT="1"/>
      <dgm:spPr/>
      <dgm:t>
        <a:bodyPr/>
        <a:lstStyle/>
        <a:p>
          <a:pPr rtl="0"/>
          <a:r>
            <a:rPr lang="en-US" sz="2000" dirty="0" smtClean="0"/>
            <a:t>Charter School Board</a:t>
          </a:r>
          <a:endParaRPr lang="en-US" sz="2000" dirty="0"/>
        </a:p>
      </dgm:t>
    </dgm:pt>
    <dgm:pt modelId="{185B1714-6562-4D7D-9634-95CBCFE65422}" type="parTrans" cxnId="{5C05F548-AB75-426B-BC02-FD5CF512528D}">
      <dgm:prSet/>
      <dgm:spPr/>
      <dgm:t>
        <a:bodyPr/>
        <a:lstStyle/>
        <a:p>
          <a:endParaRPr lang="en-US"/>
        </a:p>
      </dgm:t>
    </dgm:pt>
    <dgm:pt modelId="{4DD6DAA2-5B4E-4082-AE93-5B32D9F0A1F5}" type="sibTrans" cxnId="{5C05F548-AB75-426B-BC02-FD5CF512528D}">
      <dgm:prSet/>
      <dgm:spPr/>
      <dgm:t>
        <a:bodyPr/>
        <a:lstStyle/>
        <a:p>
          <a:endParaRPr lang="en-US"/>
        </a:p>
      </dgm:t>
    </dgm:pt>
    <dgm:pt modelId="{0F20F5B4-5F86-4A9A-9A17-406A4D6B0F80}">
      <dgm:prSet custT="1"/>
      <dgm:spPr/>
      <dgm:t>
        <a:bodyPr/>
        <a:lstStyle/>
        <a:p>
          <a:pPr rtl="0"/>
          <a:r>
            <a:rPr lang="en-US" sz="2000" dirty="0" smtClean="0"/>
            <a:t>Independent Operator</a:t>
          </a:r>
          <a:endParaRPr lang="en-US" sz="2000" dirty="0"/>
        </a:p>
      </dgm:t>
    </dgm:pt>
    <dgm:pt modelId="{9FB3FDCE-CA43-428A-8F53-C7706D3425A9}" type="parTrans" cxnId="{2EA04809-24B8-4024-82A0-99DF7EB46CFA}">
      <dgm:prSet/>
      <dgm:spPr/>
      <dgm:t>
        <a:bodyPr/>
        <a:lstStyle/>
        <a:p>
          <a:endParaRPr lang="en-US"/>
        </a:p>
      </dgm:t>
    </dgm:pt>
    <dgm:pt modelId="{D6ACBD5B-433C-4CC2-A5BD-13199580C25C}" type="sibTrans" cxnId="{2EA04809-24B8-4024-82A0-99DF7EB46CFA}">
      <dgm:prSet/>
      <dgm:spPr/>
      <dgm:t>
        <a:bodyPr/>
        <a:lstStyle/>
        <a:p>
          <a:endParaRPr lang="en-US"/>
        </a:p>
      </dgm:t>
    </dgm:pt>
    <dgm:pt modelId="{82F7520A-6C1A-444B-B104-ABE5AF5EBE6B}">
      <dgm:prSet custT="1"/>
      <dgm:spPr/>
      <dgm:t>
        <a:bodyPr/>
        <a:lstStyle/>
        <a:p>
          <a:pPr rtl="0"/>
          <a:r>
            <a:rPr lang="en-US" sz="2000" dirty="0" smtClean="0"/>
            <a:t>Education Management Organization</a:t>
          </a:r>
          <a:endParaRPr lang="en-US" sz="2000" dirty="0"/>
        </a:p>
      </dgm:t>
    </dgm:pt>
    <dgm:pt modelId="{1172CC4D-42F1-408B-A10E-971B83551C17}" type="parTrans" cxnId="{E4E1EC6E-76EA-4CA3-AACA-577655F8B492}">
      <dgm:prSet/>
      <dgm:spPr/>
      <dgm:t>
        <a:bodyPr/>
        <a:lstStyle/>
        <a:p>
          <a:endParaRPr lang="en-US"/>
        </a:p>
      </dgm:t>
    </dgm:pt>
    <dgm:pt modelId="{392F9690-4727-4DC1-99F2-56A4938C856C}" type="sibTrans" cxnId="{E4E1EC6E-76EA-4CA3-AACA-577655F8B492}">
      <dgm:prSet/>
      <dgm:spPr/>
      <dgm:t>
        <a:bodyPr/>
        <a:lstStyle/>
        <a:p>
          <a:endParaRPr lang="en-US"/>
        </a:p>
      </dgm:t>
    </dgm:pt>
    <dgm:pt modelId="{6737D1ED-84E8-47D6-BD75-586110B6363C}">
      <dgm:prSet custT="1"/>
      <dgm:spPr/>
      <dgm:t>
        <a:bodyPr/>
        <a:lstStyle/>
        <a:p>
          <a:pPr rtl="0"/>
          <a:r>
            <a:rPr lang="en-US" sz="3200" dirty="0" smtClean="0"/>
            <a:t>Performance contract</a:t>
          </a:r>
          <a:endParaRPr lang="en-US" sz="3200" dirty="0"/>
        </a:p>
      </dgm:t>
    </dgm:pt>
    <dgm:pt modelId="{2CA16CEE-C8F6-4F84-84DC-A95A5ED94EDC}" type="parTrans" cxnId="{1D36DD78-F982-4DB0-BEA9-BB1B20AB21AE}">
      <dgm:prSet/>
      <dgm:spPr/>
      <dgm:t>
        <a:bodyPr/>
        <a:lstStyle/>
        <a:p>
          <a:endParaRPr lang="en-US"/>
        </a:p>
      </dgm:t>
    </dgm:pt>
    <dgm:pt modelId="{47A3C351-7FBC-4A78-8522-7F84DAB42368}" type="sibTrans" cxnId="{1D36DD78-F982-4DB0-BEA9-BB1B20AB21AE}">
      <dgm:prSet/>
      <dgm:spPr/>
      <dgm:t>
        <a:bodyPr/>
        <a:lstStyle/>
        <a:p>
          <a:endParaRPr lang="en-US"/>
        </a:p>
      </dgm:t>
    </dgm:pt>
    <dgm:pt modelId="{7C0E54FE-A221-4EFB-A2C2-73C922D1E9A9}">
      <dgm:prSet custT="1"/>
      <dgm:spPr/>
      <dgm:t>
        <a:bodyPr/>
        <a:lstStyle/>
        <a:p>
          <a:pPr rtl="0"/>
          <a:r>
            <a:rPr lang="en-US" sz="2000" dirty="0" smtClean="0"/>
            <a:t>Education Management Organization</a:t>
          </a:r>
          <a:endParaRPr lang="en-US" sz="2000" dirty="0"/>
        </a:p>
      </dgm:t>
    </dgm:pt>
    <dgm:pt modelId="{EA7EC9EC-AD0B-467D-884A-A634851D1D05}" type="parTrans" cxnId="{8E4CEE3A-277F-4F33-A031-1584A9434FFA}">
      <dgm:prSet/>
      <dgm:spPr/>
      <dgm:t>
        <a:bodyPr/>
        <a:lstStyle/>
        <a:p>
          <a:endParaRPr lang="en-US"/>
        </a:p>
      </dgm:t>
    </dgm:pt>
    <dgm:pt modelId="{21B4DE11-F95F-4907-8BA5-5BE19D013236}" type="sibTrans" cxnId="{8E4CEE3A-277F-4F33-A031-1584A9434FFA}">
      <dgm:prSet/>
      <dgm:spPr/>
      <dgm:t>
        <a:bodyPr/>
        <a:lstStyle/>
        <a:p>
          <a:endParaRPr lang="en-US"/>
        </a:p>
      </dgm:t>
    </dgm:pt>
    <dgm:pt modelId="{E81129E9-0439-47FE-A896-A44B22C758C9}">
      <dgm:prSet custT="1"/>
      <dgm:spPr/>
      <dgm:t>
        <a:bodyPr/>
        <a:lstStyle/>
        <a:p>
          <a:pPr rtl="0"/>
          <a:r>
            <a:rPr lang="en-US" sz="2000" dirty="0" smtClean="0"/>
            <a:t>Charter Management Organization</a:t>
          </a:r>
          <a:endParaRPr lang="en-US" sz="2000" dirty="0"/>
        </a:p>
      </dgm:t>
    </dgm:pt>
    <dgm:pt modelId="{DC56F917-69B6-44E9-93C5-6E187A24EFBE}" type="parTrans" cxnId="{BBE7913F-482A-447B-B1B2-F6D324B204B3}">
      <dgm:prSet/>
      <dgm:spPr/>
      <dgm:t>
        <a:bodyPr/>
        <a:lstStyle/>
        <a:p>
          <a:endParaRPr lang="en-US"/>
        </a:p>
      </dgm:t>
    </dgm:pt>
    <dgm:pt modelId="{0B13ED28-A996-4F07-962A-E3334C73C1B4}" type="sibTrans" cxnId="{BBE7913F-482A-447B-B1B2-F6D324B204B3}">
      <dgm:prSet/>
      <dgm:spPr/>
      <dgm:t>
        <a:bodyPr/>
        <a:lstStyle/>
        <a:p>
          <a:endParaRPr lang="en-US"/>
        </a:p>
      </dgm:t>
    </dgm:pt>
    <dgm:pt modelId="{846A2A9E-62C6-4A7F-AE75-5E0D8E6906CE}">
      <dgm:prSet custT="1"/>
      <dgm:spPr/>
      <dgm:t>
        <a:bodyPr/>
        <a:lstStyle/>
        <a:p>
          <a:pPr rtl="0"/>
          <a:r>
            <a:rPr lang="en-US" sz="2000" dirty="0" smtClean="0"/>
            <a:t>Charter Management Organization</a:t>
          </a:r>
          <a:endParaRPr lang="en-US" sz="2000" dirty="0"/>
        </a:p>
      </dgm:t>
    </dgm:pt>
    <dgm:pt modelId="{3B1E9608-7D4F-4E6C-AA31-865CF585762C}" type="parTrans" cxnId="{DE37AE79-0616-4100-BE5E-F736607D3582}">
      <dgm:prSet/>
      <dgm:spPr/>
      <dgm:t>
        <a:bodyPr/>
        <a:lstStyle/>
        <a:p>
          <a:endParaRPr lang="en-US"/>
        </a:p>
      </dgm:t>
    </dgm:pt>
    <dgm:pt modelId="{A0A76EE5-9B20-49B4-B472-8A42A9971348}" type="sibTrans" cxnId="{DE37AE79-0616-4100-BE5E-F736607D3582}">
      <dgm:prSet/>
      <dgm:spPr/>
      <dgm:t>
        <a:bodyPr/>
        <a:lstStyle/>
        <a:p>
          <a:endParaRPr lang="en-US"/>
        </a:p>
      </dgm:t>
    </dgm:pt>
    <dgm:pt modelId="{8DE25091-0EFE-4940-9550-24926438FF76}" type="pres">
      <dgm:prSet presAssocID="{430C9F33-E0C7-471A-B838-2C121FB46B38}" presName="Name0" presStyleCnt="0">
        <dgm:presLayoutVars>
          <dgm:chPref val="1"/>
          <dgm:dir/>
          <dgm:animOne val="branch"/>
          <dgm:animLvl val="lvl"/>
          <dgm:resizeHandles/>
        </dgm:presLayoutVars>
      </dgm:prSet>
      <dgm:spPr/>
      <dgm:t>
        <a:bodyPr/>
        <a:lstStyle/>
        <a:p>
          <a:endParaRPr lang="en-US"/>
        </a:p>
      </dgm:t>
    </dgm:pt>
    <dgm:pt modelId="{FAAB22CE-3A5C-450E-A1C2-0128A2063D18}" type="pres">
      <dgm:prSet presAssocID="{E85F71CB-E631-46BC-8176-B943DBAA5AF1}" presName="vertOne" presStyleCnt="0"/>
      <dgm:spPr/>
    </dgm:pt>
    <dgm:pt modelId="{293F390F-4E7A-4362-952A-7A380EDE772F}" type="pres">
      <dgm:prSet presAssocID="{E85F71CB-E631-46BC-8176-B943DBAA5AF1}" presName="txOne" presStyleLbl="node0" presStyleIdx="0" presStyleCnt="1">
        <dgm:presLayoutVars>
          <dgm:chPref val="3"/>
        </dgm:presLayoutVars>
      </dgm:prSet>
      <dgm:spPr/>
      <dgm:t>
        <a:bodyPr/>
        <a:lstStyle/>
        <a:p>
          <a:endParaRPr lang="en-US"/>
        </a:p>
      </dgm:t>
    </dgm:pt>
    <dgm:pt modelId="{DEF1235E-4DAB-46FC-96DC-7C973D716A8B}" type="pres">
      <dgm:prSet presAssocID="{E85F71CB-E631-46BC-8176-B943DBAA5AF1}" presName="parTransOne" presStyleCnt="0"/>
      <dgm:spPr/>
    </dgm:pt>
    <dgm:pt modelId="{55181E92-A635-4AF2-B421-3C4E1DBF193D}" type="pres">
      <dgm:prSet presAssocID="{E85F71CB-E631-46BC-8176-B943DBAA5AF1}" presName="horzOne" presStyleCnt="0"/>
      <dgm:spPr/>
    </dgm:pt>
    <dgm:pt modelId="{DEF28F6F-98A6-41FD-8DF1-C095E7EA9FA9}" type="pres">
      <dgm:prSet presAssocID="{BD1CC505-D0A2-46DD-B198-A98A1C07968D}" presName="vertTwo" presStyleCnt="0"/>
      <dgm:spPr/>
    </dgm:pt>
    <dgm:pt modelId="{54790118-931F-4A00-8709-F0503FF8D6B2}" type="pres">
      <dgm:prSet presAssocID="{BD1CC505-D0A2-46DD-B198-A98A1C07968D}" presName="txTwo" presStyleLbl="node2" presStyleIdx="0" presStyleCnt="2">
        <dgm:presLayoutVars>
          <dgm:chPref val="3"/>
        </dgm:presLayoutVars>
      </dgm:prSet>
      <dgm:spPr/>
      <dgm:t>
        <a:bodyPr/>
        <a:lstStyle/>
        <a:p>
          <a:endParaRPr lang="en-US"/>
        </a:p>
      </dgm:t>
    </dgm:pt>
    <dgm:pt modelId="{88A10FC6-6B85-40E6-B227-3BFEC6663B15}" type="pres">
      <dgm:prSet presAssocID="{BD1CC505-D0A2-46DD-B198-A98A1C07968D}" presName="parTransTwo" presStyleCnt="0"/>
      <dgm:spPr/>
    </dgm:pt>
    <dgm:pt modelId="{F792DBD9-2D48-4FAB-9D37-57B18C9EE961}" type="pres">
      <dgm:prSet presAssocID="{BD1CC505-D0A2-46DD-B198-A98A1C07968D}" presName="horzTwo" presStyleCnt="0"/>
      <dgm:spPr/>
    </dgm:pt>
    <dgm:pt modelId="{E4B6E73C-6134-45FF-82E1-60096000085B}" type="pres">
      <dgm:prSet presAssocID="{D025A93B-8358-4C51-9788-0EF2646D9383}" presName="vertThree" presStyleCnt="0"/>
      <dgm:spPr/>
    </dgm:pt>
    <dgm:pt modelId="{49DFF217-65D9-4045-A156-9B8A738DFE7C}" type="pres">
      <dgm:prSet presAssocID="{D025A93B-8358-4C51-9788-0EF2646D9383}" presName="txThree" presStyleLbl="node3" presStyleIdx="0" presStyleCnt="3">
        <dgm:presLayoutVars>
          <dgm:chPref val="3"/>
        </dgm:presLayoutVars>
      </dgm:prSet>
      <dgm:spPr/>
      <dgm:t>
        <a:bodyPr/>
        <a:lstStyle/>
        <a:p>
          <a:endParaRPr lang="en-US"/>
        </a:p>
      </dgm:t>
    </dgm:pt>
    <dgm:pt modelId="{3F05AB9A-F664-4A52-9A49-C8CDEEBDD65C}" type="pres">
      <dgm:prSet presAssocID="{D025A93B-8358-4C51-9788-0EF2646D9383}" presName="parTransThree" presStyleCnt="0"/>
      <dgm:spPr/>
    </dgm:pt>
    <dgm:pt modelId="{C62683B7-A03A-4D15-AACE-98A06811C3E5}" type="pres">
      <dgm:prSet presAssocID="{D025A93B-8358-4C51-9788-0EF2646D9383}" presName="horzThree" presStyleCnt="0"/>
      <dgm:spPr/>
    </dgm:pt>
    <dgm:pt modelId="{0CCE87CE-8171-472C-ADF6-216F921A85AD}" type="pres">
      <dgm:prSet presAssocID="{0F20F5B4-5F86-4A9A-9A17-406A4D6B0F80}" presName="vertFour" presStyleCnt="0">
        <dgm:presLayoutVars>
          <dgm:chPref val="3"/>
        </dgm:presLayoutVars>
      </dgm:prSet>
      <dgm:spPr/>
    </dgm:pt>
    <dgm:pt modelId="{ADD7D3B0-D9DE-44C2-952B-2C94A590F39B}" type="pres">
      <dgm:prSet presAssocID="{0F20F5B4-5F86-4A9A-9A17-406A4D6B0F80}" presName="txFour" presStyleLbl="node4" presStyleIdx="0" presStyleCnt="3">
        <dgm:presLayoutVars>
          <dgm:chPref val="3"/>
        </dgm:presLayoutVars>
      </dgm:prSet>
      <dgm:spPr/>
      <dgm:t>
        <a:bodyPr/>
        <a:lstStyle/>
        <a:p>
          <a:endParaRPr lang="en-US"/>
        </a:p>
      </dgm:t>
    </dgm:pt>
    <dgm:pt modelId="{DAA9C014-91F5-47C6-9C6D-746543FF41B7}" type="pres">
      <dgm:prSet presAssocID="{0F20F5B4-5F86-4A9A-9A17-406A4D6B0F80}" presName="horzFour" presStyleCnt="0"/>
      <dgm:spPr/>
    </dgm:pt>
    <dgm:pt modelId="{E6F80E6E-4F11-4D39-AAE0-198EFB874061}" type="pres">
      <dgm:prSet presAssocID="{D6ACBD5B-433C-4CC2-A5BD-13199580C25C}" presName="sibSpaceFour" presStyleCnt="0"/>
      <dgm:spPr/>
    </dgm:pt>
    <dgm:pt modelId="{04E39585-8968-4024-A9F4-FDE383E154A1}" type="pres">
      <dgm:prSet presAssocID="{82F7520A-6C1A-444B-B104-ABE5AF5EBE6B}" presName="vertFour" presStyleCnt="0">
        <dgm:presLayoutVars>
          <dgm:chPref val="3"/>
        </dgm:presLayoutVars>
      </dgm:prSet>
      <dgm:spPr/>
    </dgm:pt>
    <dgm:pt modelId="{6BEFD445-FCC0-471D-AED4-C28BA43F62C1}" type="pres">
      <dgm:prSet presAssocID="{82F7520A-6C1A-444B-B104-ABE5AF5EBE6B}" presName="txFour" presStyleLbl="node4" presStyleIdx="1" presStyleCnt="3">
        <dgm:presLayoutVars>
          <dgm:chPref val="3"/>
        </dgm:presLayoutVars>
      </dgm:prSet>
      <dgm:spPr/>
      <dgm:t>
        <a:bodyPr/>
        <a:lstStyle/>
        <a:p>
          <a:endParaRPr lang="en-US"/>
        </a:p>
      </dgm:t>
    </dgm:pt>
    <dgm:pt modelId="{D9C5DB2E-A835-4033-8D8C-F1FEC0B0530B}" type="pres">
      <dgm:prSet presAssocID="{82F7520A-6C1A-444B-B104-ABE5AF5EBE6B}" presName="horzFour" presStyleCnt="0"/>
      <dgm:spPr/>
    </dgm:pt>
    <dgm:pt modelId="{90118239-76B9-4213-97A8-FA9FF5ECB302}" type="pres">
      <dgm:prSet presAssocID="{392F9690-4727-4DC1-99F2-56A4938C856C}" presName="sibSpaceFour" presStyleCnt="0"/>
      <dgm:spPr/>
    </dgm:pt>
    <dgm:pt modelId="{6F5C083A-1679-4FA8-95D9-DA618D83D7A1}" type="pres">
      <dgm:prSet presAssocID="{846A2A9E-62C6-4A7F-AE75-5E0D8E6906CE}" presName="vertFour" presStyleCnt="0">
        <dgm:presLayoutVars>
          <dgm:chPref val="3"/>
        </dgm:presLayoutVars>
      </dgm:prSet>
      <dgm:spPr/>
    </dgm:pt>
    <dgm:pt modelId="{809C5FFA-9BB8-4AC0-887C-CBAFBF0664F2}" type="pres">
      <dgm:prSet presAssocID="{846A2A9E-62C6-4A7F-AE75-5E0D8E6906CE}" presName="txFour" presStyleLbl="node4" presStyleIdx="2" presStyleCnt="3">
        <dgm:presLayoutVars>
          <dgm:chPref val="3"/>
        </dgm:presLayoutVars>
      </dgm:prSet>
      <dgm:spPr/>
      <dgm:t>
        <a:bodyPr/>
        <a:lstStyle/>
        <a:p>
          <a:endParaRPr lang="en-US"/>
        </a:p>
      </dgm:t>
    </dgm:pt>
    <dgm:pt modelId="{8CFD4F77-8D10-4AD8-8BF5-1066FF9158D4}" type="pres">
      <dgm:prSet presAssocID="{846A2A9E-62C6-4A7F-AE75-5E0D8E6906CE}" presName="horzFour" presStyleCnt="0"/>
      <dgm:spPr/>
    </dgm:pt>
    <dgm:pt modelId="{035F174E-EEE6-4506-ABC2-C3A9D614CFD3}" type="pres">
      <dgm:prSet presAssocID="{63C871E6-BE2E-4207-9480-4355AC5CAAB7}" presName="sibSpaceTwo" presStyleCnt="0"/>
      <dgm:spPr/>
    </dgm:pt>
    <dgm:pt modelId="{994D5866-66C4-43ED-AE6F-58485C74EC53}" type="pres">
      <dgm:prSet presAssocID="{6737D1ED-84E8-47D6-BD75-586110B6363C}" presName="vertTwo" presStyleCnt="0"/>
      <dgm:spPr/>
    </dgm:pt>
    <dgm:pt modelId="{DA58C659-B1DA-4777-80BD-240D2731CB79}" type="pres">
      <dgm:prSet presAssocID="{6737D1ED-84E8-47D6-BD75-586110B6363C}" presName="txTwo" presStyleLbl="node2" presStyleIdx="1" presStyleCnt="2">
        <dgm:presLayoutVars>
          <dgm:chPref val="3"/>
        </dgm:presLayoutVars>
      </dgm:prSet>
      <dgm:spPr/>
      <dgm:t>
        <a:bodyPr/>
        <a:lstStyle/>
        <a:p>
          <a:endParaRPr lang="en-US"/>
        </a:p>
      </dgm:t>
    </dgm:pt>
    <dgm:pt modelId="{1D6417FE-3C34-4A2F-A6AA-1E83D965E1C0}" type="pres">
      <dgm:prSet presAssocID="{6737D1ED-84E8-47D6-BD75-586110B6363C}" presName="parTransTwo" presStyleCnt="0"/>
      <dgm:spPr/>
    </dgm:pt>
    <dgm:pt modelId="{D577E6C1-07C3-4B18-B329-54FC5E914027}" type="pres">
      <dgm:prSet presAssocID="{6737D1ED-84E8-47D6-BD75-586110B6363C}" presName="horzTwo" presStyleCnt="0"/>
      <dgm:spPr/>
    </dgm:pt>
    <dgm:pt modelId="{D20D6FCC-65A5-464D-AB51-1450634D0E59}" type="pres">
      <dgm:prSet presAssocID="{7C0E54FE-A221-4EFB-A2C2-73C922D1E9A9}" presName="vertThree" presStyleCnt="0"/>
      <dgm:spPr/>
    </dgm:pt>
    <dgm:pt modelId="{66FDAA33-FEF2-4982-BCE8-4C375B62CE17}" type="pres">
      <dgm:prSet presAssocID="{7C0E54FE-A221-4EFB-A2C2-73C922D1E9A9}" presName="txThree" presStyleLbl="node3" presStyleIdx="1" presStyleCnt="3">
        <dgm:presLayoutVars>
          <dgm:chPref val="3"/>
        </dgm:presLayoutVars>
      </dgm:prSet>
      <dgm:spPr/>
      <dgm:t>
        <a:bodyPr/>
        <a:lstStyle/>
        <a:p>
          <a:endParaRPr lang="en-US"/>
        </a:p>
      </dgm:t>
    </dgm:pt>
    <dgm:pt modelId="{AA6C9293-4327-419C-8AD1-8484B3704E97}" type="pres">
      <dgm:prSet presAssocID="{7C0E54FE-A221-4EFB-A2C2-73C922D1E9A9}" presName="horzThree" presStyleCnt="0"/>
      <dgm:spPr/>
    </dgm:pt>
    <dgm:pt modelId="{484F82B1-2793-4B7F-80C3-832BC61755DF}" type="pres">
      <dgm:prSet presAssocID="{21B4DE11-F95F-4907-8BA5-5BE19D013236}" presName="sibSpaceThree" presStyleCnt="0"/>
      <dgm:spPr/>
    </dgm:pt>
    <dgm:pt modelId="{78775123-6D19-4408-9015-7847D523381E}" type="pres">
      <dgm:prSet presAssocID="{E81129E9-0439-47FE-A896-A44B22C758C9}" presName="vertThree" presStyleCnt="0"/>
      <dgm:spPr/>
    </dgm:pt>
    <dgm:pt modelId="{A40F7635-EEBA-400E-B8C1-FB4702D72DFF}" type="pres">
      <dgm:prSet presAssocID="{E81129E9-0439-47FE-A896-A44B22C758C9}" presName="txThree" presStyleLbl="node3" presStyleIdx="2" presStyleCnt="3">
        <dgm:presLayoutVars>
          <dgm:chPref val="3"/>
        </dgm:presLayoutVars>
      </dgm:prSet>
      <dgm:spPr/>
      <dgm:t>
        <a:bodyPr/>
        <a:lstStyle/>
        <a:p>
          <a:endParaRPr lang="en-US"/>
        </a:p>
      </dgm:t>
    </dgm:pt>
    <dgm:pt modelId="{99D605C4-361B-49C4-BBA0-F5C763364D9A}" type="pres">
      <dgm:prSet presAssocID="{E81129E9-0439-47FE-A896-A44B22C758C9}" presName="horzThree" presStyleCnt="0"/>
      <dgm:spPr/>
    </dgm:pt>
  </dgm:ptLst>
  <dgm:cxnLst>
    <dgm:cxn modelId="{FCAB046F-EABE-46A6-A222-43944C36BF9B}" type="presOf" srcId="{E85F71CB-E631-46BC-8176-B943DBAA5AF1}" destId="{293F390F-4E7A-4362-952A-7A380EDE772F}" srcOrd="0" destOrd="0" presId="urn:microsoft.com/office/officeart/2005/8/layout/hierarchy4"/>
    <dgm:cxn modelId="{CABAF15B-F1D2-4E2D-832F-EF66FF2131B4}" type="presOf" srcId="{82F7520A-6C1A-444B-B104-ABE5AF5EBE6B}" destId="{6BEFD445-FCC0-471D-AED4-C28BA43F62C1}" srcOrd="0" destOrd="0" presId="urn:microsoft.com/office/officeart/2005/8/layout/hierarchy4"/>
    <dgm:cxn modelId="{51F3DA2A-07B7-45C8-84AF-65C040E82FAC}" type="presOf" srcId="{7C0E54FE-A221-4EFB-A2C2-73C922D1E9A9}" destId="{66FDAA33-FEF2-4982-BCE8-4C375B62CE17}" srcOrd="0" destOrd="0" presId="urn:microsoft.com/office/officeart/2005/8/layout/hierarchy4"/>
    <dgm:cxn modelId="{96810996-20B6-4B59-BB48-28E8A0632B8F}" type="presOf" srcId="{BD1CC505-D0A2-46DD-B198-A98A1C07968D}" destId="{54790118-931F-4A00-8709-F0503FF8D6B2}" srcOrd="0" destOrd="0" presId="urn:microsoft.com/office/officeart/2005/8/layout/hierarchy4"/>
    <dgm:cxn modelId="{8E4CEE3A-277F-4F33-A031-1584A9434FFA}" srcId="{6737D1ED-84E8-47D6-BD75-586110B6363C}" destId="{7C0E54FE-A221-4EFB-A2C2-73C922D1E9A9}" srcOrd="0" destOrd="0" parTransId="{EA7EC9EC-AD0B-467D-884A-A634851D1D05}" sibTransId="{21B4DE11-F95F-4907-8BA5-5BE19D013236}"/>
    <dgm:cxn modelId="{BBE7913F-482A-447B-B1B2-F6D324B204B3}" srcId="{6737D1ED-84E8-47D6-BD75-586110B6363C}" destId="{E81129E9-0439-47FE-A896-A44B22C758C9}" srcOrd="1" destOrd="0" parTransId="{DC56F917-69B6-44E9-93C5-6E187A24EFBE}" sibTransId="{0B13ED28-A996-4F07-962A-E3334C73C1B4}"/>
    <dgm:cxn modelId="{1D36DD78-F982-4DB0-BEA9-BB1B20AB21AE}" srcId="{E85F71CB-E631-46BC-8176-B943DBAA5AF1}" destId="{6737D1ED-84E8-47D6-BD75-586110B6363C}" srcOrd="1" destOrd="0" parTransId="{2CA16CEE-C8F6-4F84-84DC-A95A5ED94EDC}" sibTransId="{47A3C351-7FBC-4A78-8522-7F84DAB42368}"/>
    <dgm:cxn modelId="{67831927-B4CF-44BB-A0EF-7C3864D905A7}" type="presOf" srcId="{D025A93B-8358-4C51-9788-0EF2646D9383}" destId="{49DFF217-65D9-4045-A156-9B8A738DFE7C}" srcOrd="0" destOrd="0" presId="urn:microsoft.com/office/officeart/2005/8/layout/hierarchy4"/>
    <dgm:cxn modelId="{DBAEEFE4-FFAB-4CB8-9A78-4722E0FE2919}" type="presOf" srcId="{846A2A9E-62C6-4A7F-AE75-5E0D8E6906CE}" destId="{809C5FFA-9BB8-4AC0-887C-CBAFBF0664F2}" srcOrd="0" destOrd="0" presId="urn:microsoft.com/office/officeart/2005/8/layout/hierarchy4"/>
    <dgm:cxn modelId="{E4E1EC6E-76EA-4CA3-AACA-577655F8B492}" srcId="{D025A93B-8358-4C51-9788-0EF2646D9383}" destId="{82F7520A-6C1A-444B-B104-ABE5AF5EBE6B}" srcOrd="1" destOrd="0" parTransId="{1172CC4D-42F1-408B-A10E-971B83551C17}" sibTransId="{392F9690-4727-4DC1-99F2-56A4938C856C}"/>
    <dgm:cxn modelId="{2EA04809-24B8-4024-82A0-99DF7EB46CFA}" srcId="{D025A93B-8358-4C51-9788-0EF2646D9383}" destId="{0F20F5B4-5F86-4A9A-9A17-406A4D6B0F80}" srcOrd="0" destOrd="0" parTransId="{9FB3FDCE-CA43-428A-8F53-C7706D3425A9}" sibTransId="{D6ACBD5B-433C-4CC2-A5BD-13199580C25C}"/>
    <dgm:cxn modelId="{DE37AE79-0616-4100-BE5E-F736607D3582}" srcId="{D025A93B-8358-4C51-9788-0EF2646D9383}" destId="{846A2A9E-62C6-4A7F-AE75-5E0D8E6906CE}" srcOrd="2" destOrd="0" parTransId="{3B1E9608-7D4F-4E6C-AA31-865CF585762C}" sibTransId="{A0A76EE5-9B20-49B4-B472-8A42A9971348}"/>
    <dgm:cxn modelId="{61C56D95-563C-4E88-B5F6-1302EF6B02CF}" type="presOf" srcId="{6737D1ED-84E8-47D6-BD75-586110B6363C}" destId="{DA58C659-B1DA-4777-80BD-240D2731CB79}" srcOrd="0" destOrd="0" presId="urn:microsoft.com/office/officeart/2005/8/layout/hierarchy4"/>
    <dgm:cxn modelId="{9AB14782-6C9D-4C13-918E-2AD171FFF687}" srcId="{E85F71CB-E631-46BC-8176-B943DBAA5AF1}" destId="{BD1CC505-D0A2-46DD-B198-A98A1C07968D}" srcOrd="0" destOrd="0" parTransId="{06CD9F6C-4D70-491F-A575-6E9AA3210E82}" sibTransId="{63C871E6-BE2E-4207-9480-4355AC5CAAB7}"/>
    <dgm:cxn modelId="{4EA67938-1D2E-4AFD-AD25-29C595CF8645}" type="presOf" srcId="{430C9F33-E0C7-471A-B838-2C121FB46B38}" destId="{8DE25091-0EFE-4940-9550-24926438FF76}" srcOrd="0" destOrd="0" presId="urn:microsoft.com/office/officeart/2005/8/layout/hierarchy4"/>
    <dgm:cxn modelId="{5C05F548-AB75-426B-BC02-FD5CF512528D}" srcId="{BD1CC505-D0A2-46DD-B198-A98A1C07968D}" destId="{D025A93B-8358-4C51-9788-0EF2646D9383}" srcOrd="0" destOrd="0" parTransId="{185B1714-6562-4D7D-9634-95CBCFE65422}" sibTransId="{4DD6DAA2-5B4E-4082-AE93-5B32D9F0A1F5}"/>
    <dgm:cxn modelId="{DDB4BC26-2A77-45CF-88C4-DE0E784C0A3E}" srcId="{430C9F33-E0C7-471A-B838-2C121FB46B38}" destId="{E85F71CB-E631-46BC-8176-B943DBAA5AF1}" srcOrd="0" destOrd="0" parTransId="{6D1033E6-4B1D-48EA-9559-68C3E73F82CD}" sibTransId="{0EB1E868-1A34-466E-96FB-8D71F4593541}"/>
    <dgm:cxn modelId="{4ADAA41D-DEAF-494C-9683-C1305B3D9CB8}" type="presOf" srcId="{0F20F5B4-5F86-4A9A-9A17-406A4D6B0F80}" destId="{ADD7D3B0-D9DE-44C2-952B-2C94A590F39B}" srcOrd="0" destOrd="0" presId="urn:microsoft.com/office/officeart/2005/8/layout/hierarchy4"/>
    <dgm:cxn modelId="{C70854BD-7DE5-4CAE-A689-F065464F5F6A}" type="presOf" srcId="{E81129E9-0439-47FE-A896-A44B22C758C9}" destId="{A40F7635-EEBA-400E-B8C1-FB4702D72DFF}" srcOrd="0" destOrd="0" presId="urn:microsoft.com/office/officeart/2005/8/layout/hierarchy4"/>
    <dgm:cxn modelId="{ABFF9382-2E37-400A-9733-5DEC742EFE5C}" type="presParOf" srcId="{8DE25091-0EFE-4940-9550-24926438FF76}" destId="{FAAB22CE-3A5C-450E-A1C2-0128A2063D18}" srcOrd="0" destOrd="0" presId="urn:microsoft.com/office/officeart/2005/8/layout/hierarchy4"/>
    <dgm:cxn modelId="{4C720CF7-A504-4261-BAF5-E61300563222}" type="presParOf" srcId="{FAAB22CE-3A5C-450E-A1C2-0128A2063D18}" destId="{293F390F-4E7A-4362-952A-7A380EDE772F}" srcOrd="0" destOrd="0" presId="urn:microsoft.com/office/officeart/2005/8/layout/hierarchy4"/>
    <dgm:cxn modelId="{7C95F385-E7F3-4714-8A21-61BFE4DE0EF4}" type="presParOf" srcId="{FAAB22CE-3A5C-450E-A1C2-0128A2063D18}" destId="{DEF1235E-4DAB-46FC-96DC-7C973D716A8B}" srcOrd="1" destOrd="0" presId="urn:microsoft.com/office/officeart/2005/8/layout/hierarchy4"/>
    <dgm:cxn modelId="{3808D24E-F7AB-4DAA-9A69-00214A0C40E7}" type="presParOf" srcId="{FAAB22CE-3A5C-450E-A1C2-0128A2063D18}" destId="{55181E92-A635-4AF2-B421-3C4E1DBF193D}" srcOrd="2" destOrd="0" presId="urn:microsoft.com/office/officeart/2005/8/layout/hierarchy4"/>
    <dgm:cxn modelId="{510E844D-C3B4-446D-BED8-5880315D96A4}" type="presParOf" srcId="{55181E92-A635-4AF2-B421-3C4E1DBF193D}" destId="{DEF28F6F-98A6-41FD-8DF1-C095E7EA9FA9}" srcOrd="0" destOrd="0" presId="urn:microsoft.com/office/officeart/2005/8/layout/hierarchy4"/>
    <dgm:cxn modelId="{9AFAB153-9B85-4FA0-BBE5-E06ECE69103B}" type="presParOf" srcId="{DEF28F6F-98A6-41FD-8DF1-C095E7EA9FA9}" destId="{54790118-931F-4A00-8709-F0503FF8D6B2}" srcOrd="0" destOrd="0" presId="urn:microsoft.com/office/officeart/2005/8/layout/hierarchy4"/>
    <dgm:cxn modelId="{F7B2FA06-939A-44AA-B7FF-DA1503E911E0}" type="presParOf" srcId="{DEF28F6F-98A6-41FD-8DF1-C095E7EA9FA9}" destId="{88A10FC6-6B85-40E6-B227-3BFEC6663B15}" srcOrd="1" destOrd="0" presId="urn:microsoft.com/office/officeart/2005/8/layout/hierarchy4"/>
    <dgm:cxn modelId="{5F10DBA3-46F0-4F0B-84B3-838A3EBCD3F9}" type="presParOf" srcId="{DEF28F6F-98A6-41FD-8DF1-C095E7EA9FA9}" destId="{F792DBD9-2D48-4FAB-9D37-57B18C9EE961}" srcOrd="2" destOrd="0" presId="urn:microsoft.com/office/officeart/2005/8/layout/hierarchy4"/>
    <dgm:cxn modelId="{094EC54B-C711-4BD6-9DDF-17F7A258F40D}" type="presParOf" srcId="{F792DBD9-2D48-4FAB-9D37-57B18C9EE961}" destId="{E4B6E73C-6134-45FF-82E1-60096000085B}" srcOrd="0" destOrd="0" presId="urn:microsoft.com/office/officeart/2005/8/layout/hierarchy4"/>
    <dgm:cxn modelId="{43218283-4A16-4E02-8169-EFC914D39AD6}" type="presParOf" srcId="{E4B6E73C-6134-45FF-82E1-60096000085B}" destId="{49DFF217-65D9-4045-A156-9B8A738DFE7C}" srcOrd="0" destOrd="0" presId="urn:microsoft.com/office/officeart/2005/8/layout/hierarchy4"/>
    <dgm:cxn modelId="{D63C3C97-7CD6-4C36-AAED-38CD5AE5B4BE}" type="presParOf" srcId="{E4B6E73C-6134-45FF-82E1-60096000085B}" destId="{3F05AB9A-F664-4A52-9A49-C8CDEEBDD65C}" srcOrd="1" destOrd="0" presId="urn:microsoft.com/office/officeart/2005/8/layout/hierarchy4"/>
    <dgm:cxn modelId="{C08451AE-70AE-4110-B344-89F322EF81BE}" type="presParOf" srcId="{E4B6E73C-6134-45FF-82E1-60096000085B}" destId="{C62683B7-A03A-4D15-AACE-98A06811C3E5}" srcOrd="2" destOrd="0" presId="urn:microsoft.com/office/officeart/2005/8/layout/hierarchy4"/>
    <dgm:cxn modelId="{78E7AFE1-8A8D-42C7-ACF0-940460642060}" type="presParOf" srcId="{C62683B7-A03A-4D15-AACE-98A06811C3E5}" destId="{0CCE87CE-8171-472C-ADF6-216F921A85AD}" srcOrd="0" destOrd="0" presId="urn:microsoft.com/office/officeart/2005/8/layout/hierarchy4"/>
    <dgm:cxn modelId="{6C8BA337-62C2-483C-BB93-95E78C2FD224}" type="presParOf" srcId="{0CCE87CE-8171-472C-ADF6-216F921A85AD}" destId="{ADD7D3B0-D9DE-44C2-952B-2C94A590F39B}" srcOrd="0" destOrd="0" presId="urn:microsoft.com/office/officeart/2005/8/layout/hierarchy4"/>
    <dgm:cxn modelId="{4C5D3141-1998-4B3C-9128-20E9CC8D339C}" type="presParOf" srcId="{0CCE87CE-8171-472C-ADF6-216F921A85AD}" destId="{DAA9C014-91F5-47C6-9C6D-746543FF41B7}" srcOrd="1" destOrd="0" presId="urn:microsoft.com/office/officeart/2005/8/layout/hierarchy4"/>
    <dgm:cxn modelId="{30587C73-87BD-4E69-BDF5-2C6CC585B3A9}" type="presParOf" srcId="{C62683B7-A03A-4D15-AACE-98A06811C3E5}" destId="{E6F80E6E-4F11-4D39-AAE0-198EFB874061}" srcOrd="1" destOrd="0" presId="urn:microsoft.com/office/officeart/2005/8/layout/hierarchy4"/>
    <dgm:cxn modelId="{B0394721-FB20-4145-AA19-A3D7D43092CB}" type="presParOf" srcId="{C62683B7-A03A-4D15-AACE-98A06811C3E5}" destId="{04E39585-8968-4024-A9F4-FDE383E154A1}" srcOrd="2" destOrd="0" presId="urn:microsoft.com/office/officeart/2005/8/layout/hierarchy4"/>
    <dgm:cxn modelId="{152441F8-3EBE-46EA-82F9-9CB21A6C5703}" type="presParOf" srcId="{04E39585-8968-4024-A9F4-FDE383E154A1}" destId="{6BEFD445-FCC0-471D-AED4-C28BA43F62C1}" srcOrd="0" destOrd="0" presId="urn:microsoft.com/office/officeart/2005/8/layout/hierarchy4"/>
    <dgm:cxn modelId="{6F11609A-254B-4042-959C-2804294A547C}" type="presParOf" srcId="{04E39585-8968-4024-A9F4-FDE383E154A1}" destId="{D9C5DB2E-A835-4033-8D8C-F1FEC0B0530B}" srcOrd="1" destOrd="0" presId="urn:microsoft.com/office/officeart/2005/8/layout/hierarchy4"/>
    <dgm:cxn modelId="{4AF59802-2B28-4117-ACA4-4552BD9F1137}" type="presParOf" srcId="{C62683B7-A03A-4D15-AACE-98A06811C3E5}" destId="{90118239-76B9-4213-97A8-FA9FF5ECB302}" srcOrd="3" destOrd="0" presId="urn:microsoft.com/office/officeart/2005/8/layout/hierarchy4"/>
    <dgm:cxn modelId="{EC64A559-B6B5-44EC-B4EC-3F824B75D5F4}" type="presParOf" srcId="{C62683B7-A03A-4D15-AACE-98A06811C3E5}" destId="{6F5C083A-1679-4FA8-95D9-DA618D83D7A1}" srcOrd="4" destOrd="0" presId="urn:microsoft.com/office/officeart/2005/8/layout/hierarchy4"/>
    <dgm:cxn modelId="{368F7F20-2BC0-43E9-9627-4C72DB4D5026}" type="presParOf" srcId="{6F5C083A-1679-4FA8-95D9-DA618D83D7A1}" destId="{809C5FFA-9BB8-4AC0-887C-CBAFBF0664F2}" srcOrd="0" destOrd="0" presId="urn:microsoft.com/office/officeart/2005/8/layout/hierarchy4"/>
    <dgm:cxn modelId="{A1F75A5D-3C2C-4E58-BAB8-B4509A82565A}" type="presParOf" srcId="{6F5C083A-1679-4FA8-95D9-DA618D83D7A1}" destId="{8CFD4F77-8D10-4AD8-8BF5-1066FF9158D4}" srcOrd="1" destOrd="0" presId="urn:microsoft.com/office/officeart/2005/8/layout/hierarchy4"/>
    <dgm:cxn modelId="{A246C976-2D1B-47AF-9B99-2BEDDA4961EC}" type="presParOf" srcId="{55181E92-A635-4AF2-B421-3C4E1DBF193D}" destId="{035F174E-EEE6-4506-ABC2-C3A9D614CFD3}" srcOrd="1" destOrd="0" presId="urn:microsoft.com/office/officeart/2005/8/layout/hierarchy4"/>
    <dgm:cxn modelId="{B7C65AE9-C177-4CA5-9EB5-794FC5C0CF0B}" type="presParOf" srcId="{55181E92-A635-4AF2-B421-3C4E1DBF193D}" destId="{994D5866-66C4-43ED-AE6F-58485C74EC53}" srcOrd="2" destOrd="0" presId="urn:microsoft.com/office/officeart/2005/8/layout/hierarchy4"/>
    <dgm:cxn modelId="{4F22018F-94B1-42C7-BAEC-98985FB07E63}" type="presParOf" srcId="{994D5866-66C4-43ED-AE6F-58485C74EC53}" destId="{DA58C659-B1DA-4777-80BD-240D2731CB79}" srcOrd="0" destOrd="0" presId="urn:microsoft.com/office/officeart/2005/8/layout/hierarchy4"/>
    <dgm:cxn modelId="{88D79C16-180A-4305-8BDF-AD8E3F38FE00}" type="presParOf" srcId="{994D5866-66C4-43ED-AE6F-58485C74EC53}" destId="{1D6417FE-3C34-4A2F-A6AA-1E83D965E1C0}" srcOrd="1" destOrd="0" presId="urn:microsoft.com/office/officeart/2005/8/layout/hierarchy4"/>
    <dgm:cxn modelId="{B65A3991-4C21-45D1-B795-B5896DBFC682}" type="presParOf" srcId="{994D5866-66C4-43ED-AE6F-58485C74EC53}" destId="{D577E6C1-07C3-4B18-B329-54FC5E914027}" srcOrd="2" destOrd="0" presId="urn:microsoft.com/office/officeart/2005/8/layout/hierarchy4"/>
    <dgm:cxn modelId="{36BE8D2E-946A-4DD7-9D2C-405F5137FD63}" type="presParOf" srcId="{D577E6C1-07C3-4B18-B329-54FC5E914027}" destId="{D20D6FCC-65A5-464D-AB51-1450634D0E59}" srcOrd="0" destOrd="0" presId="urn:microsoft.com/office/officeart/2005/8/layout/hierarchy4"/>
    <dgm:cxn modelId="{E65BCE54-5B7B-4477-8B93-E683868291F8}" type="presParOf" srcId="{D20D6FCC-65A5-464D-AB51-1450634D0E59}" destId="{66FDAA33-FEF2-4982-BCE8-4C375B62CE17}" srcOrd="0" destOrd="0" presId="urn:microsoft.com/office/officeart/2005/8/layout/hierarchy4"/>
    <dgm:cxn modelId="{1CDF241C-E819-4463-A0FA-B828B571BC9D}" type="presParOf" srcId="{D20D6FCC-65A5-464D-AB51-1450634D0E59}" destId="{AA6C9293-4327-419C-8AD1-8484B3704E97}" srcOrd="1" destOrd="0" presId="urn:microsoft.com/office/officeart/2005/8/layout/hierarchy4"/>
    <dgm:cxn modelId="{F7AAC948-9514-45CF-8937-7E0EE9A834E4}" type="presParOf" srcId="{D577E6C1-07C3-4B18-B329-54FC5E914027}" destId="{484F82B1-2793-4B7F-80C3-832BC61755DF}" srcOrd="1" destOrd="0" presId="urn:microsoft.com/office/officeart/2005/8/layout/hierarchy4"/>
    <dgm:cxn modelId="{2A0A916E-C54C-46E5-A95D-6CBAF14B17A9}" type="presParOf" srcId="{D577E6C1-07C3-4B18-B329-54FC5E914027}" destId="{78775123-6D19-4408-9015-7847D523381E}" srcOrd="2" destOrd="0" presId="urn:microsoft.com/office/officeart/2005/8/layout/hierarchy4"/>
    <dgm:cxn modelId="{359A720E-770F-4885-9629-64CC7250A92E}" type="presParOf" srcId="{78775123-6D19-4408-9015-7847D523381E}" destId="{A40F7635-EEBA-400E-B8C1-FB4702D72DFF}" srcOrd="0" destOrd="0" presId="urn:microsoft.com/office/officeart/2005/8/layout/hierarchy4"/>
    <dgm:cxn modelId="{FC79130E-FE4C-4E5A-9F00-4D6D30E3F07F}" type="presParOf" srcId="{78775123-6D19-4408-9015-7847D523381E}" destId="{99D605C4-361B-49C4-BBA0-F5C763364D9A}" srcOrd="1" destOrd="0" presId="urn:microsoft.com/office/officeart/2005/8/layout/hierarchy4"/>
  </dgm:cxnLst>
  <dgm:bg/>
  <dgm:whole/>
  <dgm:extLst>
    <a:ext uri="http://schemas.microsoft.com/office/drawing/2008/diagram"/>
  </dgm:extLst>
</dgm:dataModel>
</file>

<file path=ppt/diagrams/data6.xml><?xml version="1.0" encoding="utf-8"?>
<dgm:dataModel xmlns:dgm="http://schemas.openxmlformats.org/drawingml/2006/diagram" xmlns:a="http://schemas.openxmlformats.org/drawingml/2006/main">
  <dgm:ptLst>
    <dgm:pt modelId="{654DEECC-FE68-4F7A-9962-2970635B33E1}" type="doc">
      <dgm:prSet loTypeId="urn:microsoft.com/office/officeart/2005/8/layout/vList2" loCatId="list" qsTypeId="urn:microsoft.com/office/officeart/2005/8/quickstyle/simple1#49" qsCatId="simple" csTypeId="urn:microsoft.com/office/officeart/2005/8/colors/accent1_2#51" csCatId="accent1" phldr="1"/>
      <dgm:spPr/>
      <dgm:t>
        <a:bodyPr/>
        <a:lstStyle/>
        <a:p>
          <a:endParaRPr lang="en-US"/>
        </a:p>
      </dgm:t>
    </dgm:pt>
    <dgm:pt modelId="{75DD93EF-849B-498B-BAEB-62D76479F4F5}">
      <dgm:prSet custT="1"/>
      <dgm:spPr/>
      <dgm:t>
        <a:bodyPr/>
        <a:lstStyle/>
        <a:p>
          <a:pPr algn="ctr" rtl="0"/>
          <a:r>
            <a:rPr lang="en-US" sz="4000" dirty="0" smtClean="0"/>
            <a:t>Starting fresh allows a state,    district, or other authorizing entity to </a:t>
          </a:r>
          <a:r>
            <a:rPr lang="en-US" sz="4000" b="1" i="1" dirty="0" smtClean="0"/>
            <a:t>break the cycle of low achievement </a:t>
          </a:r>
          <a:r>
            <a:rPr lang="en-US" sz="4000" dirty="0" smtClean="0"/>
            <a:t>by making </a:t>
          </a:r>
          <a:r>
            <a:rPr lang="en-US" sz="4000" b="1" i="1" dirty="0" smtClean="0"/>
            <a:t>deep</a:t>
          </a:r>
          <a:r>
            <a:rPr lang="en-US" sz="4000" dirty="0" smtClean="0"/>
            <a:t> and </a:t>
          </a:r>
          <a:r>
            <a:rPr lang="en-US" sz="4000" b="1" i="1" dirty="0" smtClean="0"/>
            <a:t>fundamental </a:t>
          </a:r>
          <a:r>
            <a:rPr lang="en-US" sz="4000" dirty="0" smtClean="0"/>
            <a:t>changes to the way the school operates</a:t>
          </a:r>
          <a:endParaRPr lang="en-US" sz="4000" dirty="0"/>
        </a:p>
      </dgm:t>
    </dgm:pt>
    <dgm:pt modelId="{CC3DCDF9-28A8-4BC6-996A-20C444906117}" type="parTrans" cxnId="{6CC29819-0EC0-48ED-B24D-0CEBBBC7CFC9}">
      <dgm:prSet/>
      <dgm:spPr/>
      <dgm:t>
        <a:bodyPr/>
        <a:lstStyle/>
        <a:p>
          <a:endParaRPr lang="en-US"/>
        </a:p>
      </dgm:t>
    </dgm:pt>
    <dgm:pt modelId="{C1C590BC-9E9E-4E1C-82D2-BE1F3A2EDD33}" type="sibTrans" cxnId="{6CC29819-0EC0-48ED-B24D-0CEBBBC7CFC9}">
      <dgm:prSet/>
      <dgm:spPr/>
      <dgm:t>
        <a:bodyPr/>
        <a:lstStyle/>
        <a:p>
          <a:endParaRPr lang="en-US"/>
        </a:p>
      </dgm:t>
    </dgm:pt>
    <dgm:pt modelId="{40E443FD-571C-48B1-B8F6-7EB01B55689F}">
      <dgm:prSet custT="1"/>
      <dgm:spPr/>
      <dgm:t>
        <a:bodyPr/>
        <a:lstStyle/>
        <a:p>
          <a:pPr rtl="0"/>
          <a:r>
            <a:rPr lang="en-US" sz="1800" dirty="0" smtClean="0"/>
            <a:t>Source: National Association of Charter School Authorizers (2005). Starting Fresh Series</a:t>
          </a:r>
          <a:endParaRPr lang="en-US" sz="1800" dirty="0"/>
        </a:p>
      </dgm:t>
    </dgm:pt>
    <dgm:pt modelId="{515F3BB7-2642-4733-8699-866C11DD78F6}" type="parTrans" cxnId="{50828B79-E48C-41B3-B1FE-F6734A5EAA01}">
      <dgm:prSet/>
      <dgm:spPr/>
      <dgm:t>
        <a:bodyPr/>
        <a:lstStyle/>
        <a:p>
          <a:endParaRPr lang="en-US"/>
        </a:p>
      </dgm:t>
    </dgm:pt>
    <dgm:pt modelId="{B604E9C3-268B-4F6B-B046-25043FF3AC7D}" type="sibTrans" cxnId="{50828B79-E48C-41B3-B1FE-F6734A5EAA01}">
      <dgm:prSet/>
      <dgm:spPr/>
      <dgm:t>
        <a:bodyPr/>
        <a:lstStyle/>
        <a:p>
          <a:endParaRPr lang="en-US"/>
        </a:p>
      </dgm:t>
    </dgm:pt>
    <dgm:pt modelId="{E92C5CD5-D3BE-48D2-B180-DF40EEC35F20}" type="pres">
      <dgm:prSet presAssocID="{654DEECC-FE68-4F7A-9962-2970635B33E1}" presName="linear" presStyleCnt="0">
        <dgm:presLayoutVars>
          <dgm:animLvl val="lvl"/>
          <dgm:resizeHandles val="exact"/>
        </dgm:presLayoutVars>
      </dgm:prSet>
      <dgm:spPr/>
      <dgm:t>
        <a:bodyPr/>
        <a:lstStyle/>
        <a:p>
          <a:endParaRPr lang="en-US"/>
        </a:p>
      </dgm:t>
    </dgm:pt>
    <dgm:pt modelId="{43DA88FE-682D-4668-B4E5-2C3041088CAD}" type="pres">
      <dgm:prSet presAssocID="{75DD93EF-849B-498B-BAEB-62D76479F4F5}" presName="parentText" presStyleLbl="node1" presStyleIdx="0" presStyleCnt="2" custScaleY="888682">
        <dgm:presLayoutVars>
          <dgm:chMax val="0"/>
          <dgm:bulletEnabled val="1"/>
        </dgm:presLayoutVars>
      </dgm:prSet>
      <dgm:spPr/>
      <dgm:t>
        <a:bodyPr/>
        <a:lstStyle/>
        <a:p>
          <a:endParaRPr lang="en-US"/>
        </a:p>
      </dgm:t>
    </dgm:pt>
    <dgm:pt modelId="{51C7725B-093B-4B3B-9DED-C700AA1B60F1}" type="pres">
      <dgm:prSet presAssocID="{C1C590BC-9E9E-4E1C-82D2-BE1F3A2EDD33}" presName="spacer" presStyleCnt="0"/>
      <dgm:spPr/>
    </dgm:pt>
    <dgm:pt modelId="{1AA40714-86A4-4248-894B-6BF3713FA84C}" type="pres">
      <dgm:prSet presAssocID="{40E443FD-571C-48B1-B8F6-7EB01B55689F}" presName="parentText" presStyleLbl="node1" presStyleIdx="1" presStyleCnt="2" custScaleY="92747">
        <dgm:presLayoutVars>
          <dgm:chMax val="0"/>
          <dgm:bulletEnabled val="1"/>
        </dgm:presLayoutVars>
      </dgm:prSet>
      <dgm:spPr/>
      <dgm:t>
        <a:bodyPr/>
        <a:lstStyle/>
        <a:p>
          <a:endParaRPr lang="en-US"/>
        </a:p>
      </dgm:t>
    </dgm:pt>
  </dgm:ptLst>
  <dgm:cxnLst>
    <dgm:cxn modelId="{50828B79-E48C-41B3-B1FE-F6734A5EAA01}" srcId="{654DEECC-FE68-4F7A-9962-2970635B33E1}" destId="{40E443FD-571C-48B1-B8F6-7EB01B55689F}" srcOrd="1" destOrd="0" parTransId="{515F3BB7-2642-4733-8699-866C11DD78F6}" sibTransId="{B604E9C3-268B-4F6B-B046-25043FF3AC7D}"/>
    <dgm:cxn modelId="{701D3BDE-ADB0-43B3-A4DE-1F8C9137612C}" type="presOf" srcId="{75DD93EF-849B-498B-BAEB-62D76479F4F5}" destId="{43DA88FE-682D-4668-B4E5-2C3041088CAD}" srcOrd="0" destOrd="0" presId="urn:microsoft.com/office/officeart/2005/8/layout/vList2"/>
    <dgm:cxn modelId="{6CC29819-0EC0-48ED-B24D-0CEBBBC7CFC9}" srcId="{654DEECC-FE68-4F7A-9962-2970635B33E1}" destId="{75DD93EF-849B-498B-BAEB-62D76479F4F5}" srcOrd="0" destOrd="0" parTransId="{CC3DCDF9-28A8-4BC6-996A-20C444906117}" sibTransId="{C1C590BC-9E9E-4E1C-82D2-BE1F3A2EDD33}"/>
    <dgm:cxn modelId="{698AD9A5-B336-41C1-9561-1A7589F6EFC4}" type="presOf" srcId="{654DEECC-FE68-4F7A-9962-2970635B33E1}" destId="{E92C5CD5-D3BE-48D2-B180-DF40EEC35F20}" srcOrd="0" destOrd="0" presId="urn:microsoft.com/office/officeart/2005/8/layout/vList2"/>
    <dgm:cxn modelId="{D5011C28-B586-4D53-A8E6-45C7CA29D888}" type="presOf" srcId="{40E443FD-571C-48B1-B8F6-7EB01B55689F}" destId="{1AA40714-86A4-4248-894B-6BF3713FA84C}" srcOrd="0" destOrd="0" presId="urn:microsoft.com/office/officeart/2005/8/layout/vList2"/>
    <dgm:cxn modelId="{2504E6F9-B51B-43BB-B2F3-C4F4B9B1E9FD}" type="presParOf" srcId="{E92C5CD5-D3BE-48D2-B180-DF40EEC35F20}" destId="{43DA88FE-682D-4668-B4E5-2C3041088CAD}" srcOrd="0" destOrd="0" presId="urn:microsoft.com/office/officeart/2005/8/layout/vList2"/>
    <dgm:cxn modelId="{337C1F5A-AA36-43F5-8F26-5BAAB9E45F36}" type="presParOf" srcId="{E92C5CD5-D3BE-48D2-B180-DF40EEC35F20}" destId="{51C7725B-093B-4B3B-9DED-C700AA1B60F1}" srcOrd="1" destOrd="0" presId="urn:microsoft.com/office/officeart/2005/8/layout/vList2"/>
    <dgm:cxn modelId="{4B2B46F8-264E-4137-93FD-6D969BDBCF59}" type="presParOf" srcId="{E92C5CD5-D3BE-48D2-B180-DF40EEC35F20}" destId="{1AA40714-86A4-4248-894B-6BF3713FA84C}" srcOrd="2" destOrd="0" presId="urn:microsoft.com/office/officeart/2005/8/layout/vList2"/>
  </dgm:cxnLst>
  <dgm:bg/>
  <dgm:whole/>
  <dgm:extLst>
    <a:ext uri="http://schemas.microsoft.com/office/drawing/2008/diagram"/>
  </dgm:extLst>
</dgm:dataModel>
</file>

<file path=ppt/diagrams/data7.xml><?xml version="1.0" encoding="utf-8"?>
<dgm:dataModel xmlns:dgm="http://schemas.openxmlformats.org/drawingml/2006/diagram" xmlns:a="http://schemas.openxmlformats.org/drawingml/2006/main">
  <dgm:ptLst>
    <dgm:pt modelId="{ED497721-FFB7-4756-A494-1387A84459B0}" type="doc">
      <dgm:prSet loTypeId="urn:microsoft.com/office/officeart/2005/8/layout/default" loCatId="list" qsTypeId="urn:microsoft.com/office/officeart/2005/8/quickstyle/simple1#51" qsCatId="simple" csTypeId="urn:microsoft.com/office/officeart/2005/8/colors/accent1_2#53" csCatId="accent1" phldr="1"/>
      <dgm:spPr/>
      <dgm:t>
        <a:bodyPr/>
        <a:lstStyle/>
        <a:p>
          <a:endParaRPr lang="en-US"/>
        </a:p>
      </dgm:t>
    </dgm:pt>
    <dgm:pt modelId="{BDD683C5-49A9-4BBE-B452-7A63E1FE7E9A}">
      <dgm:prSet custT="1"/>
      <dgm:spPr/>
      <dgm:t>
        <a:bodyPr/>
        <a:lstStyle/>
        <a:p>
          <a:pPr rtl="0"/>
          <a:r>
            <a:rPr lang="en-US" sz="2800" dirty="0" smtClean="0"/>
            <a:t>To realize the full potential of restarting low-achieving schools, states/districts must:</a:t>
          </a:r>
          <a:endParaRPr lang="en-US" sz="2800" dirty="0"/>
        </a:p>
      </dgm:t>
    </dgm:pt>
    <dgm:pt modelId="{7EB27E13-BDDE-4BBD-AA28-066F5C6FE8D0}" type="parTrans" cxnId="{A7E4CA96-C53E-4928-B6D9-667E0A1B43EA}">
      <dgm:prSet/>
      <dgm:spPr/>
      <dgm:t>
        <a:bodyPr/>
        <a:lstStyle/>
        <a:p>
          <a:endParaRPr lang="en-US"/>
        </a:p>
      </dgm:t>
    </dgm:pt>
    <dgm:pt modelId="{33070D05-9AF5-4E86-9989-69994F25D8BC}" type="sibTrans" cxnId="{A7E4CA96-C53E-4928-B6D9-667E0A1B43EA}">
      <dgm:prSet/>
      <dgm:spPr/>
      <dgm:t>
        <a:bodyPr/>
        <a:lstStyle/>
        <a:p>
          <a:endParaRPr lang="en-US"/>
        </a:p>
      </dgm:t>
    </dgm:pt>
    <dgm:pt modelId="{02A6F4D7-E0D1-44C1-81CF-D8D25ECBB6D6}">
      <dgm:prSet custT="1"/>
      <dgm:spPr/>
      <dgm:t>
        <a:bodyPr/>
        <a:lstStyle/>
        <a:p>
          <a:pPr rtl="0"/>
          <a:r>
            <a:rPr lang="en-US" sz="2000" dirty="0" smtClean="0"/>
            <a:t>define explicit expectations for performance;</a:t>
          </a:r>
          <a:endParaRPr lang="en-US" sz="2000" dirty="0"/>
        </a:p>
      </dgm:t>
    </dgm:pt>
    <dgm:pt modelId="{8276CEF6-88C1-4D00-9BFE-071FE97E0A72}" type="parTrans" cxnId="{92A43E03-9F26-46C8-835F-4D1D2A5C1A7D}">
      <dgm:prSet/>
      <dgm:spPr/>
      <dgm:t>
        <a:bodyPr/>
        <a:lstStyle/>
        <a:p>
          <a:endParaRPr lang="en-US"/>
        </a:p>
      </dgm:t>
    </dgm:pt>
    <dgm:pt modelId="{FC4BE716-8748-4B3E-B4FB-659DE3BAD78B}" type="sibTrans" cxnId="{92A43E03-9F26-46C8-835F-4D1D2A5C1A7D}">
      <dgm:prSet/>
      <dgm:spPr/>
      <dgm:t>
        <a:bodyPr/>
        <a:lstStyle/>
        <a:p>
          <a:endParaRPr lang="en-US"/>
        </a:p>
      </dgm:t>
    </dgm:pt>
    <dgm:pt modelId="{F959CBD6-3154-41DB-B4E4-9CEA0AAE531A}">
      <dgm:prSet custT="1"/>
      <dgm:spPr/>
      <dgm:t>
        <a:bodyPr/>
        <a:lstStyle/>
        <a:p>
          <a:pPr rtl="0"/>
          <a:r>
            <a:rPr lang="en-US" sz="2000" dirty="0" smtClean="0"/>
            <a:t>empower high capacity school leaders to make dramatic changes absent avoidable intrusion from external governing bodies (e.g., state, school district, or authorizer);</a:t>
          </a:r>
          <a:endParaRPr lang="en-US" sz="2000" dirty="0"/>
        </a:p>
      </dgm:t>
    </dgm:pt>
    <dgm:pt modelId="{24C4AF42-FAE8-4D57-8583-4995C6B027A9}" type="parTrans" cxnId="{9C2E88AC-2B60-4D12-A350-D7A029444EA2}">
      <dgm:prSet/>
      <dgm:spPr/>
      <dgm:t>
        <a:bodyPr/>
        <a:lstStyle/>
        <a:p>
          <a:endParaRPr lang="en-US"/>
        </a:p>
      </dgm:t>
    </dgm:pt>
    <dgm:pt modelId="{AC16C406-EDD0-4AD3-9E7A-1EC2FF22F826}" type="sibTrans" cxnId="{9C2E88AC-2B60-4D12-A350-D7A029444EA2}">
      <dgm:prSet/>
      <dgm:spPr/>
      <dgm:t>
        <a:bodyPr/>
        <a:lstStyle/>
        <a:p>
          <a:endParaRPr lang="en-US"/>
        </a:p>
      </dgm:t>
    </dgm:pt>
    <dgm:pt modelId="{6D2E2A66-2447-4910-8136-B65ADE772B15}">
      <dgm:prSet custT="1"/>
      <dgm:spPr/>
      <dgm:t>
        <a:bodyPr/>
        <a:lstStyle/>
        <a:p>
          <a:pPr rtl="0"/>
          <a:r>
            <a:rPr lang="en-US" sz="2000" dirty="0" smtClean="0"/>
            <a:t>create a positive new school culture that will catalyze success;</a:t>
          </a:r>
          <a:endParaRPr lang="en-US" sz="2000" dirty="0"/>
        </a:p>
      </dgm:t>
    </dgm:pt>
    <dgm:pt modelId="{96391724-5C8D-4538-BD00-4FD2461D51C3}" type="parTrans" cxnId="{C575A47B-0CAB-4154-B8C1-6821359FE870}">
      <dgm:prSet/>
      <dgm:spPr/>
      <dgm:t>
        <a:bodyPr/>
        <a:lstStyle/>
        <a:p>
          <a:endParaRPr lang="en-US"/>
        </a:p>
      </dgm:t>
    </dgm:pt>
    <dgm:pt modelId="{817CBA66-434F-4362-A5D9-B6FDAF454B05}" type="sibTrans" cxnId="{C575A47B-0CAB-4154-B8C1-6821359FE870}">
      <dgm:prSet/>
      <dgm:spPr/>
      <dgm:t>
        <a:bodyPr/>
        <a:lstStyle/>
        <a:p>
          <a:endParaRPr lang="en-US"/>
        </a:p>
      </dgm:t>
    </dgm:pt>
    <dgm:pt modelId="{3E7C1A10-3420-46C7-BC9A-9A61B99E3801}">
      <dgm:prSet custT="1"/>
      <dgm:spPr/>
      <dgm:t>
        <a:bodyPr/>
        <a:lstStyle/>
        <a:p>
          <a:pPr rtl="0"/>
          <a:r>
            <a:rPr lang="en-US" sz="2000" dirty="0" smtClean="0"/>
            <a:t>recruit and retain skilled and committed educators to the schools and classrooms with the greatest need; and</a:t>
          </a:r>
          <a:endParaRPr lang="en-US" sz="2000" dirty="0"/>
        </a:p>
      </dgm:t>
    </dgm:pt>
    <dgm:pt modelId="{FFFCF3FC-F3E7-4B92-B134-5F0A6257446A}" type="parTrans" cxnId="{2CEFF83A-E996-4CDA-B9DE-63D97C3C70D8}">
      <dgm:prSet/>
      <dgm:spPr/>
      <dgm:t>
        <a:bodyPr/>
        <a:lstStyle/>
        <a:p>
          <a:endParaRPr lang="en-US"/>
        </a:p>
      </dgm:t>
    </dgm:pt>
    <dgm:pt modelId="{777A805A-6167-40BA-9B84-DDC190240000}" type="sibTrans" cxnId="{2CEFF83A-E996-4CDA-B9DE-63D97C3C70D8}">
      <dgm:prSet/>
      <dgm:spPr/>
      <dgm:t>
        <a:bodyPr/>
        <a:lstStyle/>
        <a:p>
          <a:endParaRPr lang="en-US"/>
        </a:p>
      </dgm:t>
    </dgm:pt>
    <dgm:pt modelId="{1C897770-E6F5-480A-97F1-3E014E09A690}">
      <dgm:prSet custT="1"/>
      <dgm:spPr/>
      <dgm:t>
        <a:bodyPr/>
        <a:lstStyle/>
        <a:p>
          <a:pPr rtl="0"/>
          <a:r>
            <a:rPr lang="en-US" sz="2000" dirty="0" smtClean="0"/>
            <a:t>satisfy and engage parents in order to keep them in public schools.</a:t>
          </a:r>
          <a:endParaRPr lang="en-US" sz="2000" dirty="0"/>
        </a:p>
      </dgm:t>
    </dgm:pt>
    <dgm:pt modelId="{CA3B6F90-2B93-476C-A50B-5C7EA6CCE741}" type="parTrans" cxnId="{DBDA34A7-321A-4872-B476-83E9746A9835}">
      <dgm:prSet/>
      <dgm:spPr/>
      <dgm:t>
        <a:bodyPr/>
        <a:lstStyle/>
        <a:p>
          <a:endParaRPr lang="en-US"/>
        </a:p>
      </dgm:t>
    </dgm:pt>
    <dgm:pt modelId="{95BC495B-2068-4B1E-A70F-FC2AF37C633C}" type="sibTrans" cxnId="{DBDA34A7-321A-4872-B476-83E9746A9835}">
      <dgm:prSet/>
      <dgm:spPr/>
      <dgm:t>
        <a:bodyPr/>
        <a:lstStyle/>
        <a:p>
          <a:endParaRPr lang="en-US"/>
        </a:p>
      </dgm:t>
    </dgm:pt>
    <dgm:pt modelId="{8E9C9B92-A11F-484A-85BA-0CCEDE69D092}">
      <dgm:prSet/>
      <dgm:spPr/>
      <dgm:t>
        <a:bodyPr/>
        <a:lstStyle/>
        <a:p>
          <a:pPr rtl="0"/>
          <a:r>
            <a:rPr lang="en-US" b="1" i="1" dirty="0" smtClean="0"/>
            <a:t>Source: National Association of Charter School Authorizers (2005). Starting Fresh Series</a:t>
          </a:r>
          <a:endParaRPr lang="en-US" dirty="0"/>
        </a:p>
      </dgm:t>
    </dgm:pt>
    <dgm:pt modelId="{28B4FF34-08C9-45C4-AA59-0198B610FC59}" type="parTrans" cxnId="{FF7F40AE-C9F7-4FD1-BE2D-DC61419DE7C3}">
      <dgm:prSet/>
      <dgm:spPr/>
      <dgm:t>
        <a:bodyPr/>
        <a:lstStyle/>
        <a:p>
          <a:endParaRPr lang="en-US"/>
        </a:p>
      </dgm:t>
    </dgm:pt>
    <dgm:pt modelId="{8EE4FF72-80FC-4B13-B141-D4763E70E789}" type="sibTrans" cxnId="{FF7F40AE-C9F7-4FD1-BE2D-DC61419DE7C3}">
      <dgm:prSet/>
      <dgm:spPr/>
      <dgm:t>
        <a:bodyPr/>
        <a:lstStyle/>
        <a:p>
          <a:endParaRPr lang="en-US"/>
        </a:p>
      </dgm:t>
    </dgm:pt>
    <dgm:pt modelId="{F32C34DB-1DC4-4CE3-97AC-4D2F9AF6D14C}" type="pres">
      <dgm:prSet presAssocID="{ED497721-FFB7-4756-A494-1387A84459B0}" presName="diagram" presStyleCnt="0">
        <dgm:presLayoutVars>
          <dgm:dir/>
          <dgm:resizeHandles val="exact"/>
        </dgm:presLayoutVars>
      </dgm:prSet>
      <dgm:spPr/>
      <dgm:t>
        <a:bodyPr/>
        <a:lstStyle/>
        <a:p>
          <a:endParaRPr lang="en-US"/>
        </a:p>
      </dgm:t>
    </dgm:pt>
    <dgm:pt modelId="{30FA9054-6942-48D7-A498-5E6B3A31BA54}" type="pres">
      <dgm:prSet presAssocID="{BDD683C5-49A9-4BBE-B452-7A63E1FE7E9A}" presName="node" presStyleLbl="node1" presStyleIdx="0" presStyleCnt="2" custScaleX="341526" custScaleY="436123">
        <dgm:presLayoutVars>
          <dgm:bulletEnabled val="1"/>
        </dgm:presLayoutVars>
      </dgm:prSet>
      <dgm:spPr/>
      <dgm:t>
        <a:bodyPr/>
        <a:lstStyle/>
        <a:p>
          <a:endParaRPr lang="en-US"/>
        </a:p>
      </dgm:t>
    </dgm:pt>
    <dgm:pt modelId="{73805A14-8EAE-4762-84A9-3CB308497259}" type="pres">
      <dgm:prSet presAssocID="{33070D05-9AF5-4E86-9989-69994F25D8BC}" presName="sibTrans" presStyleCnt="0"/>
      <dgm:spPr/>
    </dgm:pt>
    <dgm:pt modelId="{9FA6A41E-616E-43D7-A848-501030B6F1B1}" type="pres">
      <dgm:prSet presAssocID="{8E9C9B92-A11F-484A-85BA-0CCEDE69D092}" presName="node" presStyleLbl="node1" presStyleIdx="1" presStyleCnt="2" custScaleY="183222">
        <dgm:presLayoutVars>
          <dgm:bulletEnabled val="1"/>
        </dgm:presLayoutVars>
      </dgm:prSet>
      <dgm:spPr/>
      <dgm:t>
        <a:bodyPr/>
        <a:lstStyle/>
        <a:p>
          <a:endParaRPr lang="en-US"/>
        </a:p>
      </dgm:t>
    </dgm:pt>
  </dgm:ptLst>
  <dgm:cxnLst>
    <dgm:cxn modelId="{2CEFF83A-E996-4CDA-B9DE-63D97C3C70D8}" srcId="{BDD683C5-49A9-4BBE-B452-7A63E1FE7E9A}" destId="{3E7C1A10-3420-46C7-BC9A-9A61B99E3801}" srcOrd="3" destOrd="0" parTransId="{FFFCF3FC-F3E7-4B92-B134-5F0A6257446A}" sibTransId="{777A805A-6167-40BA-9B84-DDC190240000}"/>
    <dgm:cxn modelId="{A7E4CA96-C53E-4928-B6D9-667E0A1B43EA}" srcId="{ED497721-FFB7-4756-A494-1387A84459B0}" destId="{BDD683C5-49A9-4BBE-B452-7A63E1FE7E9A}" srcOrd="0" destOrd="0" parTransId="{7EB27E13-BDDE-4BBD-AA28-066F5C6FE8D0}" sibTransId="{33070D05-9AF5-4E86-9989-69994F25D8BC}"/>
    <dgm:cxn modelId="{0CF17B9D-490A-41A3-A961-CAB30D1AD9AD}" type="presOf" srcId="{ED497721-FFB7-4756-A494-1387A84459B0}" destId="{F32C34DB-1DC4-4CE3-97AC-4D2F9AF6D14C}" srcOrd="0" destOrd="0" presId="urn:microsoft.com/office/officeart/2005/8/layout/default"/>
    <dgm:cxn modelId="{0B046ACE-305B-4A28-B53D-30B2F953CE94}" type="presOf" srcId="{F959CBD6-3154-41DB-B4E4-9CEA0AAE531A}" destId="{30FA9054-6942-48D7-A498-5E6B3A31BA54}" srcOrd="0" destOrd="2" presId="urn:microsoft.com/office/officeart/2005/8/layout/default"/>
    <dgm:cxn modelId="{9C2E88AC-2B60-4D12-A350-D7A029444EA2}" srcId="{BDD683C5-49A9-4BBE-B452-7A63E1FE7E9A}" destId="{F959CBD6-3154-41DB-B4E4-9CEA0AAE531A}" srcOrd="1" destOrd="0" parTransId="{24C4AF42-FAE8-4D57-8583-4995C6B027A9}" sibTransId="{AC16C406-EDD0-4AD3-9E7A-1EC2FF22F826}"/>
    <dgm:cxn modelId="{A1561AEE-9105-4F88-B7E9-5304CDC7B54B}" type="presOf" srcId="{BDD683C5-49A9-4BBE-B452-7A63E1FE7E9A}" destId="{30FA9054-6942-48D7-A498-5E6B3A31BA54}" srcOrd="0" destOrd="0" presId="urn:microsoft.com/office/officeart/2005/8/layout/default"/>
    <dgm:cxn modelId="{522A96A4-D974-4FF7-BADB-CFE26F1E983C}" type="presOf" srcId="{8E9C9B92-A11F-484A-85BA-0CCEDE69D092}" destId="{9FA6A41E-616E-43D7-A848-501030B6F1B1}" srcOrd="0" destOrd="0" presId="urn:microsoft.com/office/officeart/2005/8/layout/default"/>
    <dgm:cxn modelId="{0B1F6E5D-AA2E-497C-9C2C-37F6E260BDD9}" type="presOf" srcId="{1C897770-E6F5-480A-97F1-3E014E09A690}" destId="{30FA9054-6942-48D7-A498-5E6B3A31BA54}" srcOrd="0" destOrd="5" presId="urn:microsoft.com/office/officeart/2005/8/layout/default"/>
    <dgm:cxn modelId="{DBDA34A7-321A-4872-B476-83E9746A9835}" srcId="{BDD683C5-49A9-4BBE-B452-7A63E1FE7E9A}" destId="{1C897770-E6F5-480A-97F1-3E014E09A690}" srcOrd="4" destOrd="0" parTransId="{CA3B6F90-2B93-476C-A50B-5C7EA6CCE741}" sibTransId="{95BC495B-2068-4B1E-A70F-FC2AF37C633C}"/>
    <dgm:cxn modelId="{DC6FAD1C-DC35-491D-912F-8D6DE4892C05}" type="presOf" srcId="{02A6F4D7-E0D1-44C1-81CF-D8D25ECBB6D6}" destId="{30FA9054-6942-48D7-A498-5E6B3A31BA54}" srcOrd="0" destOrd="1" presId="urn:microsoft.com/office/officeart/2005/8/layout/default"/>
    <dgm:cxn modelId="{200F3EB8-86EF-4100-A957-7F4072816D5D}" type="presOf" srcId="{3E7C1A10-3420-46C7-BC9A-9A61B99E3801}" destId="{30FA9054-6942-48D7-A498-5E6B3A31BA54}" srcOrd="0" destOrd="4" presId="urn:microsoft.com/office/officeart/2005/8/layout/default"/>
    <dgm:cxn modelId="{92A43E03-9F26-46C8-835F-4D1D2A5C1A7D}" srcId="{BDD683C5-49A9-4BBE-B452-7A63E1FE7E9A}" destId="{02A6F4D7-E0D1-44C1-81CF-D8D25ECBB6D6}" srcOrd="0" destOrd="0" parTransId="{8276CEF6-88C1-4D00-9BFE-071FE97E0A72}" sibTransId="{FC4BE716-8748-4B3E-B4FB-659DE3BAD78B}"/>
    <dgm:cxn modelId="{C575A47B-0CAB-4154-B8C1-6821359FE870}" srcId="{BDD683C5-49A9-4BBE-B452-7A63E1FE7E9A}" destId="{6D2E2A66-2447-4910-8136-B65ADE772B15}" srcOrd="2" destOrd="0" parTransId="{96391724-5C8D-4538-BD00-4FD2461D51C3}" sibTransId="{817CBA66-434F-4362-A5D9-B6FDAF454B05}"/>
    <dgm:cxn modelId="{0E230996-D393-4B72-98B9-3212AB0170CA}" type="presOf" srcId="{6D2E2A66-2447-4910-8136-B65ADE772B15}" destId="{30FA9054-6942-48D7-A498-5E6B3A31BA54}" srcOrd="0" destOrd="3" presId="urn:microsoft.com/office/officeart/2005/8/layout/default"/>
    <dgm:cxn modelId="{FF7F40AE-C9F7-4FD1-BE2D-DC61419DE7C3}" srcId="{ED497721-FFB7-4756-A494-1387A84459B0}" destId="{8E9C9B92-A11F-484A-85BA-0CCEDE69D092}" srcOrd="1" destOrd="0" parTransId="{28B4FF34-08C9-45C4-AA59-0198B610FC59}" sibTransId="{8EE4FF72-80FC-4B13-B141-D4763E70E789}"/>
    <dgm:cxn modelId="{EF0931F7-7CA1-43E6-9CFD-50EB803141F9}" type="presParOf" srcId="{F32C34DB-1DC4-4CE3-97AC-4D2F9AF6D14C}" destId="{30FA9054-6942-48D7-A498-5E6B3A31BA54}" srcOrd="0" destOrd="0" presId="urn:microsoft.com/office/officeart/2005/8/layout/default"/>
    <dgm:cxn modelId="{04A24DEA-07A7-4B9B-9309-4027BCB58411}" type="presParOf" srcId="{F32C34DB-1DC4-4CE3-97AC-4D2F9AF6D14C}" destId="{73805A14-8EAE-4762-84A9-3CB308497259}" srcOrd="1" destOrd="0" presId="urn:microsoft.com/office/officeart/2005/8/layout/default"/>
    <dgm:cxn modelId="{A4B91299-0790-421C-BA4B-DE31DEEB3599}" type="presParOf" srcId="{F32C34DB-1DC4-4CE3-97AC-4D2F9AF6D14C}" destId="{9FA6A41E-616E-43D7-A848-501030B6F1B1}" srcOrd="2" destOrd="0" presId="urn:microsoft.com/office/officeart/2005/8/layout/default"/>
  </dgm:cxnLst>
  <dgm:bg/>
  <dgm:whole/>
  <dgm:extLst>
    <a:ext uri="http://schemas.microsoft.com/office/drawing/2008/diagram"/>
  </dgm:extLst>
</dgm:dataModel>
</file>

<file path=ppt/diagrams/data8.xml><?xml version="1.0" encoding="utf-8"?>
<dgm:dataModel xmlns:dgm="http://schemas.openxmlformats.org/drawingml/2006/diagram" xmlns:a="http://schemas.openxmlformats.org/drawingml/2006/main">
  <dgm:ptLst>
    <dgm:pt modelId="{441F95D6-7F2C-4A0B-ACA9-4763B1C2DC43}" type="doc">
      <dgm:prSet loTypeId="urn:microsoft.com/office/officeart/2005/8/layout/vList4" loCatId="list" qsTypeId="urn:microsoft.com/office/officeart/2005/8/quickstyle/simple1#53" qsCatId="simple" csTypeId="urn:microsoft.com/office/officeart/2005/8/colors/accent1_2#55" csCatId="accent1" phldr="1"/>
      <dgm:spPr/>
      <dgm:t>
        <a:bodyPr/>
        <a:lstStyle/>
        <a:p>
          <a:endParaRPr lang="en-US"/>
        </a:p>
      </dgm:t>
    </dgm:pt>
    <dgm:pt modelId="{E71CE054-17A0-413A-B51E-C8C666116D5B}">
      <dgm:prSet custT="1"/>
      <dgm:spPr/>
      <dgm:t>
        <a:bodyPr/>
        <a:lstStyle/>
        <a:p>
          <a:pPr rtl="0"/>
          <a:r>
            <a:rPr lang="en-US" sz="1600" dirty="0" smtClean="0"/>
            <a:t>Allocate time to plan / prepare</a:t>
          </a:r>
          <a:endParaRPr lang="en-US" sz="1600" dirty="0"/>
        </a:p>
      </dgm:t>
    </dgm:pt>
    <dgm:pt modelId="{57BF7A60-9560-4108-92E1-33AAAE65F685}" type="parTrans" cxnId="{9DF0FBAB-1203-4A02-A4FE-4B864F481AA8}">
      <dgm:prSet/>
      <dgm:spPr/>
      <dgm:t>
        <a:bodyPr/>
        <a:lstStyle/>
        <a:p>
          <a:endParaRPr lang="en-US" sz="2000"/>
        </a:p>
      </dgm:t>
    </dgm:pt>
    <dgm:pt modelId="{99823BE6-C7B9-4D87-9CD2-8A9410A8094F}" type="sibTrans" cxnId="{9DF0FBAB-1203-4A02-A4FE-4B864F481AA8}">
      <dgm:prSet/>
      <dgm:spPr/>
      <dgm:t>
        <a:bodyPr/>
        <a:lstStyle/>
        <a:p>
          <a:endParaRPr lang="en-US" sz="2000"/>
        </a:p>
      </dgm:t>
    </dgm:pt>
    <dgm:pt modelId="{78374B24-0979-43BF-A627-B523580468C7}">
      <dgm:prSet custT="1"/>
      <dgm:spPr/>
      <dgm:t>
        <a:bodyPr/>
        <a:lstStyle/>
        <a:p>
          <a:pPr rtl="0"/>
          <a:r>
            <a:rPr lang="en-US" sz="1600" dirty="0" smtClean="0">
              <a:solidFill>
                <a:srgbClr val="FF0000"/>
              </a:solidFill>
            </a:rPr>
            <a:t>Establish rigorous selection process</a:t>
          </a:r>
          <a:endParaRPr lang="en-US" sz="1600" dirty="0">
            <a:solidFill>
              <a:srgbClr val="FF0000"/>
            </a:solidFill>
          </a:endParaRPr>
        </a:p>
      </dgm:t>
    </dgm:pt>
    <dgm:pt modelId="{8A8B2378-5860-4871-8FE7-7E472CC86964}" type="parTrans" cxnId="{E2F67A00-9AA4-41CB-84A0-5283468CA6F5}">
      <dgm:prSet/>
      <dgm:spPr/>
      <dgm:t>
        <a:bodyPr/>
        <a:lstStyle/>
        <a:p>
          <a:endParaRPr lang="en-US" sz="2000"/>
        </a:p>
      </dgm:t>
    </dgm:pt>
    <dgm:pt modelId="{2A4D9E74-7E04-48CE-AAF8-ED0A3A648A9F}" type="sibTrans" cxnId="{E2F67A00-9AA4-41CB-84A0-5283468CA6F5}">
      <dgm:prSet/>
      <dgm:spPr/>
      <dgm:t>
        <a:bodyPr/>
        <a:lstStyle/>
        <a:p>
          <a:endParaRPr lang="en-US" sz="2000"/>
        </a:p>
      </dgm:t>
    </dgm:pt>
    <dgm:pt modelId="{B8EDD857-1D8F-4143-8D71-519FD7AE4717}">
      <dgm:prSet custT="1"/>
      <dgm:spPr/>
      <dgm:t>
        <a:bodyPr/>
        <a:lstStyle/>
        <a:p>
          <a:pPr rtl="0"/>
          <a:r>
            <a:rPr lang="en-US" sz="1600" dirty="0" smtClean="0"/>
            <a:t>Recruit and select highly skilled providers/leaders </a:t>
          </a:r>
          <a:endParaRPr lang="en-US" sz="1600" dirty="0"/>
        </a:p>
      </dgm:t>
    </dgm:pt>
    <dgm:pt modelId="{57AE42C4-FBE5-4BF0-9416-F18557A0EDD5}" type="parTrans" cxnId="{82264950-69E8-41C5-B8D9-C85B7D0210B7}">
      <dgm:prSet/>
      <dgm:spPr/>
      <dgm:t>
        <a:bodyPr/>
        <a:lstStyle/>
        <a:p>
          <a:endParaRPr lang="en-US" sz="2000"/>
        </a:p>
      </dgm:t>
    </dgm:pt>
    <dgm:pt modelId="{7E7EA83E-8EE7-47DC-B4E4-3A1B0EBB24E9}" type="sibTrans" cxnId="{82264950-69E8-41C5-B8D9-C85B7D0210B7}">
      <dgm:prSet/>
      <dgm:spPr/>
      <dgm:t>
        <a:bodyPr/>
        <a:lstStyle/>
        <a:p>
          <a:endParaRPr lang="en-US" sz="2000"/>
        </a:p>
      </dgm:t>
    </dgm:pt>
    <dgm:pt modelId="{8B6C72CA-482B-44BE-9D0B-126EE40DFDA7}">
      <dgm:prSet custT="1"/>
      <dgm:spPr/>
      <dgm:t>
        <a:bodyPr/>
        <a:lstStyle/>
        <a:p>
          <a:pPr rtl="0"/>
          <a:r>
            <a:rPr lang="en-US" sz="1200" dirty="0" smtClean="0"/>
            <a:t>Board and/or EMO/CMO-level</a:t>
          </a:r>
          <a:endParaRPr lang="en-US" sz="1200" dirty="0"/>
        </a:p>
      </dgm:t>
    </dgm:pt>
    <dgm:pt modelId="{B9339B8E-6263-4FA0-9462-3AE22F268434}" type="parTrans" cxnId="{8CB3197F-1547-4C1A-828E-965F0D84D797}">
      <dgm:prSet/>
      <dgm:spPr/>
      <dgm:t>
        <a:bodyPr/>
        <a:lstStyle/>
        <a:p>
          <a:endParaRPr lang="en-US" sz="2000"/>
        </a:p>
      </dgm:t>
    </dgm:pt>
    <dgm:pt modelId="{64A30EFF-AF8A-41D8-A6F9-E05987D01156}" type="sibTrans" cxnId="{8CB3197F-1547-4C1A-828E-965F0D84D797}">
      <dgm:prSet/>
      <dgm:spPr/>
      <dgm:t>
        <a:bodyPr/>
        <a:lstStyle/>
        <a:p>
          <a:endParaRPr lang="en-US" sz="2000"/>
        </a:p>
      </dgm:t>
    </dgm:pt>
    <dgm:pt modelId="{BAFDC74F-4150-4123-BEC7-D43A4E3F40E8}">
      <dgm:prSet custT="1"/>
      <dgm:spPr/>
      <dgm:t>
        <a:bodyPr/>
        <a:lstStyle/>
        <a:p>
          <a:pPr rtl="0"/>
          <a:r>
            <a:rPr lang="en-US" sz="1200" dirty="0" smtClean="0"/>
            <a:t>School level (principal / CEO)</a:t>
          </a:r>
          <a:endParaRPr lang="en-US" sz="1200" dirty="0"/>
        </a:p>
      </dgm:t>
    </dgm:pt>
    <dgm:pt modelId="{2E64E77F-4974-47BE-843F-60E86143AF6F}" type="parTrans" cxnId="{A08987B9-F61B-4C00-BFDC-268932ED41E9}">
      <dgm:prSet/>
      <dgm:spPr/>
      <dgm:t>
        <a:bodyPr/>
        <a:lstStyle/>
        <a:p>
          <a:endParaRPr lang="en-US" sz="2000"/>
        </a:p>
      </dgm:t>
    </dgm:pt>
    <dgm:pt modelId="{9D85D08D-B6EE-4C63-8E69-04DB018B9330}" type="sibTrans" cxnId="{A08987B9-F61B-4C00-BFDC-268932ED41E9}">
      <dgm:prSet/>
      <dgm:spPr/>
      <dgm:t>
        <a:bodyPr/>
        <a:lstStyle/>
        <a:p>
          <a:endParaRPr lang="en-US" sz="2000"/>
        </a:p>
      </dgm:t>
    </dgm:pt>
    <dgm:pt modelId="{FB77903D-6446-4C63-9A0B-493CB9E2D519}">
      <dgm:prSet custT="1"/>
      <dgm:spPr/>
      <dgm:t>
        <a:bodyPr/>
        <a:lstStyle/>
        <a:p>
          <a:pPr rtl="0"/>
          <a:r>
            <a:rPr lang="en-US" sz="1600" dirty="0" smtClean="0"/>
            <a:t>Establish conditions to support restart</a:t>
          </a:r>
          <a:endParaRPr lang="en-US" sz="1600" dirty="0"/>
        </a:p>
      </dgm:t>
    </dgm:pt>
    <dgm:pt modelId="{DB94583E-5D61-45FA-A057-D4A9E6928BF2}" type="parTrans" cxnId="{F00F6CD8-5528-428A-B257-0A3881738883}">
      <dgm:prSet/>
      <dgm:spPr/>
      <dgm:t>
        <a:bodyPr/>
        <a:lstStyle/>
        <a:p>
          <a:endParaRPr lang="en-US" sz="2000"/>
        </a:p>
      </dgm:t>
    </dgm:pt>
    <dgm:pt modelId="{B9112A65-9598-422D-BDC3-9E0B14C69165}" type="sibTrans" cxnId="{F00F6CD8-5528-428A-B257-0A3881738883}">
      <dgm:prSet/>
      <dgm:spPr/>
      <dgm:t>
        <a:bodyPr/>
        <a:lstStyle/>
        <a:p>
          <a:endParaRPr lang="en-US" sz="2000"/>
        </a:p>
      </dgm:t>
    </dgm:pt>
    <dgm:pt modelId="{33D5F0D5-06A7-4ABD-99CD-A3A7EAA6F8A1}">
      <dgm:prSet custT="1"/>
      <dgm:spPr/>
      <dgm:t>
        <a:bodyPr/>
        <a:lstStyle/>
        <a:p>
          <a:pPr rtl="0"/>
          <a:r>
            <a:rPr lang="en-US" sz="1200" dirty="0" smtClean="0"/>
            <a:t>Freedom to act</a:t>
          </a:r>
          <a:endParaRPr lang="en-US" sz="1200" dirty="0"/>
        </a:p>
      </dgm:t>
    </dgm:pt>
    <dgm:pt modelId="{C1D201FC-FF13-4588-90AC-141F857EE7C6}" type="parTrans" cxnId="{73FAF8C4-2EA9-41AC-85C9-564DFFC00152}">
      <dgm:prSet/>
      <dgm:spPr/>
      <dgm:t>
        <a:bodyPr/>
        <a:lstStyle/>
        <a:p>
          <a:endParaRPr lang="en-US" sz="2000"/>
        </a:p>
      </dgm:t>
    </dgm:pt>
    <dgm:pt modelId="{CCC006C5-8A22-44C8-A5CB-24996055BEAE}" type="sibTrans" cxnId="{73FAF8C4-2EA9-41AC-85C9-564DFFC00152}">
      <dgm:prSet/>
      <dgm:spPr/>
      <dgm:t>
        <a:bodyPr/>
        <a:lstStyle/>
        <a:p>
          <a:endParaRPr lang="en-US" sz="2000"/>
        </a:p>
      </dgm:t>
    </dgm:pt>
    <dgm:pt modelId="{DE1C9372-D75D-4865-A019-AB3D811AA572}">
      <dgm:prSet custT="1"/>
      <dgm:spPr/>
      <dgm:t>
        <a:bodyPr/>
        <a:lstStyle/>
        <a:p>
          <a:pPr rtl="0"/>
          <a:r>
            <a:rPr lang="en-US" sz="1200" dirty="0" smtClean="0"/>
            <a:t>Staff aligned with mission / approach</a:t>
          </a:r>
          <a:endParaRPr lang="en-US" sz="1200" dirty="0"/>
        </a:p>
      </dgm:t>
    </dgm:pt>
    <dgm:pt modelId="{CA45C11B-7633-4839-9C98-A86C13D2B4F7}" type="parTrans" cxnId="{EB04E5B2-D58E-454F-A41B-575B35B98E3A}">
      <dgm:prSet/>
      <dgm:spPr/>
      <dgm:t>
        <a:bodyPr/>
        <a:lstStyle/>
        <a:p>
          <a:endParaRPr lang="en-US" sz="2000"/>
        </a:p>
      </dgm:t>
    </dgm:pt>
    <dgm:pt modelId="{3EC169FB-DFBD-42C2-BF1E-8B96DC8372F4}" type="sibTrans" cxnId="{EB04E5B2-D58E-454F-A41B-575B35B98E3A}">
      <dgm:prSet/>
      <dgm:spPr/>
      <dgm:t>
        <a:bodyPr/>
        <a:lstStyle/>
        <a:p>
          <a:endParaRPr lang="en-US" sz="2000"/>
        </a:p>
      </dgm:t>
    </dgm:pt>
    <dgm:pt modelId="{87B9CB06-947E-484D-8102-F3F53302064D}">
      <dgm:prSet custT="1"/>
      <dgm:spPr/>
      <dgm:t>
        <a:bodyPr/>
        <a:lstStyle/>
        <a:p>
          <a:pPr rtl="0"/>
          <a:r>
            <a:rPr lang="en-US" sz="1600" dirty="0" smtClean="0"/>
            <a:t>Engage parents and community</a:t>
          </a:r>
          <a:endParaRPr lang="en-US" sz="1600" dirty="0"/>
        </a:p>
      </dgm:t>
    </dgm:pt>
    <dgm:pt modelId="{5C042077-BFD0-4A02-9A53-3D80D2286F36}" type="parTrans" cxnId="{414443A1-657F-4C4A-B0F5-8E689ACC0107}">
      <dgm:prSet/>
      <dgm:spPr/>
      <dgm:t>
        <a:bodyPr/>
        <a:lstStyle/>
        <a:p>
          <a:endParaRPr lang="en-US" sz="2000"/>
        </a:p>
      </dgm:t>
    </dgm:pt>
    <dgm:pt modelId="{33AC7D12-E4A0-43E5-964B-0341AA0E40E3}" type="sibTrans" cxnId="{414443A1-657F-4C4A-B0F5-8E689ACC0107}">
      <dgm:prSet/>
      <dgm:spPr/>
      <dgm:t>
        <a:bodyPr/>
        <a:lstStyle/>
        <a:p>
          <a:endParaRPr lang="en-US" sz="2000"/>
        </a:p>
      </dgm:t>
    </dgm:pt>
    <dgm:pt modelId="{EA07F618-A568-4020-80EF-DAA668219C4A}">
      <dgm:prSet custT="1"/>
      <dgm:spPr/>
      <dgm:t>
        <a:bodyPr/>
        <a:lstStyle/>
        <a:p>
          <a:pPr rtl="0"/>
          <a:r>
            <a:rPr lang="en-US" sz="1600" dirty="0" smtClean="0"/>
            <a:t>Implement effective instructional practices and rigorous performance accountability</a:t>
          </a:r>
          <a:endParaRPr lang="en-US" sz="1600" dirty="0"/>
        </a:p>
      </dgm:t>
    </dgm:pt>
    <dgm:pt modelId="{920BA191-08BE-41F6-AA80-FE1FF81234EE}" type="parTrans" cxnId="{222A1ED7-B61F-44BA-81F2-F3E4CF58C4DB}">
      <dgm:prSet/>
      <dgm:spPr/>
      <dgm:t>
        <a:bodyPr/>
        <a:lstStyle/>
        <a:p>
          <a:endParaRPr lang="en-US" sz="2000"/>
        </a:p>
      </dgm:t>
    </dgm:pt>
    <dgm:pt modelId="{3AFADFA8-AAC6-49A1-B5B8-E9AEFA56060E}" type="sibTrans" cxnId="{222A1ED7-B61F-44BA-81F2-F3E4CF58C4DB}">
      <dgm:prSet/>
      <dgm:spPr/>
      <dgm:t>
        <a:bodyPr/>
        <a:lstStyle/>
        <a:p>
          <a:endParaRPr lang="en-US" sz="2000"/>
        </a:p>
      </dgm:t>
    </dgm:pt>
    <dgm:pt modelId="{C8ED3638-8B4A-4E3F-AD9B-0B27B08C025E}" type="pres">
      <dgm:prSet presAssocID="{441F95D6-7F2C-4A0B-ACA9-4763B1C2DC43}" presName="linear" presStyleCnt="0">
        <dgm:presLayoutVars>
          <dgm:dir/>
          <dgm:resizeHandles val="exact"/>
        </dgm:presLayoutVars>
      </dgm:prSet>
      <dgm:spPr/>
      <dgm:t>
        <a:bodyPr/>
        <a:lstStyle/>
        <a:p>
          <a:endParaRPr lang="en-US"/>
        </a:p>
      </dgm:t>
    </dgm:pt>
    <dgm:pt modelId="{45297510-3620-4F77-A359-75D67CB1C751}" type="pres">
      <dgm:prSet presAssocID="{E71CE054-17A0-413A-B51E-C8C666116D5B}" presName="comp" presStyleCnt="0"/>
      <dgm:spPr/>
      <dgm:t>
        <a:bodyPr/>
        <a:lstStyle/>
        <a:p>
          <a:endParaRPr lang="en-US"/>
        </a:p>
      </dgm:t>
    </dgm:pt>
    <dgm:pt modelId="{3D838F2A-6636-4C81-91F0-1AFB737020C7}" type="pres">
      <dgm:prSet presAssocID="{E71CE054-17A0-413A-B51E-C8C666116D5B}" presName="box" presStyleLbl="node1" presStyleIdx="0" presStyleCnt="6"/>
      <dgm:spPr/>
      <dgm:t>
        <a:bodyPr/>
        <a:lstStyle/>
        <a:p>
          <a:endParaRPr lang="en-US"/>
        </a:p>
      </dgm:t>
    </dgm:pt>
    <dgm:pt modelId="{9DA181A9-5BFD-497A-B1DE-A1FF34B97711}" type="pres">
      <dgm:prSet presAssocID="{E71CE054-17A0-413A-B51E-C8C666116D5B}" presName="img" presStyleLbl="fgImgPlace1" presStyleIdx="0" presStyleCnt="6" custScaleX="40678" custScaleY="125000" custLinFactNeighborX="-1202"/>
      <dgm:spPr>
        <a:blipFill rotWithShape="0">
          <a:blip xmlns:r="http://schemas.openxmlformats.org/officeDocument/2006/relationships" r:embed="rId1"/>
          <a:stretch>
            <a:fillRect/>
          </a:stretch>
        </a:blipFill>
      </dgm:spPr>
      <dgm:t>
        <a:bodyPr/>
        <a:lstStyle/>
        <a:p>
          <a:endParaRPr lang="en-US"/>
        </a:p>
      </dgm:t>
    </dgm:pt>
    <dgm:pt modelId="{C0BD2AA4-D8C2-4F5E-9EE6-380EDEA8B6F0}" type="pres">
      <dgm:prSet presAssocID="{E71CE054-17A0-413A-B51E-C8C666116D5B}" presName="text" presStyleLbl="node1" presStyleIdx="0" presStyleCnt="6">
        <dgm:presLayoutVars>
          <dgm:bulletEnabled val="1"/>
        </dgm:presLayoutVars>
      </dgm:prSet>
      <dgm:spPr/>
      <dgm:t>
        <a:bodyPr/>
        <a:lstStyle/>
        <a:p>
          <a:endParaRPr lang="en-US"/>
        </a:p>
      </dgm:t>
    </dgm:pt>
    <dgm:pt modelId="{99745C98-2BEE-4F4B-AC8D-63B5D008707C}" type="pres">
      <dgm:prSet presAssocID="{99823BE6-C7B9-4D87-9CD2-8A9410A8094F}" presName="spacer" presStyleCnt="0"/>
      <dgm:spPr/>
      <dgm:t>
        <a:bodyPr/>
        <a:lstStyle/>
        <a:p>
          <a:endParaRPr lang="en-US"/>
        </a:p>
      </dgm:t>
    </dgm:pt>
    <dgm:pt modelId="{F7A0371F-B027-483C-B1AB-71039C28D370}" type="pres">
      <dgm:prSet presAssocID="{78374B24-0979-43BF-A627-B523580468C7}" presName="comp" presStyleCnt="0"/>
      <dgm:spPr/>
      <dgm:t>
        <a:bodyPr/>
        <a:lstStyle/>
        <a:p>
          <a:endParaRPr lang="en-US"/>
        </a:p>
      </dgm:t>
    </dgm:pt>
    <dgm:pt modelId="{427AFA38-B72E-4EB1-BF12-7F68AED380A0}" type="pres">
      <dgm:prSet presAssocID="{78374B24-0979-43BF-A627-B523580468C7}" presName="box" presStyleLbl="node1" presStyleIdx="1" presStyleCnt="6"/>
      <dgm:spPr/>
      <dgm:t>
        <a:bodyPr/>
        <a:lstStyle/>
        <a:p>
          <a:endParaRPr lang="en-US"/>
        </a:p>
      </dgm:t>
    </dgm:pt>
    <dgm:pt modelId="{3601518F-7DAE-43A5-AB1A-B8B9728AABFC}" type="pres">
      <dgm:prSet presAssocID="{78374B24-0979-43BF-A627-B523580468C7}" presName="img" presStyleLbl="fgImgPlace1" presStyleIdx="1" presStyleCnt="6" custScaleX="40678"/>
      <dgm:spPr>
        <a:blipFill rotWithShape="0">
          <a:blip xmlns:r="http://schemas.openxmlformats.org/officeDocument/2006/relationships" r:embed="rId2"/>
          <a:stretch>
            <a:fillRect/>
          </a:stretch>
        </a:blipFill>
      </dgm:spPr>
      <dgm:t>
        <a:bodyPr/>
        <a:lstStyle/>
        <a:p>
          <a:endParaRPr lang="en-US"/>
        </a:p>
      </dgm:t>
    </dgm:pt>
    <dgm:pt modelId="{0054E863-2548-4731-BB87-36C133868ECB}" type="pres">
      <dgm:prSet presAssocID="{78374B24-0979-43BF-A627-B523580468C7}" presName="text" presStyleLbl="node1" presStyleIdx="1" presStyleCnt="6">
        <dgm:presLayoutVars>
          <dgm:bulletEnabled val="1"/>
        </dgm:presLayoutVars>
      </dgm:prSet>
      <dgm:spPr/>
      <dgm:t>
        <a:bodyPr/>
        <a:lstStyle/>
        <a:p>
          <a:endParaRPr lang="en-US"/>
        </a:p>
      </dgm:t>
    </dgm:pt>
    <dgm:pt modelId="{BE3582BE-E3E5-4FA9-9FB1-62854F80BBCF}" type="pres">
      <dgm:prSet presAssocID="{2A4D9E74-7E04-48CE-AAF8-ED0A3A648A9F}" presName="spacer" presStyleCnt="0"/>
      <dgm:spPr/>
      <dgm:t>
        <a:bodyPr/>
        <a:lstStyle/>
        <a:p>
          <a:endParaRPr lang="en-US"/>
        </a:p>
      </dgm:t>
    </dgm:pt>
    <dgm:pt modelId="{D3269E71-BBFD-45C5-99DE-D1AC5545CB0C}" type="pres">
      <dgm:prSet presAssocID="{B8EDD857-1D8F-4143-8D71-519FD7AE4717}" presName="comp" presStyleCnt="0"/>
      <dgm:spPr/>
      <dgm:t>
        <a:bodyPr/>
        <a:lstStyle/>
        <a:p>
          <a:endParaRPr lang="en-US"/>
        </a:p>
      </dgm:t>
    </dgm:pt>
    <dgm:pt modelId="{391E9FA2-8CF9-40D7-ADA9-B1AC9B281EBD}" type="pres">
      <dgm:prSet presAssocID="{B8EDD857-1D8F-4143-8D71-519FD7AE4717}" presName="box" presStyleLbl="node1" presStyleIdx="2" presStyleCnt="6"/>
      <dgm:spPr/>
      <dgm:t>
        <a:bodyPr/>
        <a:lstStyle/>
        <a:p>
          <a:endParaRPr lang="en-US"/>
        </a:p>
      </dgm:t>
    </dgm:pt>
    <dgm:pt modelId="{1099D58F-F61C-4869-9184-F9BBCE3C27AB}" type="pres">
      <dgm:prSet presAssocID="{B8EDD857-1D8F-4143-8D71-519FD7AE4717}" presName="img" presStyleLbl="fgImgPlace1" presStyleIdx="2" presStyleCnt="6" custScaleX="40678"/>
      <dgm:spPr>
        <a:blipFill rotWithShape="0">
          <a:blip xmlns:r="http://schemas.openxmlformats.org/officeDocument/2006/relationships" r:embed="rId2"/>
          <a:stretch>
            <a:fillRect/>
          </a:stretch>
        </a:blipFill>
      </dgm:spPr>
      <dgm:t>
        <a:bodyPr/>
        <a:lstStyle/>
        <a:p>
          <a:endParaRPr lang="en-US"/>
        </a:p>
      </dgm:t>
    </dgm:pt>
    <dgm:pt modelId="{FC625685-CF07-44F7-9BA4-CD0A4D2DA479}" type="pres">
      <dgm:prSet presAssocID="{B8EDD857-1D8F-4143-8D71-519FD7AE4717}" presName="text" presStyleLbl="node1" presStyleIdx="2" presStyleCnt="6">
        <dgm:presLayoutVars>
          <dgm:bulletEnabled val="1"/>
        </dgm:presLayoutVars>
      </dgm:prSet>
      <dgm:spPr/>
      <dgm:t>
        <a:bodyPr/>
        <a:lstStyle/>
        <a:p>
          <a:endParaRPr lang="en-US"/>
        </a:p>
      </dgm:t>
    </dgm:pt>
    <dgm:pt modelId="{8FDF5B80-FB1A-49CC-8D96-E26CBA1E3DCD}" type="pres">
      <dgm:prSet presAssocID="{7E7EA83E-8EE7-47DC-B4E4-3A1B0EBB24E9}" presName="spacer" presStyleCnt="0"/>
      <dgm:spPr/>
      <dgm:t>
        <a:bodyPr/>
        <a:lstStyle/>
        <a:p>
          <a:endParaRPr lang="en-US"/>
        </a:p>
      </dgm:t>
    </dgm:pt>
    <dgm:pt modelId="{34895A09-F8ED-43FA-9A2A-C5E49BFB8C76}" type="pres">
      <dgm:prSet presAssocID="{FB77903D-6446-4C63-9A0B-493CB9E2D519}" presName="comp" presStyleCnt="0"/>
      <dgm:spPr/>
      <dgm:t>
        <a:bodyPr/>
        <a:lstStyle/>
        <a:p>
          <a:endParaRPr lang="en-US"/>
        </a:p>
      </dgm:t>
    </dgm:pt>
    <dgm:pt modelId="{0ACC3493-0AEC-48FB-9A03-ADA51EC322F1}" type="pres">
      <dgm:prSet presAssocID="{FB77903D-6446-4C63-9A0B-493CB9E2D519}" presName="box" presStyleLbl="node1" presStyleIdx="3" presStyleCnt="6"/>
      <dgm:spPr/>
      <dgm:t>
        <a:bodyPr/>
        <a:lstStyle/>
        <a:p>
          <a:endParaRPr lang="en-US"/>
        </a:p>
      </dgm:t>
    </dgm:pt>
    <dgm:pt modelId="{B7EF23C3-F5DE-4607-A93B-767C4D05DE17}" type="pres">
      <dgm:prSet presAssocID="{FB77903D-6446-4C63-9A0B-493CB9E2D519}" presName="img" presStyleLbl="fgImgPlace1" presStyleIdx="3" presStyleCnt="6" custScaleX="40678"/>
      <dgm:spPr>
        <a:blipFill rotWithShape="0">
          <a:blip xmlns:r="http://schemas.openxmlformats.org/officeDocument/2006/relationships" r:embed="rId2"/>
          <a:stretch>
            <a:fillRect/>
          </a:stretch>
        </a:blipFill>
      </dgm:spPr>
      <dgm:t>
        <a:bodyPr/>
        <a:lstStyle/>
        <a:p>
          <a:endParaRPr lang="en-US"/>
        </a:p>
      </dgm:t>
    </dgm:pt>
    <dgm:pt modelId="{43726D98-C753-4151-BC22-C33AB3B1FBDC}" type="pres">
      <dgm:prSet presAssocID="{FB77903D-6446-4C63-9A0B-493CB9E2D519}" presName="text" presStyleLbl="node1" presStyleIdx="3" presStyleCnt="6">
        <dgm:presLayoutVars>
          <dgm:bulletEnabled val="1"/>
        </dgm:presLayoutVars>
      </dgm:prSet>
      <dgm:spPr/>
      <dgm:t>
        <a:bodyPr/>
        <a:lstStyle/>
        <a:p>
          <a:endParaRPr lang="en-US"/>
        </a:p>
      </dgm:t>
    </dgm:pt>
    <dgm:pt modelId="{CF3D68B3-2F08-4E3D-B87C-AF233850A0F3}" type="pres">
      <dgm:prSet presAssocID="{B9112A65-9598-422D-BDC3-9E0B14C69165}" presName="spacer" presStyleCnt="0"/>
      <dgm:spPr/>
      <dgm:t>
        <a:bodyPr/>
        <a:lstStyle/>
        <a:p>
          <a:endParaRPr lang="en-US"/>
        </a:p>
      </dgm:t>
    </dgm:pt>
    <dgm:pt modelId="{20F3C9C8-B3EB-4FE6-B460-04B78A0836A5}" type="pres">
      <dgm:prSet presAssocID="{87B9CB06-947E-484D-8102-F3F53302064D}" presName="comp" presStyleCnt="0"/>
      <dgm:spPr/>
      <dgm:t>
        <a:bodyPr/>
        <a:lstStyle/>
        <a:p>
          <a:endParaRPr lang="en-US"/>
        </a:p>
      </dgm:t>
    </dgm:pt>
    <dgm:pt modelId="{EEEE43C5-33F0-4FA7-8EDE-81E601FFA908}" type="pres">
      <dgm:prSet presAssocID="{87B9CB06-947E-484D-8102-F3F53302064D}" presName="box" presStyleLbl="node1" presStyleIdx="4" presStyleCnt="6"/>
      <dgm:spPr/>
      <dgm:t>
        <a:bodyPr/>
        <a:lstStyle/>
        <a:p>
          <a:endParaRPr lang="en-US"/>
        </a:p>
      </dgm:t>
    </dgm:pt>
    <dgm:pt modelId="{F5B71AC2-5772-43EE-B03C-672C89043C53}" type="pres">
      <dgm:prSet presAssocID="{87B9CB06-947E-484D-8102-F3F53302064D}" presName="img" presStyleLbl="fgImgPlace1" presStyleIdx="4" presStyleCnt="6" custScaleX="40678"/>
      <dgm:spPr>
        <a:blipFill rotWithShape="0">
          <a:blip xmlns:r="http://schemas.openxmlformats.org/officeDocument/2006/relationships" r:embed="rId2"/>
          <a:stretch>
            <a:fillRect/>
          </a:stretch>
        </a:blipFill>
      </dgm:spPr>
      <dgm:t>
        <a:bodyPr/>
        <a:lstStyle/>
        <a:p>
          <a:endParaRPr lang="en-US"/>
        </a:p>
      </dgm:t>
    </dgm:pt>
    <dgm:pt modelId="{426D1F8F-7D14-400D-868F-6727BCDF53E5}" type="pres">
      <dgm:prSet presAssocID="{87B9CB06-947E-484D-8102-F3F53302064D}" presName="text" presStyleLbl="node1" presStyleIdx="4" presStyleCnt="6">
        <dgm:presLayoutVars>
          <dgm:bulletEnabled val="1"/>
        </dgm:presLayoutVars>
      </dgm:prSet>
      <dgm:spPr/>
      <dgm:t>
        <a:bodyPr/>
        <a:lstStyle/>
        <a:p>
          <a:endParaRPr lang="en-US"/>
        </a:p>
      </dgm:t>
    </dgm:pt>
    <dgm:pt modelId="{3A5B74FF-87DF-403D-8A95-A7CF001203B9}" type="pres">
      <dgm:prSet presAssocID="{33AC7D12-E4A0-43E5-964B-0341AA0E40E3}" presName="spacer" presStyleCnt="0"/>
      <dgm:spPr/>
      <dgm:t>
        <a:bodyPr/>
        <a:lstStyle/>
        <a:p>
          <a:endParaRPr lang="en-US"/>
        </a:p>
      </dgm:t>
    </dgm:pt>
    <dgm:pt modelId="{C905C62E-AF28-40A6-9799-3F91FE277CA3}" type="pres">
      <dgm:prSet presAssocID="{EA07F618-A568-4020-80EF-DAA668219C4A}" presName="comp" presStyleCnt="0"/>
      <dgm:spPr/>
      <dgm:t>
        <a:bodyPr/>
        <a:lstStyle/>
        <a:p>
          <a:endParaRPr lang="en-US"/>
        </a:p>
      </dgm:t>
    </dgm:pt>
    <dgm:pt modelId="{B834902C-72C8-4C5A-A4AC-2B021165E905}" type="pres">
      <dgm:prSet presAssocID="{EA07F618-A568-4020-80EF-DAA668219C4A}" presName="box" presStyleLbl="node1" presStyleIdx="5" presStyleCnt="6"/>
      <dgm:spPr/>
      <dgm:t>
        <a:bodyPr/>
        <a:lstStyle/>
        <a:p>
          <a:endParaRPr lang="en-US"/>
        </a:p>
      </dgm:t>
    </dgm:pt>
    <dgm:pt modelId="{3D9DE4B5-6BC3-4E0A-B8DD-1D8F872366A6}" type="pres">
      <dgm:prSet presAssocID="{EA07F618-A568-4020-80EF-DAA668219C4A}" presName="img" presStyleLbl="fgImgPlace1" presStyleIdx="5" presStyleCnt="6" custScaleX="40678"/>
      <dgm:spPr>
        <a:blipFill rotWithShape="0">
          <a:blip xmlns:r="http://schemas.openxmlformats.org/officeDocument/2006/relationships" r:embed="rId2"/>
          <a:stretch>
            <a:fillRect/>
          </a:stretch>
        </a:blipFill>
      </dgm:spPr>
      <dgm:t>
        <a:bodyPr/>
        <a:lstStyle/>
        <a:p>
          <a:endParaRPr lang="en-US"/>
        </a:p>
      </dgm:t>
    </dgm:pt>
    <dgm:pt modelId="{86DB7C06-32A9-48FD-A392-091DFD190EE9}" type="pres">
      <dgm:prSet presAssocID="{EA07F618-A568-4020-80EF-DAA668219C4A}" presName="text" presStyleLbl="node1" presStyleIdx="5" presStyleCnt="6">
        <dgm:presLayoutVars>
          <dgm:bulletEnabled val="1"/>
        </dgm:presLayoutVars>
      </dgm:prSet>
      <dgm:spPr/>
      <dgm:t>
        <a:bodyPr/>
        <a:lstStyle/>
        <a:p>
          <a:endParaRPr lang="en-US"/>
        </a:p>
      </dgm:t>
    </dgm:pt>
  </dgm:ptLst>
  <dgm:cxnLst>
    <dgm:cxn modelId="{414443A1-657F-4C4A-B0F5-8E689ACC0107}" srcId="{441F95D6-7F2C-4A0B-ACA9-4763B1C2DC43}" destId="{87B9CB06-947E-484D-8102-F3F53302064D}" srcOrd="4" destOrd="0" parTransId="{5C042077-BFD0-4A02-9A53-3D80D2286F36}" sibTransId="{33AC7D12-E4A0-43E5-964B-0341AA0E40E3}"/>
    <dgm:cxn modelId="{722782B0-FF06-48A4-B58C-A811C1B3CF3E}" type="presOf" srcId="{87B9CB06-947E-484D-8102-F3F53302064D}" destId="{EEEE43C5-33F0-4FA7-8EDE-81E601FFA908}" srcOrd="0" destOrd="0" presId="urn:microsoft.com/office/officeart/2005/8/layout/vList4"/>
    <dgm:cxn modelId="{EB04E5B2-D58E-454F-A41B-575B35B98E3A}" srcId="{FB77903D-6446-4C63-9A0B-493CB9E2D519}" destId="{DE1C9372-D75D-4865-A019-AB3D811AA572}" srcOrd="1" destOrd="0" parTransId="{CA45C11B-7633-4839-9C98-A86C13D2B4F7}" sibTransId="{3EC169FB-DFBD-42C2-BF1E-8B96DC8372F4}"/>
    <dgm:cxn modelId="{DEE5FD46-9CF7-49C0-93E2-13BEACB9D560}" type="presOf" srcId="{E71CE054-17A0-413A-B51E-C8C666116D5B}" destId="{3D838F2A-6636-4C81-91F0-1AFB737020C7}" srcOrd="0" destOrd="0" presId="urn:microsoft.com/office/officeart/2005/8/layout/vList4"/>
    <dgm:cxn modelId="{A4FC90D5-4AFF-4F45-9E2D-2B5873AFAEAF}" type="presOf" srcId="{FB77903D-6446-4C63-9A0B-493CB9E2D519}" destId="{43726D98-C753-4151-BC22-C33AB3B1FBDC}" srcOrd="1" destOrd="0" presId="urn:microsoft.com/office/officeart/2005/8/layout/vList4"/>
    <dgm:cxn modelId="{E2F67A00-9AA4-41CB-84A0-5283468CA6F5}" srcId="{441F95D6-7F2C-4A0B-ACA9-4763B1C2DC43}" destId="{78374B24-0979-43BF-A627-B523580468C7}" srcOrd="1" destOrd="0" parTransId="{8A8B2378-5860-4871-8FE7-7E472CC86964}" sibTransId="{2A4D9E74-7E04-48CE-AAF8-ED0A3A648A9F}"/>
    <dgm:cxn modelId="{9DF0FBAB-1203-4A02-A4FE-4B864F481AA8}" srcId="{441F95D6-7F2C-4A0B-ACA9-4763B1C2DC43}" destId="{E71CE054-17A0-413A-B51E-C8C666116D5B}" srcOrd="0" destOrd="0" parTransId="{57BF7A60-9560-4108-92E1-33AAAE65F685}" sibTransId="{99823BE6-C7B9-4D87-9CD2-8A9410A8094F}"/>
    <dgm:cxn modelId="{8CB3197F-1547-4C1A-828E-965F0D84D797}" srcId="{B8EDD857-1D8F-4143-8D71-519FD7AE4717}" destId="{8B6C72CA-482B-44BE-9D0B-126EE40DFDA7}" srcOrd="0" destOrd="0" parTransId="{B9339B8E-6263-4FA0-9462-3AE22F268434}" sibTransId="{64A30EFF-AF8A-41D8-A6F9-E05987D01156}"/>
    <dgm:cxn modelId="{37C8CABF-C189-4C0D-B54D-90B12AD29721}" type="presOf" srcId="{DE1C9372-D75D-4865-A019-AB3D811AA572}" destId="{0ACC3493-0AEC-48FB-9A03-ADA51EC322F1}" srcOrd="0" destOrd="2" presId="urn:microsoft.com/office/officeart/2005/8/layout/vList4"/>
    <dgm:cxn modelId="{27CBFABB-1AB6-4F64-BD78-E2F8958E70B3}" type="presOf" srcId="{EA07F618-A568-4020-80EF-DAA668219C4A}" destId="{B834902C-72C8-4C5A-A4AC-2B021165E905}" srcOrd="0" destOrd="0" presId="urn:microsoft.com/office/officeart/2005/8/layout/vList4"/>
    <dgm:cxn modelId="{F00F6CD8-5528-428A-B257-0A3881738883}" srcId="{441F95D6-7F2C-4A0B-ACA9-4763B1C2DC43}" destId="{FB77903D-6446-4C63-9A0B-493CB9E2D519}" srcOrd="3" destOrd="0" parTransId="{DB94583E-5D61-45FA-A057-D4A9E6928BF2}" sibTransId="{B9112A65-9598-422D-BDC3-9E0B14C69165}"/>
    <dgm:cxn modelId="{19525E66-5A4D-42D5-91FF-7E08A337013C}" type="presOf" srcId="{BAFDC74F-4150-4123-BEC7-D43A4E3F40E8}" destId="{391E9FA2-8CF9-40D7-ADA9-B1AC9B281EBD}" srcOrd="0" destOrd="2" presId="urn:microsoft.com/office/officeart/2005/8/layout/vList4"/>
    <dgm:cxn modelId="{132ADC33-94F6-460C-A03F-62951AC68B5D}" type="presOf" srcId="{441F95D6-7F2C-4A0B-ACA9-4763B1C2DC43}" destId="{C8ED3638-8B4A-4E3F-AD9B-0B27B08C025E}" srcOrd="0" destOrd="0" presId="urn:microsoft.com/office/officeart/2005/8/layout/vList4"/>
    <dgm:cxn modelId="{2C2333E0-9E29-4B7E-A9D9-27ED201C9D69}" type="presOf" srcId="{B8EDD857-1D8F-4143-8D71-519FD7AE4717}" destId="{391E9FA2-8CF9-40D7-ADA9-B1AC9B281EBD}" srcOrd="0" destOrd="0" presId="urn:microsoft.com/office/officeart/2005/8/layout/vList4"/>
    <dgm:cxn modelId="{73FAF8C4-2EA9-41AC-85C9-564DFFC00152}" srcId="{FB77903D-6446-4C63-9A0B-493CB9E2D519}" destId="{33D5F0D5-06A7-4ABD-99CD-A3A7EAA6F8A1}" srcOrd="0" destOrd="0" parTransId="{C1D201FC-FF13-4588-90AC-141F857EE7C6}" sibTransId="{CCC006C5-8A22-44C8-A5CB-24996055BEAE}"/>
    <dgm:cxn modelId="{B4C0DF57-43F6-4F75-92BB-1AF2904EE64D}" type="presOf" srcId="{FB77903D-6446-4C63-9A0B-493CB9E2D519}" destId="{0ACC3493-0AEC-48FB-9A03-ADA51EC322F1}" srcOrd="0" destOrd="0" presId="urn:microsoft.com/office/officeart/2005/8/layout/vList4"/>
    <dgm:cxn modelId="{92E16C35-9B30-488D-8515-196B4B95049F}" type="presOf" srcId="{78374B24-0979-43BF-A627-B523580468C7}" destId="{427AFA38-B72E-4EB1-BF12-7F68AED380A0}" srcOrd="0" destOrd="0" presId="urn:microsoft.com/office/officeart/2005/8/layout/vList4"/>
    <dgm:cxn modelId="{A08987B9-F61B-4C00-BFDC-268932ED41E9}" srcId="{B8EDD857-1D8F-4143-8D71-519FD7AE4717}" destId="{BAFDC74F-4150-4123-BEC7-D43A4E3F40E8}" srcOrd="1" destOrd="0" parTransId="{2E64E77F-4974-47BE-843F-60E86143AF6F}" sibTransId="{9D85D08D-B6EE-4C63-8E69-04DB018B9330}"/>
    <dgm:cxn modelId="{2DA254F6-260E-41D9-8A6D-291617D8C181}" type="presOf" srcId="{8B6C72CA-482B-44BE-9D0B-126EE40DFDA7}" destId="{391E9FA2-8CF9-40D7-ADA9-B1AC9B281EBD}" srcOrd="0" destOrd="1" presId="urn:microsoft.com/office/officeart/2005/8/layout/vList4"/>
    <dgm:cxn modelId="{B9FCCF86-25DA-40A8-AD0F-0DD59B151EBD}" type="presOf" srcId="{DE1C9372-D75D-4865-A019-AB3D811AA572}" destId="{43726D98-C753-4151-BC22-C33AB3B1FBDC}" srcOrd="1" destOrd="2" presId="urn:microsoft.com/office/officeart/2005/8/layout/vList4"/>
    <dgm:cxn modelId="{62BE0F15-28C9-4E81-B5D9-AA470CF9F7B1}" type="presOf" srcId="{B8EDD857-1D8F-4143-8D71-519FD7AE4717}" destId="{FC625685-CF07-44F7-9BA4-CD0A4D2DA479}" srcOrd="1" destOrd="0" presId="urn:microsoft.com/office/officeart/2005/8/layout/vList4"/>
    <dgm:cxn modelId="{222A1ED7-B61F-44BA-81F2-F3E4CF58C4DB}" srcId="{441F95D6-7F2C-4A0B-ACA9-4763B1C2DC43}" destId="{EA07F618-A568-4020-80EF-DAA668219C4A}" srcOrd="5" destOrd="0" parTransId="{920BA191-08BE-41F6-AA80-FE1FF81234EE}" sibTransId="{3AFADFA8-AAC6-49A1-B5B8-E9AEFA56060E}"/>
    <dgm:cxn modelId="{2004C2A9-2B6F-4B18-B6F2-AAE33D5822AA}" type="presOf" srcId="{8B6C72CA-482B-44BE-9D0B-126EE40DFDA7}" destId="{FC625685-CF07-44F7-9BA4-CD0A4D2DA479}" srcOrd="1" destOrd="1" presId="urn:microsoft.com/office/officeart/2005/8/layout/vList4"/>
    <dgm:cxn modelId="{EB7DBF07-40BE-4FE2-9648-DD198234D089}" type="presOf" srcId="{33D5F0D5-06A7-4ABD-99CD-A3A7EAA6F8A1}" destId="{0ACC3493-0AEC-48FB-9A03-ADA51EC322F1}" srcOrd="0" destOrd="1" presId="urn:microsoft.com/office/officeart/2005/8/layout/vList4"/>
    <dgm:cxn modelId="{ED39F314-EA0F-4A5B-92F0-A66395038A2A}" type="presOf" srcId="{33D5F0D5-06A7-4ABD-99CD-A3A7EAA6F8A1}" destId="{43726D98-C753-4151-BC22-C33AB3B1FBDC}" srcOrd="1" destOrd="1" presId="urn:microsoft.com/office/officeart/2005/8/layout/vList4"/>
    <dgm:cxn modelId="{366607A6-535D-4DB1-A449-2853FCE34958}" type="presOf" srcId="{BAFDC74F-4150-4123-BEC7-D43A4E3F40E8}" destId="{FC625685-CF07-44F7-9BA4-CD0A4D2DA479}" srcOrd="1" destOrd="2" presId="urn:microsoft.com/office/officeart/2005/8/layout/vList4"/>
    <dgm:cxn modelId="{430A4DF3-A28F-4EDF-AEE4-020F579A59A9}" type="presOf" srcId="{EA07F618-A568-4020-80EF-DAA668219C4A}" destId="{86DB7C06-32A9-48FD-A392-091DFD190EE9}" srcOrd="1" destOrd="0" presId="urn:microsoft.com/office/officeart/2005/8/layout/vList4"/>
    <dgm:cxn modelId="{A3B830C6-F158-4B2D-B3F1-6E856E76B99E}" type="presOf" srcId="{78374B24-0979-43BF-A627-B523580468C7}" destId="{0054E863-2548-4731-BB87-36C133868ECB}" srcOrd="1" destOrd="0" presId="urn:microsoft.com/office/officeart/2005/8/layout/vList4"/>
    <dgm:cxn modelId="{82264950-69E8-41C5-B8D9-C85B7D0210B7}" srcId="{441F95D6-7F2C-4A0B-ACA9-4763B1C2DC43}" destId="{B8EDD857-1D8F-4143-8D71-519FD7AE4717}" srcOrd="2" destOrd="0" parTransId="{57AE42C4-FBE5-4BF0-9416-F18557A0EDD5}" sibTransId="{7E7EA83E-8EE7-47DC-B4E4-3A1B0EBB24E9}"/>
    <dgm:cxn modelId="{1CBA414A-C987-4ED7-9610-1D5A824DB0B6}" type="presOf" srcId="{87B9CB06-947E-484D-8102-F3F53302064D}" destId="{426D1F8F-7D14-400D-868F-6727BCDF53E5}" srcOrd="1" destOrd="0" presId="urn:microsoft.com/office/officeart/2005/8/layout/vList4"/>
    <dgm:cxn modelId="{63D8E581-7B72-4152-AB8C-EFB13605B239}" type="presOf" srcId="{E71CE054-17A0-413A-B51E-C8C666116D5B}" destId="{C0BD2AA4-D8C2-4F5E-9EE6-380EDEA8B6F0}" srcOrd="1" destOrd="0" presId="urn:microsoft.com/office/officeart/2005/8/layout/vList4"/>
    <dgm:cxn modelId="{139EAB4F-B505-4C5E-BDE2-B2D79C73B94B}" type="presParOf" srcId="{C8ED3638-8B4A-4E3F-AD9B-0B27B08C025E}" destId="{45297510-3620-4F77-A359-75D67CB1C751}" srcOrd="0" destOrd="0" presId="urn:microsoft.com/office/officeart/2005/8/layout/vList4"/>
    <dgm:cxn modelId="{59043705-85FB-4E56-AD1C-784EC1F1A7BF}" type="presParOf" srcId="{45297510-3620-4F77-A359-75D67CB1C751}" destId="{3D838F2A-6636-4C81-91F0-1AFB737020C7}" srcOrd="0" destOrd="0" presId="urn:microsoft.com/office/officeart/2005/8/layout/vList4"/>
    <dgm:cxn modelId="{195CAA0F-7F19-4720-9511-1B922820863C}" type="presParOf" srcId="{45297510-3620-4F77-A359-75D67CB1C751}" destId="{9DA181A9-5BFD-497A-B1DE-A1FF34B97711}" srcOrd="1" destOrd="0" presId="urn:microsoft.com/office/officeart/2005/8/layout/vList4"/>
    <dgm:cxn modelId="{4E882718-AF81-45D8-85BC-46F1868B41F7}" type="presParOf" srcId="{45297510-3620-4F77-A359-75D67CB1C751}" destId="{C0BD2AA4-D8C2-4F5E-9EE6-380EDEA8B6F0}" srcOrd="2" destOrd="0" presId="urn:microsoft.com/office/officeart/2005/8/layout/vList4"/>
    <dgm:cxn modelId="{ED510222-A1E6-4205-9E8C-5B55D2690C21}" type="presParOf" srcId="{C8ED3638-8B4A-4E3F-AD9B-0B27B08C025E}" destId="{99745C98-2BEE-4F4B-AC8D-63B5D008707C}" srcOrd="1" destOrd="0" presId="urn:microsoft.com/office/officeart/2005/8/layout/vList4"/>
    <dgm:cxn modelId="{F75972C0-5516-4685-B00F-F004B9AB0860}" type="presParOf" srcId="{C8ED3638-8B4A-4E3F-AD9B-0B27B08C025E}" destId="{F7A0371F-B027-483C-B1AB-71039C28D370}" srcOrd="2" destOrd="0" presId="urn:microsoft.com/office/officeart/2005/8/layout/vList4"/>
    <dgm:cxn modelId="{9F36A2EA-685C-4E1E-9F5D-DE3D35FF364A}" type="presParOf" srcId="{F7A0371F-B027-483C-B1AB-71039C28D370}" destId="{427AFA38-B72E-4EB1-BF12-7F68AED380A0}" srcOrd="0" destOrd="0" presId="urn:microsoft.com/office/officeart/2005/8/layout/vList4"/>
    <dgm:cxn modelId="{07A96FD0-CDE2-4A2A-B6C3-3BC01DD93D35}" type="presParOf" srcId="{F7A0371F-B027-483C-B1AB-71039C28D370}" destId="{3601518F-7DAE-43A5-AB1A-B8B9728AABFC}" srcOrd="1" destOrd="0" presId="urn:microsoft.com/office/officeart/2005/8/layout/vList4"/>
    <dgm:cxn modelId="{0B4D2711-7E4C-4E83-BBCE-A2A84C087453}" type="presParOf" srcId="{F7A0371F-B027-483C-B1AB-71039C28D370}" destId="{0054E863-2548-4731-BB87-36C133868ECB}" srcOrd="2" destOrd="0" presId="urn:microsoft.com/office/officeart/2005/8/layout/vList4"/>
    <dgm:cxn modelId="{34559BCF-1625-4844-A197-E3C6360DC1FD}" type="presParOf" srcId="{C8ED3638-8B4A-4E3F-AD9B-0B27B08C025E}" destId="{BE3582BE-E3E5-4FA9-9FB1-62854F80BBCF}" srcOrd="3" destOrd="0" presId="urn:microsoft.com/office/officeart/2005/8/layout/vList4"/>
    <dgm:cxn modelId="{707E6D28-2292-42B0-9602-1E10602E9235}" type="presParOf" srcId="{C8ED3638-8B4A-4E3F-AD9B-0B27B08C025E}" destId="{D3269E71-BBFD-45C5-99DE-D1AC5545CB0C}" srcOrd="4" destOrd="0" presId="urn:microsoft.com/office/officeart/2005/8/layout/vList4"/>
    <dgm:cxn modelId="{F34B9DE3-36B6-4469-8D19-204F4A33773D}" type="presParOf" srcId="{D3269E71-BBFD-45C5-99DE-D1AC5545CB0C}" destId="{391E9FA2-8CF9-40D7-ADA9-B1AC9B281EBD}" srcOrd="0" destOrd="0" presId="urn:microsoft.com/office/officeart/2005/8/layout/vList4"/>
    <dgm:cxn modelId="{996C90A5-E57D-4B7B-8792-266446BEA40A}" type="presParOf" srcId="{D3269E71-BBFD-45C5-99DE-D1AC5545CB0C}" destId="{1099D58F-F61C-4869-9184-F9BBCE3C27AB}" srcOrd="1" destOrd="0" presId="urn:microsoft.com/office/officeart/2005/8/layout/vList4"/>
    <dgm:cxn modelId="{AEBD100B-F341-4EBD-8AA1-02DBDF78AEAA}" type="presParOf" srcId="{D3269E71-BBFD-45C5-99DE-D1AC5545CB0C}" destId="{FC625685-CF07-44F7-9BA4-CD0A4D2DA479}" srcOrd="2" destOrd="0" presId="urn:microsoft.com/office/officeart/2005/8/layout/vList4"/>
    <dgm:cxn modelId="{5E412FC8-EB0F-4C0C-A27A-F1A737A4BFFC}" type="presParOf" srcId="{C8ED3638-8B4A-4E3F-AD9B-0B27B08C025E}" destId="{8FDF5B80-FB1A-49CC-8D96-E26CBA1E3DCD}" srcOrd="5" destOrd="0" presId="urn:microsoft.com/office/officeart/2005/8/layout/vList4"/>
    <dgm:cxn modelId="{4CACFCE3-F333-4A1D-A777-68DEBCD45D51}" type="presParOf" srcId="{C8ED3638-8B4A-4E3F-AD9B-0B27B08C025E}" destId="{34895A09-F8ED-43FA-9A2A-C5E49BFB8C76}" srcOrd="6" destOrd="0" presId="urn:microsoft.com/office/officeart/2005/8/layout/vList4"/>
    <dgm:cxn modelId="{30C788E7-7053-48C5-95DE-4C38E27AD65F}" type="presParOf" srcId="{34895A09-F8ED-43FA-9A2A-C5E49BFB8C76}" destId="{0ACC3493-0AEC-48FB-9A03-ADA51EC322F1}" srcOrd="0" destOrd="0" presId="urn:microsoft.com/office/officeart/2005/8/layout/vList4"/>
    <dgm:cxn modelId="{DD4B8949-C9AE-4BAF-BDBD-46C0814541DC}" type="presParOf" srcId="{34895A09-F8ED-43FA-9A2A-C5E49BFB8C76}" destId="{B7EF23C3-F5DE-4607-A93B-767C4D05DE17}" srcOrd="1" destOrd="0" presId="urn:microsoft.com/office/officeart/2005/8/layout/vList4"/>
    <dgm:cxn modelId="{6079D2C5-C76C-4889-9966-04275BEEA4BF}" type="presParOf" srcId="{34895A09-F8ED-43FA-9A2A-C5E49BFB8C76}" destId="{43726D98-C753-4151-BC22-C33AB3B1FBDC}" srcOrd="2" destOrd="0" presId="urn:microsoft.com/office/officeart/2005/8/layout/vList4"/>
    <dgm:cxn modelId="{91B2556E-8EF3-41CC-823D-46C244DE1B1C}" type="presParOf" srcId="{C8ED3638-8B4A-4E3F-AD9B-0B27B08C025E}" destId="{CF3D68B3-2F08-4E3D-B87C-AF233850A0F3}" srcOrd="7" destOrd="0" presId="urn:microsoft.com/office/officeart/2005/8/layout/vList4"/>
    <dgm:cxn modelId="{275D28B0-D0F5-496C-A4CA-F2F26B680FF3}" type="presParOf" srcId="{C8ED3638-8B4A-4E3F-AD9B-0B27B08C025E}" destId="{20F3C9C8-B3EB-4FE6-B460-04B78A0836A5}" srcOrd="8" destOrd="0" presId="urn:microsoft.com/office/officeart/2005/8/layout/vList4"/>
    <dgm:cxn modelId="{BCBB93DE-7BF2-405B-BBC9-E9D1CCD8FE91}" type="presParOf" srcId="{20F3C9C8-B3EB-4FE6-B460-04B78A0836A5}" destId="{EEEE43C5-33F0-4FA7-8EDE-81E601FFA908}" srcOrd="0" destOrd="0" presId="urn:microsoft.com/office/officeart/2005/8/layout/vList4"/>
    <dgm:cxn modelId="{2A5FF7B6-D484-4BC1-8777-A0983FD84619}" type="presParOf" srcId="{20F3C9C8-B3EB-4FE6-B460-04B78A0836A5}" destId="{F5B71AC2-5772-43EE-B03C-672C89043C53}" srcOrd="1" destOrd="0" presId="urn:microsoft.com/office/officeart/2005/8/layout/vList4"/>
    <dgm:cxn modelId="{4EBFD8EA-6D91-4826-8A9A-DBB975A91F25}" type="presParOf" srcId="{20F3C9C8-B3EB-4FE6-B460-04B78A0836A5}" destId="{426D1F8F-7D14-400D-868F-6727BCDF53E5}" srcOrd="2" destOrd="0" presId="urn:microsoft.com/office/officeart/2005/8/layout/vList4"/>
    <dgm:cxn modelId="{CD727D7C-A129-4FCC-9A75-3EDADD37513E}" type="presParOf" srcId="{C8ED3638-8B4A-4E3F-AD9B-0B27B08C025E}" destId="{3A5B74FF-87DF-403D-8A95-A7CF001203B9}" srcOrd="9" destOrd="0" presId="urn:microsoft.com/office/officeart/2005/8/layout/vList4"/>
    <dgm:cxn modelId="{47D073AA-EDE0-4BDF-B9A2-CD36742791DF}" type="presParOf" srcId="{C8ED3638-8B4A-4E3F-AD9B-0B27B08C025E}" destId="{C905C62E-AF28-40A6-9799-3F91FE277CA3}" srcOrd="10" destOrd="0" presId="urn:microsoft.com/office/officeart/2005/8/layout/vList4"/>
    <dgm:cxn modelId="{6B6027A6-A8E0-4B66-A67F-0B9ADA7117BF}" type="presParOf" srcId="{C905C62E-AF28-40A6-9799-3F91FE277CA3}" destId="{B834902C-72C8-4C5A-A4AC-2B021165E905}" srcOrd="0" destOrd="0" presId="urn:microsoft.com/office/officeart/2005/8/layout/vList4"/>
    <dgm:cxn modelId="{497A53A4-8191-4547-9680-04AC2D9D8C5F}" type="presParOf" srcId="{C905C62E-AF28-40A6-9799-3F91FE277CA3}" destId="{3D9DE4B5-6BC3-4E0A-B8DD-1D8F872366A6}" srcOrd="1" destOrd="0" presId="urn:microsoft.com/office/officeart/2005/8/layout/vList4"/>
    <dgm:cxn modelId="{DF8A5E54-EE43-4ADB-93C8-83354D680481}" type="presParOf" srcId="{C905C62E-AF28-40A6-9799-3F91FE277CA3}" destId="{86DB7C06-32A9-48FD-A392-091DFD190EE9}" srcOrd="2" destOrd="0" presId="urn:microsoft.com/office/officeart/2005/8/layout/vList4"/>
  </dgm:cxnLst>
  <dgm:bg/>
  <dgm:whole/>
  <dgm:extLst>
    <a:ext uri="http://schemas.microsoft.com/office/drawing/2008/diagram"/>
  </dgm:extLst>
</dgm:dataModel>
</file>

<file path=ppt/diagrams/data9.xml><?xml version="1.0" encoding="utf-8"?>
<dgm:dataModel xmlns:dgm="http://schemas.openxmlformats.org/drawingml/2006/diagram" xmlns:a="http://schemas.openxmlformats.org/drawingml/2006/main">
  <dgm:ptLst>
    <dgm:pt modelId="{60FEF06B-5FC1-41E0-9236-C7483F081F03}" type="doc">
      <dgm:prSet loTypeId="urn:microsoft.com/office/officeart/2005/8/layout/hierarchy4" loCatId="list" qsTypeId="urn:microsoft.com/office/officeart/2005/8/quickstyle/simple1#54" qsCatId="simple" csTypeId="urn:microsoft.com/office/officeart/2005/8/colors/accent1_2#56" csCatId="accent1" phldr="1"/>
      <dgm:spPr/>
      <dgm:t>
        <a:bodyPr/>
        <a:lstStyle/>
        <a:p>
          <a:endParaRPr lang="en-US"/>
        </a:p>
      </dgm:t>
    </dgm:pt>
    <dgm:pt modelId="{936B3F6E-6AC1-4C8D-B674-4EC8179CE442}">
      <dgm:prSet/>
      <dgm:spPr/>
      <dgm:t>
        <a:bodyPr/>
        <a:lstStyle/>
        <a:p>
          <a:pPr rtl="0"/>
          <a:r>
            <a:rPr lang="en-US" dirty="0" smtClean="0"/>
            <a:t>Rubric to assess CMO/EMO quality*</a:t>
          </a:r>
          <a:endParaRPr lang="en-US" dirty="0"/>
        </a:p>
      </dgm:t>
    </dgm:pt>
    <dgm:pt modelId="{C78A10AF-470A-493E-8375-0E921AF08671}" type="parTrans" cxnId="{D972E9EF-D53E-4D9C-9354-56548DFC55EB}">
      <dgm:prSet/>
      <dgm:spPr/>
      <dgm:t>
        <a:bodyPr/>
        <a:lstStyle/>
        <a:p>
          <a:endParaRPr lang="en-US"/>
        </a:p>
      </dgm:t>
    </dgm:pt>
    <dgm:pt modelId="{328D6181-2815-4CC8-85C7-855C7E4F18F4}" type="sibTrans" cxnId="{D972E9EF-D53E-4D9C-9354-56548DFC55EB}">
      <dgm:prSet/>
      <dgm:spPr/>
      <dgm:t>
        <a:bodyPr/>
        <a:lstStyle/>
        <a:p>
          <a:endParaRPr lang="en-US"/>
        </a:p>
      </dgm:t>
    </dgm:pt>
    <dgm:pt modelId="{1A21AD5E-6681-43C0-948C-8766B00BDB73}">
      <dgm:prSet/>
      <dgm:spPr/>
      <dgm:t>
        <a:bodyPr/>
        <a:lstStyle/>
        <a:p>
          <a:pPr rtl="0"/>
          <a:r>
            <a:rPr lang="en-US" dirty="0" smtClean="0"/>
            <a:t>Academic?</a:t>
          </a:r>
          <a:endParaRPr lang="en-US" dirty="0"/>
        </a:p>
      </dgm:t>
    </dgm:pt>
    <dgm:pt modelId="{AF4B5761-34F1-4D26-B972-841CE324530B}" type="parTrans" cxnId="{01E5E44E-4415-48D9-BB4D-91C4A3818C55}">
      <dgm:prSet/>
      <dgm:spPr/>
      <dgm:t>
        <a:bodyPr/>
        <a:lstStyle/>
        <a:p>
          <a:endParaRPr lang="en-US"/>
        </a:p>
      </dgm:t>
    </dgm:pt>
    <dgm:pt modelId="{193277B0-BF72-4998-BF6F-7C9AD1E693AA}" type="sibTrans" cxnId="{01E5E44E-4415-48D9-BB4D-91C4A3818C55}">
      <dgm:prSet/>
      <dgm:spPr/>
      <dgm:t>
        <a:bodyPr/>
        <a:lstStyle/>
        <a:p>
          <a:endParaRPr lang="en-US"/>
        </a:p>
      </dgm:t>
    </dgm:pt>
    <dgm:pt modelId="{71E0FE9C-5E42-468D-B1FE-CA54FAD50077}">
      <dgm:prSet/>
      <dgm:spPr/>
      <dgm:t>
        <a:bodyPr/>
        <a:lstStyle/>
        <a:p>
          <a:pPr rtl="0"/>
          <a:r>
            <a:rPr lang="en-US" dirty="0" smtClean="0"/>
            <a:t>Fiscal and operational?</a:t>
          </a:r>
          <a:endParaRPr lang="en-US" dirty="0"/>
        </a:p>
      </dgm:t>
    </dgm:pt>
    <dgm:pt modelId="{1DA0B8B0-3586-4BFD-A7E3-29C8B9A8341C}" type="parTrans" cxnId="{F63773D4-3987-448E-A888-7F40B9EEDFBB}">
      <dgm:prSet/>
      <dgm:spPr/>
      <dgm:t>
        <a:bodyPr/>
        <a:lstStyle/>
        <a:p>
          <a:endParaRPr lang="en-US"/>
        </a:p>
      </dgm:t>
    </dgm:pt>
    <dgm:pt modelId="{15C76A74-E533-4180-97A5-268F20135EA1}" type="sibTrans" cxnId="{F63773D4-3987-448E-A888-7F40B9EEDFBB}">
      <dgm:prSet/>
      <dgm:spPr/>
      <dgm:t>
        <a:bodyPr/>
        <a:lstStyle/>
        <a:p>
          <a:endParaRPr lang="en-US"/>
        </a:p>
      </dgm:t>
    </dgm:pt>
    <dgm:pt modelId="{261248B7-3CC0-4084-A29C-071508C542F0}">
      <dgm:prSet/>
      <dgm:spPr/>
      <dgm:t>
        <a:bodyPr/>
        <a:lstStyle/>
        <a:p>
          <a:pPr rtl="0"/>
          <a:r>
            <a:rPr lang="en-US" dirty="0" smtClean="0"/>
            <a:t>Potential?</a:t>
          </a:r>
          <a:endParaRPr lang="en-US" dirty="0"/>
        </a:p>
      </dgm:t>
    </dgm:pt>
    <dgm:pt modelId="{BFA96E0A-EE8E-4610-9D6F-1F61A0D9F7CF}" type="parTrans" cxnId="{3763BB6A-ABF3-4FAE-BD35-D151BA3C896A}">
      <dgm:prSet/>
      <dgm:spPr/>
      <dgm:t>
        <a:bodyPr/>
        <a:lstStyle/>
        <a:p>
          <a:endParaRPr lang="en-US"/>
        </a:p>
      </dgm:t>
    </dgm:pt>
    <dgm:pt modelId="{8D2C4816-02B6-4206-8266-26B72FEEB724}" type="sibTrans" cxnId="{3763BB6A-ABF3-4FAE-BD35-D151BA3C896A}">
      <dgm:prSet/>
      <dgm:spPr/>
      <dgm:t>
        <a:bodyPr/>
        <a:lstStyle/>
        <a:p>
          <a:endParaRPr lang="en-US"/>
        </a:p>
      </dgm:t>
    </dgm:pt>
    <dgm:pt modelId="{AB19D410-0B9E-4672-8187-EC96F7C2871E}" type="pres">
      <dgm:prSet presAssocID="{60FEF06B-5FC1-41E0-9236-C7483F081F03}" presName="Name0" presStyleCnt="0">
        <dgm:presLayoutVars>
          <dgm:chPref val="1"/>
          <dgm:dir/>
          <dgm:animOne val="branch"/>
          <dgm:animLvl val="lvl"/>
          <dgm:resizeHandles/>
        </dgm:presLayoutVars>
      </dgm:prSet>
      <dgm:spPr/>
      <dgm:t>
        <a:bodyPr/>
        <a:lstStyle/>
        <a:p>
          <a:endParaRPr lang="en-US"/>
        </a:p>
      </dgm:t>
    </dgm:pt>
    <dgm:pt modelId="{2FAEDE81-D864-4ABD-900F-D82AB4DA34C5}" type="pres">
      <dgm:prSet presAssocID="{936B3F6E-6AC1-4C8D-B674-4EC8179CE442}" presName="vertOne" presStyleCnt="0"/>
      <dgm:spPr/>
    </dgm:pt>
    <dgm:pt modelId="{9DFEF89C-2709-4F84-95C7-E616004B5BD2}" type="pres">
      <dgm:prSet presAssocID="{936B3F6E-6AC1-4C8D-B674-4EC8179CE442}" presName="txOne" presStyleLbl="node0" presStyleIdx="0" presStyleCnt="1">
        <dgm:presLayoutVars>
          <dgm:chPref val="3"/>
        </dgm:presLayoutVars>
      </dgm:prSet>
      <dgm:spPr/>
      <dgm:t>
        <a:bodyPr/>
        <a:lstStyle/>
        <a:p>
          <a:endParaRPr lang="en-US"/>
        </a:p>
      </dgm:t>
    </dgm:pt>
    <dgm:pt modelId="{D42C768A-4407-4289-8CF8-15275CF36B77}" type="pres">
      <dgm:prSet presAssocID="{936B3F6E-6AC1-4C8D-B674-4EC8179CE442}" presName="parTransOne" presStyleCnt="0"/>
      <dgm:spPr/>
    </dgm:pt>
    <dgm:pt modelId="{27966598-5DF4-4DFE-9E83-62E72A3B9A00}" type="pres">
      <dgm:prSet presAssocID="{936B3F6E-6AC1-4C8D-B674-4EC8179CE442}" presName="horzOne" presStyleCnt="0"/>
      <dgm:spPr/>
    </dgm:pt>
    <dgm:pt modelId="{79C43B6D-2E01-4388-8CAB-25AC6520CDEE}" type="pres">
      <dgm:prSet presAssocID="{1A21AD5E-6681-43C0-948C-8766B00BDB73}" presName="vertTwo" presStyleCnt="0"/>
      <dgm:spPr/>
    </dgm:pt>
    <dgm:pt modelId="{1BF2AA4D-E4CD-415D-8EEC-B276483C089B}" type="pres">
      <dgm:prSet presAssocID="{1A21AD5E-6681-43C0-948C-8766B00BDB73}" presName="txTwo" presStyleLbl="node2" presStyleIdx="0" presStyleCnt="3">
        <dgm:presLayoutVars>
          <dgm:chPref val="3"/>
        </dgm:presLayoutVars>
      </dgm:prSet>
      <dgm:spPr/>
      <dgm:t>
        <a:bodyPr/>
        <a:lstStyle/>
        <a:p>
          <a:endParaRPr lang="en-US"/>
        </a:p>
      </dgm:t>
    </dgm:pt>
    <dgm:pt modelId="{859914D8-D82A-4B62-91FE-BE0370789CEB}" type="pres">
      <dgm:prSet presAssocID="{1A21AD5E-6681-43C0-948C-8766B00BDB73}" presName="horzTwo" presStyleCnt="0"/>
      <dgm:spPr/>
    </dgm:pt>
    <dgm:pt modelId="{B45E406A-CE50-46FA-B814-4053FB493AB3}" type="pres">
      <dgm:prSet presAssocID="{193277B0-BF72-4998-BF6F-7C9AD1E693AA}" presName="sibSpaceTwo" presStyleCnt="0"/>
      <dgm:spPr/>
    </dgm:pt>
    <dgm:pt modelId="{0CA2F8DC-4BA3-4495-B1D9-E2D9F62E820F}" type="pres">
      <dgm:prSet presAssocID="{71E0FE9C-5E42-468D-B1FE-CA54FAD50077}" presName="vertTwo" presStyleCnt="0"/>
      <dgm:spPr/>
    </dgm:pt>
    <dgm:pt modelId="{96271EF9-E446-4FC7-B150-EA24E6C9925B}" type="pres">
      <dgm:prSet presAssocID="{71E0FE9C-5E42-468D-B1FE-CA54FAD50077}" presName="txTwo" presStyleLbl="node2" presStyleIdx="1" presStyleCnt="3">
        <dgm:presLayoutVars>
          <dgm:chPref val="3"/>
        </dgm:presLayoutVars>
      </dgm:prSet>
      <dgm:spPr/>
      <dgm:t>
        <a:bodyPr/>
        <a:lstStyle/>
        <a:p>
          <a:endParaRPr lang="en-US"/>
        </a:p>
      </dgm:t>
    </dgm:pt>
    <dgm:pt modelId="{99C93354-88A4-4819-AE8E-542CE6D67CFB}" type="pres">
      <dgm:prSet presAssocID="{71E0FE9C-5E42-468D-B1FE-CA54FAD50077}" presName="horzTwo" presStyleCnt="0"/>
      <dgm:spPr/>
    </dgm:pt>
    <dgm:pt modelId="{83A8011E-87EA-44F4-AC36-B7E22C1B0BCC}" type="pres">
      <dgm:prSet presAssocID="{15C76A74-E533-4180-97A5-268F20135EA1}" presName="sibSpaceTwo" presStyleCnt="0"/>
      <dgm:spPr/>
    </dgm:pt>
    <dgm:pt modelId="{CCDC7B34-0BA4-48F8-81EB-E3168788EF20}" type="pres">
      <dgm:prSet presAssocID="{261248B7-3CC0-4084-A29C-071508C542F0}" presName="vertTwo" presStyleCnt="0"/>
      <dgm:spPr/>
    </dgm:pt>
    <dgm:pt modelId="{498D5558-F912-41EC-BFE0-FA0EB5CA281A}" type="pres">
      <dgm:prSet presAssocID="{261248B7-3CC0-4084-A29C-071508C542F0}" presName="txTwo" presStyleLbl="node2" presStyleIdx="2" presStyleCnt="3">
        <dgm:presLayoutVars>
          <dgm:chPref val="3"/>
        </dgm:presLayoutVars>
      </dgm:prSet>
      <dgm:spPr/>
      <dgm:t>
        <a:bodyPr/>
        <a:lstStyle/>
        <a:p>
          <a:endParaRPr lang="en-US"/>
        </a:p>
      </dgm:t>
    </dgm:pt>
    <dgm:pt modelId="{5132AF2B-42FD-4245-8AE6-514511AAF21D}" type="pres">
      <dgm:prSet presAssocID="{261248B7-3CC0-4084-A29C-071508C542F0}" presName="horzTwo" presStyleCnt="0"/>
      <dgm:spPr/>
    </dgm:pt>
  </dgm:ptLst>
  <dgm:cxnLst>
    <dgm:cxn modelId="{3763BB6A-ABF3-4FAE-BD35-D151BA3C896A}" srcId="{936B3F6E-6AC1-4C8D-B674-4EC8179CE442}" destId="{261248B7-3CC0-4084-A29C-071508C542F0}" srcOrd="2" destOrd="0" parTransId="{BFA96E0A-EE8E-4610-9D6F-1F61A0D9F7CF}" sibTransId="{8D2C4816-02B6-4206-8266-26B72FEEB724}"/>
    <dgm:cxn modelId="{A29A6B88-721D-44EE-A510-EC746C707666}" type="presOf" srcId="{71E0FE9C-5E42-468D-B1FE-CA54FAD50077}" destId="{96271EF9-E446-4FC7-B150-EA24E6C9925B}" srcOrd="0" destOrd="0" presId="urn:microsoft.com/office/officeart/2005/8/layout/hierarchy4"/>
    <dgm:cxn modelId="{3685E3DE-DAC4-4625-9178-6E285B6EE366}" type="presOf" srcId="{60FEF06B-5FC1-41E0-9236-C7483F081F03}" destId="{AB19D410-0B9E-4672-8187-EC96F7C2871E}" srcOrd="0" destOrd="0" presId="urn:microsoft.com/office/officeart/2005/8/layout/hierarchy4"/>
    <dgm:cxn modelId="{F63773D4-3987-448E-A888-7F40B9EEDFBB}" srcId="{936B3F6E-6AC1-4C8D-B674-4EC8179CE442}" destId="{71E0FE9C-5E42-468D-B1FE-CA54FAD50077}" srcOrd="1" destOrd="0" parTransId="{1DA0B8B0-3586-4BFD-A7E3-29C8B9A8341C}" sibTransId="{15C76A74-E533-4180-97A5-268F20135EA1}"/>
    <dgm:cxn modelId="{B5159B47-BF90-41B6-A12A-AF2D7F4B5875}" type="presOf" srcId="{1A21AD5E-6681-43C0-948C-8766B00BDB73}" destId="{1BF2AA4D-E4CD-415D-8EEC-B276483C089B}" srcOrd="0" destOrd="0" presId="urn:microsoft.com/office/officeart/2005/8/layout/hierarchy4"/>
    <dgm:cxn modelId="{4887B8D3-D53D-48FF-9DE7-05DAF02763E0}" type="presOf" srcId="{261248B7-3CC0-4084-A29C-071508C542F0}" destId="{498D5558-F912-41EC-BFE0-FA0EB5CA281A}" srcOrd="0" destOrd="0" presId="urn:microsoft.com/office/officeart/2005/8/layout/hierarchy4"/>
    <dgm:cxn modelId="{D972E9EF-D53E-4D9C-9354-56548DFC55EB}" srcId="{60FEF06B-5FC1-41E0-9236-C7483F081F03}" destId="{936B3F6E-6AC1-4C8D-B674-4EC8179CE442}" srcOrd="0" destOrd="0" parTransId="{C78A10AF-470A-493E-8375-0E921AF08671}" sibTransId="{328D6181-2815-4CC8-85C7-855C7E4F18F4}"/>
    <dgm:cxn modelId="{01E5E44E-4415-48D9-BB4D-91C4A3818C55}" srcId="{936B3F6E-6AC1-4C8D-B674-4EC8179CE442}" destId="{1A21AD5E-6681-43C0-948C-8766B00BDB73}" srcOrd="0" destOrd="0" parTransId="{AF4B5761-34F1-4D26-B972-841CE324530B}" sibTransId="{193277B0-BF72-4998-BF6F-7C9AD1E693AA}"/>
    <dgm:cxn modelId="{67E2556F-06B0-40C1-A079-A49B461D8C11}" type="presOf" srcId="{936B3F6E-6AC1-4C8D-B674-4EC8179CE442}" destId="{9DFEF89C-2709-4F84-95C7-E616004B5BD2}" srcOrd="0" destOrd="0" presId="urn:microsoft.com/office/officeart/2005/8/layout/hierarchy4"/>
    <dgm:cxn modelId="{ADD6264B-6F43-4DD0-A57D-57A9EC569EB9}" type="presParOf" srcId="{AB19D410-0B9E-4672-8187-EC96F7C2871E}" destId="{2FAEDE81-D864-4ABD-900F-D82AB4DA34C5}" srcOrd="0" destOrd="0" presId="urn:microsoft.com/office/officeart/2005/8/layout/hierarchy4"/>
    <dgm:cxn modelId="{C77C86C6-FE5B-4224-9B55-8867041849C3}" type="presParOf" srcId="{2FAEDE81-D864-4ABD-900F-D82AB4DA34C5}" destId="{9DFEF89C-2709-4F84-95C7-E616004B5BD2}" srcOrd="0" destOrd="0" presId="urn:microsoft.com/office/officeart/2005/8/layout/hierarchy4"/>
    <dgm:cxn modelId="{129AF3C4-A6ED-4D54-AEB7-E2EEE37DA9B2}" type="presParOf" srcId="{2FAEDE81-D864-4ABD-900F-D82AB4DA34C5}" destId="{D42C768A-4407-4289-8CF8-15275CF36B77}" srcOrd="1" destOrd="0" presId="urn:microsoft.com/office/officeart/2005/8/layout/hierarchy4"/>
    <dgm:cxn modelId="{C7E117AD-E0AA-431F-A7E9-2D37695605A8}" type="presParOf" srcId="{2FAEDE81-D864-4ABD-900F-D82AB4DA34C5}" destId="{27966598-5DF4-4DFE-9E83-62E72A3B9A00}" srcOrd="2" destOrd="0" presId="urn:microsoft.com/office/officeart/2005/8/layout/hierarchy4"/>
    <dgm:cxn modelId="{746CC00D-AB3B-4F32-9B61-1611ED079F23}" type="presParOf" srcId="{27966598-5DF4-4DFE-9E83-62E72A3B9A00}" destId="{79C43B6D-2E01-4388-8CAB-25AC6520CDEE}" srcOrd="0" destOrd="0" presId="urn:microsoft.com/office/officeart/2005/8/layout/hierarchy4"/>
    <dgm:cxn modelId="{8A57F3CC-B210-4C1F-B52A-E7B677C8D348}" type="presParOf" srcId="{79C43B6D-2E01-4388-8CAB-25AC6520CDEE}" destId="{1BF2AA4D-E4CD-415D-8EEC-B276483C089B}" srcOrd="0" destOrd="0" presId="urn:microsoft.com/office/officeart/2005/8/layout/hierarchy4"/>
    <dgm:cxn modelId="{A1D101FD-6D84-461A-8E73-7CDACECED9AC}" type="presParOf" srcId="{79C43B6D-2E01-4388-8CAB-25AC6520CDEE}" destId="{859914D8-D82A-4B62-91FE-BE0370789CEB}" srcOrd="1" destOrd="0" presId="urn:microsoft.com/office/officeart/2005/8/layout/hierarchy4"/>
    <dgm:cxn modelId="{88EAA7E7-27C3-46C1-A180-FE1E8982580B}" type="presParOf" srcId="{27966598-5DF4-4DFE-9E83-62E72A3B9A00}" destId="{B45E406A-CE50-46FA-B814-4053FB493AB3}" srcOrd="1" destOrd="0" presId="urn:microsoft.com/office/officeart/2005/8/layout/hierarchy4"/>
    <dgm:cxn modelId="{504C53BB-FE14-484C-AA16-6187B0290DBD}" type="presParOf" srcId="{27966598-5DF4-4DFE-9E83-62E72A3B9A00}" destId="{0CA2F8DC-4BA3-4495-B1D9-E2D9F62E820F}" srcOrd="2" destOrd="0" presId="urn:microsoft.com/office/officeart/2005/8/layout/hierarchy4"/>
    <dgm:cxn modelId="{54DB622A-DC1F-4F07-8DE7-8FB0C6065930}" type="presParOf" srcId="{0CA2F8DC-4BA3-4495-B1D9-E2D9F62E820F}" destId="{96271EF9-E446-4FC7-B150-EA24E6C9925B}" srcOrd="0" destOrd="0" presId="urn:microsoft.com/office/officeart/2005/8/layout/hierarchy4"/>
    <dgm:cxn modelId="{363F0137-09C5-48E2-A473-58F9183341BC}" type="presParOf" srcId="{0CA2F8DC-4BA3-4495-B1D9-E2D9F62E820F}" destId="{99C93354-88A4-4819-AE8E-542CE6D67CFB}" srcOrd="1" destOrd="0" presId="urn:microsoft.com/office/officeart/2005/8/layout/hierarchy4"/>
    <dgm:cxn modelId="{E56B06E6-4239-44F5-92B2-AD098AD3EB43}" type="presParOf" srcId="{27966598-5DF4-4DFE-9E83-62E72A3B9A00}" destId="{83A8011E-87EA-44F4-AC36-B7E22C1B0BCC}" srcOrd="3" destOrd="0" presId="urn:microsoft.com/office/officeart/2005/8/layout/hierarchy4"/>
    <dgm:cxn modelId="{A05EFAEE-F136-4E36-9610-C911BAD48BAB}" type="presParOf" srcId="{27966598-5DF4-4DFE-9E83-62E72A3B9A00}" destId="{CCDC7B34-0BA4-48F8-81EB-E3168788EF20}" srcOrd="4" destOrd="0" presId="urn:microsoft.com/office/officeart/2005/8/layout/hierarchy4"/>
    <dgm:cxn modelId="{CB1596A0-D885-4819-9E91-CF06E5104374}" type="presParOf" srcId="{CCDC7B34-0BA4-48F8-81EB-E3168788EF20}" destId="{498D5558-F912-41EC-BFE0-FA0EB5CA281A}" srcOrd="0" destOrd="0" presId="urn:microsoft.com/office/officeart/2005/8/layout/hierarchy4"/>
    <dgm:cxn modelId="{E179A622-DEC2-4B5F-B5B4-2AAFF503E96F}" type="presParOf" srcId="{CCDC7B34-0BA4-48F8-81EB-E3168788EF20}" destId="{5132AF2B-42FD-4245-8AE6-514511AAF21D}" srcOrd="1" destOrd="0" presId="urn:microsoft.com/office/officeart/2005/8/layout/hierarchy4"/>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5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5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5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5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6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6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6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6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6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6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4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4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4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5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5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5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BE69513-35C7-40E5-AD5B-7951C9F67710}" type="datetimeFigureOut">
              <a:rPr lang="en-US"/>
              <a:pPr>
                <a:defRPr/>
              </a:pPr>
              <a:t>3/3/2010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ACA3D34-E0D6-483D-A59F-C226EFF9EC1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C8D27F-0DAA-433C-B534-DBE704A33B66}"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127B35-9AAF-4E4E-83CC-0D64818C0A51}"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D65F1E-70C2-49AE-AF97-CA17807C001B}"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074635-ACC5-4D55-8901-11FB2696C4C3}"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2CBA58-1FFE-41C1-8ED1-8F4BEB1D7317}"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1CE7ED-703C-4D71-8DCC-5CDE56F860EC}"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D96309-2144-4C6E-89C0-192890EF75CC}"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F6A84F-C3C2-4B56-8666-B0C26794735C}"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7F3D2A-6A74-422A-9B81-0EEA5B079B69}"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43BF0-72A4-408D-A943-4984D65AE500}"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5CD3EF-B736-46D2-9492-F81C9A6DA1F9}"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75AB1D-2877-410B-870F-FE6FD127F613}"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45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AFE325-D3B0-4C86-B637-8E750FEA0972}"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4823D2-801E-4F02-8489-703267072DD0}"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AFE574-17F7-4316-8689-427D2901DD40}"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C06A8B-60F3-42FA-8B0F-0B178A037282}"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5E92F4-6C2D-428E-86E1-372E0FF6BA1C}"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47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7FD51-7D3B-4101-BD3B-0BED8E284561}"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6950F9-02BB-497D-9A56-71F27D263309}"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E06045A-CBA2-414A-8EF5-BB995EF05911}" type="slidenum">
              <a:rPr lang="en-US" sz="1200">
                <a:latin typeface="Calibri" pitchFamily="34" charset="0"/>
              </a:rPr>
              <a:pPr algn="r"/>
              <a:t>29</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16CACA-9090-47A3-8F7E-2D8F2C5B06F7}"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94C45A-66E3-4893-8A56-7BF3B99C9504}" type="slidenum">
              <a:rPr lang="en-US"/>
              <a:pPr fontAlgn="base">
                <a:spcBef>
                  <a:spcPct val="0"/>
                </a:spcBef>
                <a:spcAft>
                  <a:spcPct val="0"/>
                </a:spcAft>
                <a:defRPr/>
              </a:pPr>
              <a:t>30</a:t>
            </a:fld>
            <a:endParaRPr lang="en-US"/>
          </a:p>
        </p:txBody>
      </p:sp>
      <p:sp>
        <p:nvSpPr>
          <p:cNvPr id="74754"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54581E-19A0-421F-AF96-B92A80D6844E}"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FCAD7C-FFEA-47F5-BE61-74F3098B1D4D}"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FEEBB4-2ABF-46E0-824F-9EF61E2018BA}"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FB2412-E823-4EA2-B751-DB16A8372390}"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endParaRPr lang="en-US" sz="900"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2264E1-F1F9-4B18-8C74-0A912C86E06F}"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18A7942B-F561-4964-B335-A05004938BD9}" type="datetime1">
              <a:rPr lang="en-US"/>
              <a:pPr>
                <a:defRPr/>
              </a:pPr>
              <a:t>3/3/2010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Prepared for NNSSIL by Center on Innovation &amp; Improvement and Council of Chief State School Officers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F89C86B-1E52-4AB7-B054-5F269C00F5D5}"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D2B139C-7F21-49DA-B779-29F2D9380F53}" type="datetime1">
              <a:rPr lang="en-US"/>
              <a:pPr>
                <a:defRPr/>
              </a:pPr>
              <a:t>3/3/2010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22"/>
          <p:cNvSpPr>
            <a:spLocks noGrp="1"/>
          </p:cNvSpPr>
          <p:nvPr>
            <p:ph type="sldNum" sz="quarter" idx="12"/>
          </p:nvPr>
        </p:nvSpPr>
        <p:spPr/>
        <p:txBody>
          <a:bodyPr/>
          <a:lstStyle>
            <a:lvl1pPr>
              <a:defRPr/>
            </a:lvl1pPr>
          </a:lstStyle>
          <a:p>
            <a:pPr>
              <a:defRPr/>
            </a:pPr>
            <a:fld id="{617EB59B-F7AF-4891-858E-B108E1B1BE6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FD3B747-604E-4C91-999E-C3F592CB67EF}" type="datetime1">
              <a:rPr lang="en-US"/>
              <a:pPr>
                <a:defRPr/>
              </a:pPr>
              <a:t>3/3/2010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Prepared for NNSSIL by Center on Innovation &amp; Improvement and Council of Chief State School Officers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7EC2E4FE-FF1C-4A63-A96F-0FF32AFD450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98F4CDE5-4B92-4DBA-95EF-BF57C7BAE9DC}" type="datetime1">
              <a:rPr lang="en-US"/>
              <a:pPr>
                <a:defRPr/>
              </a:pPr>
              <a:t>3/3/2010</a:t>
            </a:fld>
            <a:endParaRPr lang="en-US" dirty="0"/>
          </a:p>
        </p:txBody>
      </p:sp>
      <p:sp>
        <p:nvSpPr>
          <p:cNvPr id="5" name="Footer Placeholder 4"/>
          <p:cNvSpPr>
            <a:spLocks noGrp="1"/>
          </p:cNvSpPr>
          <p:nvPr>
            <p:ph type="ftr" sz="quarter" idx="11"/>
          </p:nvPr>
        </p:nvSpPr>
        <p:spPr>
          <a:xfrm>
            <a:off x="152400" y="6248400"/>
            <a:ext cx="7696200" cy="365125"/>
          </a:xfrm>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B56205B7-8D9B-44A6-9ADE-9D453DA63C8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a:xfrm>
            <a:off x="7924800" y="6248400"/>
            <a:ext cx="990600" cy="365125"/>
          </a:xfrm>
        </p:spPr>
        <p:txBody>
          <a:bodyPr/>
          <a:lstStyle>
            <a:lvl1pPr>
              <a:defRPr/>
            </a:lvl1pPr>
          </a:lstStyle>
          <a:p>
            <a:pPr>
              <a:defRPr/>
            </a:pPr>
            <a:fld id="{CCA10801-6D6C-42F1-8F05-06E4E791E122}" type="datetime1">
              <a:rPr lang="en-US"/>
              <a:pPr>
                <a:defRPr/>
              </a:pPr>
              <a:t>3/3/2010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612FC060-A789-4DA2-A62E-47C967251064}" type="slidenum">
              <a:rPr lang="en-US"/>
              <a:pPr>
                <a:defRPr/>
              </a:pPr>
              <a:t>‹#›</a:t>
            </a:fld>
            <a:endParaRPr lang="en-US" dirty="0"/>
          </a:p>
        </p:txBody>
      </p:sp>
      <p:sp>
        <p:nvSpPr>
          <p:cNvPr id="9" name="Footer Placeholder 13"/>
          <p:cNvSpPr>
            <a:spLocks noGrp="1"/>
          </p:cNvSpPr>
          <p:nvPr>
            <p:ph type="ftr" sz="quarter" idx="12"/>
          </p:nvPr>
        </p:nvSpPr>
        <p:spPr>
          <a:xfrm>
            <a:off x="0" y="6248400"/>
            <a:ext cx="7772400" cy="365125"/>
          </a:xfrm>
        </p:spPr>
        <p:txBody>
          <a:bodyPr/>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1CBF00D9-730B-4947-82B9-5909B11B9476}" type="datetime1">
              <a:rPr lang="en-US"/>
              <a:pPr>
                <a:defRPr/>
              </a:pPr>
              <a:t>3/3/2010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89AF918F-1193-4747-A7FB-C63B65AD558E}"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86FB54C5-5DC9-4734-9513-0CBBBD64A188}" type="datetime1">
              <a:rPr lang="en-US"/>
              <a:pPr>
                <a:defRPr/>
              </a:pPr>
              <a:t>3/3/2010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D46339B4-9016-410E-B880-0FA2E7FE0602}"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B2E91DAA-6C52-4AA0-9123-FF59C030D397}" type="datetime1">
              <a:rPr lang="en-US"/>
              <a:pPr>
                <a:defRPr/>
              </a:pPr>
              <a:t>3/3/2010</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5" name="Slide Number Placeholder 22"/>
          <p:cNvSpPr>
            <a:spLocks noGrp="1"/>
          </p:cNvSpPr>
          <p:nvPr>
            <p:ph type="sldNum" sz="quarter" idx="12"/>
          </p:nvPr>
        </p:nvSpPr>
        <p:spPr/>
        <p:txBody>
          <a:bodyPr/>
          <a:lstStyle>
            <a:lvl1pPr>
              <a:defRPr/>
            </a:lvl1pPr>
          </a:lstStyle>
          <a:p>
            <a:pPr>
              <a:defRPr/>
            </a:pPr>
            <a:fld id="{8BF37B83-BEA2-4226-B39F-FC1AC922935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52F3B97-0E44-4AC9-AE57-29CE1EDAA887}" type="datetime1">
              <a:rPr lang="en-US"/>
              <a:pPr>
                <a:defRPr/>
              </a:pPr>
              <a:t>3/3/2010</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6FBA93FA-6A17-4C30-BEF7-A781E136591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C817CCD-A1A8-4609-A821-7AF6723B92F5}" type="datetime1">
              <a:rPr lang="en-US"/>
              <a:pPr>
                <a:defRPr/>
              </a:pPr>
              <a:t>3/3/2010</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7" name="Slide Number Placeholder 22"/>
          <p:cNvSpPr>
            <a:spLocks noGrp="1"/>
          </p:cNvSpPr>
          <p:nvPr>
            <p:ph type="sldNum" sz="quarter" idx="12"/>
          </p:nvPr>
        </p:nvSpPr>
        <p:spPr/>
        <p:txBody>
          <a:bodyPr/>
          <a:lstStyle>
            <a:lvl1pPr>
              <a:defRPr/>
            </a:lvl1pPr>
          </a:lstStyle>
          <a:p>
            <a:pPr>
              <a:defRPr/>
            </a:pPr>
            <a:fld id="{6FE1FF64-DE52-4058-A075-61142DEA476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BA20F4C8-7477-42E9-8268-C6D2C7843CD7}" type="datetime1">
              <a:rPr lang="en-US"/>
              <a:pPr>
                <a:defRPr/>
              </a:pPr>
              <a:t>3/3/2010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474B6BE-8C0B-4BC2-9212-AB989FF54067}"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D78E9DFE-18B6-40EC-95E2-E4DA2B31276B}" type="datetime1">
              <a:rPr lang="en-US"/>
              <a:pPr>
                <a:defRPr/>
              </a:pPr>
              <a:t>3/3/2010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r>
              <a:rPr lang="en-US"/>
              <a:t>Prepared for NNSSIL by Center on Innovation &amp; Improvement and Council of Chief State School Officers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3719CA65-1E9F-4631-BF22-EBB5C5E1D4E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9" r:id="rId6"/>
    <p:sldLayoutId id="2147483725" r:id="rId7"/>
    <p:sldLayoutId id="2147483718" r:id="rId8"/>
    <p:sldLayoutId id="2147483726" r:id="rId9"/>
    <p:sldLayoutId id="2147483717" r:id="rId10"/>
    <p:sldLayoutId id="2147483727" r:id="rId11"/>
  </p:sldLayoutIdLst>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8.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9.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7.xml.rels><?xml version="1.0" encoding="UTF-8" standalone="yes"?>
<Relationships xmlns="http://schemas.openxmlformats.org/package/2006/relationships"><Relationship Id="rId3" Type="http://schemas.openxmlformats.org/officeDocument/2006/relationships/hyperlink" Target="http://www.centerforcsri.org/files/School_Restructuring_Guide.pdf" TargetMode="External"/><Relationship Id="rId7" Type="http://schemas.openxmlformats.org/officeDocument/2006/relationships/hyperlink" Target="http://www.qualitycharters.org/files/public/Principles_and_Standards_2009.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qualitycharters.org/files/public/ESPToolkit2005.pdf" TargetMode="External"/><Relationship Id="rId5" Type="http://schemas.openxmlformats.org/officeDocument/2006/relationships/hyperlink" Target="http://www.ncrel.org/csri/resources/ncrel/knowledgeissues/Contracting.pdf" TargetMode="External"/><Relationship Id="rId4" Type="http://schemas.openxmlformats.org/officeDocument/2006/relationships/hyperlink" Target="http://www.qualitycharters.org/i4a/pages/Index.cfm?pageID=338"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charterresource.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centerii.org/surve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centerii.org/survey"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qualitycharters.org/files/public/Charter_School_Replication_Policy_Guide.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nnssil"/>
          <p:cNvPicPr>
            <a:picLocks noChangeAspect="1" noChangeArrowheads="1"/>
          </p:cNvPicPr>
          <p:nvPr/>
        </p:nvPicPr>
        <p:blipFill>
          <a:blip r:embed="rId3"/>
          <a:srcRect/>
          <a:stretch>
            <a:fillRect/>
          </a:stretch>
        </p:blipFill>
        <p:spPr bwMode="auto">
          <a:xfrm>
            <a:off x="0" y="0"/>
            <a:ext cx="9144000" cy="1208088"/>
          </a:xfrm>
          <a:prstGeom prst="rect">
            <a:avLst/>
          </a:prstGeom>
          <a:noFill/>
          <a:ln w="9525">
            <a:noFill/>
            <a:miter lim="800000"/>
            <a:headEnd/>
            <a:tailEnd/>
          </a:ln>
        </p:spPr>
      </p:pic>
      <p:sp>
        <p:nvSpPr>
          <p:cNvPr id="14338" name="Rectangle 5"/>
          <p:cNvSpPr>
            <a:spLocks noChangeArrowheads="1"/>
          </p:cNvSpPr>
          <p:nvPr/>
        </p:nvSpPr>
        <p:spPr bwMode="auto">
          <a:xfrm>
            <a:off x="457200" y="1600200"/>
            <a:ext cx="8305800" cy="4462463"/>
          </a:xfrm>
          <a:prstGeom prst="rect">
            <a:avLst/>
          </a:prstGeom>
          <a:noFill/>
          <a:ln w="9525">
            <a:noFill/>
            <a:miter lim="800000"/>
            <a:headEnd/>
            <a:tailEnd/>
          </a:ln>
        </p:spPr>
        <p:txBody>
          <a:bodyPr>
            <a:spAutoFit/>
          </a:bodyPr>
          <a:lstStyle/>
          <a:p>
            <a:pPr algn="ctr"/>
            <a:r>
              <a:rPr lang="en-US" sz="4800" b="1">
                <a:latin typeface="Tw Cen MT" pitchFamily="34" charset="0"/>
              </a:rPr>
              <a:t>School Improvement Grant (SIG) Intervention Models</a:t>
            </a:r>
          </a:p>
          <a:p>
            <a:pPr algn="ctr"/>
            <a:endParaRPr lang="en-US" sz="2000" b="1">
              <a:latin typeface="Tw Cen MT" pitchFamily="34" charset="0"/>
            </a:endParaRPr>
          </a:p>
          <a:p>
            <a:pPr algn="ctr"/>
            <a:endParaRPr lang="en-US" sz="2800" b="1">
              <a:latin typeface="Tw Cen MT" pitchFamily="34" charset="0"/>
            </a:endParaRPr>
          </a:p>
          <a:p>
            <a:pPr algn="ctr"/>
            <a:r>
              <a:rPr lang="en-US" sz="2800">
                <a:latin typeface="Tw Cen MT" pitchFamily="34" charset="0"/>
              </a:rPr>
              <a:t>A webinar series prepared by the </a:t>
            </a:r>
            <a:r>
              <a:rPr lang="en-US" sz="2800" b="1">
                <a:latin typeface="Tw Cen MT" pitchFamily="34" charset="0"/>
              </a:rPr>
              <a:t>Center on Innovation &amp; Improvement </a:t>
            </a:r>
            <a:r>
              <a:rPr lang="en-US" sz="2800">
                <a:latin typeface="Tw Cen MT" pitchFamily="34" charset="0"/>
              </a:rPr>
              <a:t>for use by the regional comprehensive centers and state education agencies to inform local education agencies.</a:t>
            </a:r>
          </a:p>
          <a:p>
            <a:pPr algn="ctr"/>
            <a:endParaRPr lang="en-US" sz="2800">
              <a:latin typeface="Tw Cen MT" pitchFamily="34" charset="0"/>
            </a:endParaRPr>
          </a:p>
        </p:txBody>
      </p:sp>
      <p:pic>
        <p:nvPicPr>
          <p:cNvPr id="14339" name="Picture 10" descr="CenterII logo"/>
          <p:cNvPicPr>
            <a:picLocks noChangeAspect="1" noChangeArrowheads="1"/>
          </p:cNvPicPr>
          <p:nvPr/>
        </p:nvPicPr>
        <p:blipFill>
          <a:blip r:embed="rId4"/>
          <a:srcRect/>
          <a:stretch>
            <a:fillRect/>
          </a:stretch>
        </p:blipFill>
        <p:spPr bwMode="auto">
          <a:xfrm>
            <a:off x="5029200" y="6096000"/>
            <a:ext cx="3048000" cy="571500"/>
          </a:xfrm>
          <a:prstGeom prst="rect">
            <a:avLst/>
          </a:prstGeom>
          <a:noFill/>
          <a:ln w="9525">
            <a:noFill/>
            <a:miter lim="800000"/>
            <a:headEnd/>
            <a:tailEnd/>
          </a:ln>
        </p:spPr>
      </p:pic>
      <p:pic>
        <p:nvPicPr>
          <p:cNvPr id="14340" name="Picture 11" descr="CCSSO_full_color"/>
          <p:cNvPicPr>
            <a:picLocks noChangeAspect="1" noChangeArrowheads="1"/>
          </p:cNvPicPr>
          <p:nvPr/>
        </p:nvPicPr>
        <p:blipFill>
          <a:blip r:embed="rId5"/>
          <a:srcRect/>
          <a:stretch>
            <a:fillRect/>
          </a:stretch>
        </p:blipFill>
        <p:spPr bwMode="auto">
          <a:xfrm>
            <a:off x="3505200" y="6096000"/>
            <a:ext cx="1152525" cy="61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382000" cy="990600"/>
          </a:xfrm>
        </p:spPr>
        <p:txBody>
          <a:bodyPr>
            <a:normAutofit fontScale="90000"/>
          </a:bodyPr>
          <a:lstStyle/>
          <a:p>
            <a:pPr eaLnBrk="1" fontAlgn="auto" hangingPunct="1">
              <a:spcAft>
                <a:spcPts val="0"/>
              </a:spcAft>
              <a:defRPr/>
            </a:pPr>
            <a:r>
              <a:rPr lang="en-US" dirty="0" smtClean="0"/>
              <a:t>DEFINITION: RESTART MODEL OPTIONS</a:t>
            </a:r>
            <a:endParaRPr lang="en-US" dirty="0"/>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4"/>
          <p:cNvSpPr>
            <a:spLocks noGrp="1"/>
          </p:cNvSpPr>
          <p:nvPr>
            <p:ph type="sldNum" sz="quarter" idx="12"/>
          </p:nvPr>
        </p:nvSpPr>
        <p:spPr/>
        <p:txBody>
          <a:bodyPr>
            <a:normAutofit fontScale="85000" lnSpcReduction="20000"/>
          </a:bodyPr>
          <a:lstStyle/>
          <a:p>
            <a:pPr>
              <a:defRPr/>
            </a:pPr>
            <a:fld id="{737B1D17-888C-4CB4-A8A2-6E2BEC8145FC}" type="slidenum">
              <a:rPr lang="en-US"/>
              <a:pPr>
                <a:defRPr/>
              </a:pPr>
              <a:t>10</a:t>
            </a:fld>
            <a:endParaRPr lang="en-US" dirty="0"/>
          </a:p>
        </p:txBody>
      </p:sp>
      <p:sp>
        <p:nvSpPr>
          <p:cNvPr id="32772"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32773"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612775" y="228600"/>
            <a:ext cx="8153400" cy="990600"/>
          </a:xfrm>
        </p:spPr>
        <p:txBody>
          <a:bodyPr/>
          <a:lstStyle/>
          <a:p>
            <a:pPr eaLnBrk="1" hangingPunct="1"/>
            <a:r>
              <a:rPr lang="en-US" sz="4000" smtClean="0"/>
              <a:t>THEORY OF ACTION</a:t>
            </a:r>
          </a:p>
        </p:txBody>
      </p:sp>
      <p:sp>
        <p:nvSpPr>
          <p:cNvPr id="3481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481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0903071-747C-4669-89B4-8E31EE0EBBDD}" type="slidenum">
              <a:rPr lang="en-US"/>
              <a:pPr>
                <a:defRPr/>
              </a:pPr>
              <a:t>11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52400" y="228600"/>
            <a:ext cx="8991600" cy="990600"/>
          </a:xfrm>
        </p:spPr>
        <p:txBody>
          <a:bodyPr/>
          <a:lstStyle/>
          <a:p>
            <a:pPr eaLnBrk="1" hangingPunct="1"/>
            <a:r>
              <a:rPr lang="en-US" sz="2800" b="1" smtClean="0"/>
              <a:t>STRATEGIES: CREATE NEW SCHOOL CULTURE SUPPORTING EFFECTIVE INSTRUCTIONAL PRACTICE</a:t>
            </a:r>
          </a:p>
        </p:txBody>
      </p:sp>
      <p:sp>
        <p:nvSpPr>
          <p:cNvPr id="3891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891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D787E8F-053F-4082-894C-B11D05C7BEF9}" type="slidenum">
              <a:rPr lang="en-US"/>
              <a:pPr>
                <a:defRPr/>
              </a:pPr>
              <a:t>12</a:t>
            </a:fld>
            <a:endParaRPr lang="en-US" dirty="0"/>
          </a:p>
        </p:txBody>
      </p:sp>
      <p:graphicFrame>
        <p:nvGraphicFramePr>
          <p:cNvPr id="8" name="Content Placeholder 7"/>
          <p:cNvGraphicFramePr>
            <a:graphicFrameLocks noGrp="1"/>
          </p:cNvGraphicFramePr>
          <p:nvPr>
            <p:ph sz="quarter" idx="1"/>
          </p:nvPr>
        </p:nvGraphicFramePr>
        <p:xfrm>
          <a:off x="612648" y="1600200"/>
          <a:ext cx="8153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STRATEGIES: PLANNING CHECKLIST</a:t>
            </a:r>
            <a:endParaRPr lang="en-US" dirty="0"/>
          </a:p>
        </p:txBody>
      </p:sp>
      <p:sp>
        <p:nvSpPr>
          <p:cNvPr id="4301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301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239F09F-4231-46CC-889E-9CA43F716A86}" type="slidenum">
              <a:rPr lang="en-US"/>
              <a:pPr>
                <a:defRPr/>
              </a:pPr>
              <a:t>13</a:t>
            </a:fld>
            <a:endParaRPr lang="en-US" dirty="0"/>
          </a:p>
        </p:txBody>
      </p:sp>
      <p:graphicFrame>
        <p:nvGraphicFramePr>
          <p:cNvPr id="7" name="Content Placeholder 6"/>
          <p:cNvGraphicFramePr>
            <a:graphicFrameLocks noGrp="1"/>
          </p:cNvGraphicFramePr>
          <p:nvPr>
            <p:ph sz="quarter" idx="1"/>
          </p:nvPr>
        </p:nvGraphicFramePr>
        <p:xfrm>
          <a:off x="609600" y="1524000"/>
          <a:ext cx="8156448"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52400" y="228600"/>
            <a:ext cx="8991600" cy="990600"/>
          </a:xfrm>
        </p:spPr>
        <p:txBody>
          <a:bodyPr/>
          <a:lstStyle/>
          <a:p>
            <a:pPr eaLnBrk="1" hangingPunct="1"/>
            <a:r>
              <a:rPr lang="en-US" sz="4000" smtClean="0"/>
              <a:t>STRATEGIES: ESTABLISH RIGOROUS SELECTION PROCESS</a:t>
            </a:r>
          </a:p>
        </p:txBody>
      </p:sp>
      <p:sp>
        <p:nvSpPr>
          <p:cNvPr id="4505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505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C1899E4-E092-41CF-A301-23B78AFD7F7E}" type="slidenum">
              <a:rPr lang="en-US"/>
              <a:pPr>
                <a:defRPr/>
              </a:pPr>
              <a:t>14</a:t>
            </a:fld>
            <a:endParaRPr lang="en-US" dirty="0"/>
          </a:p>
        </p:txBody>
      </p:sp>
      <p:graphicFrame>
        <p:nvGraphicFramePr>
          <p:cNvPr id="7" name="Content Placeholder 6"/>
          <p:cNvGraphicFramePr>
            <a:graphicFrameLocks noGrp="1"/>
          </p:cNvGraphicFramePr>
          <p:nvPr>
            <p:ph sz="quarter" idx="1"/>
          </p:nvPr>
        </p:nvGraphicFramePr>
        <p:xfrm>
          <a:off x="612648" y="1600200"/>
          <a:ext cx="8153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6" name="TextBox 7"/>
          <p:cNvSpPr txBox="1">
            <a:spLocks noChangeArrowheads="1"/>
          </p:cNvSpPr>
          <p:nvPr/>
        </p:nvSpPr>
        <p:spPr bwMode="auto">
          <a:xfrm>
            <a:off x="304800" y="5867400"/>
            <a:ext cx="8001000" cy="523875"/>
          </a:xfrm>
          <a:prstGeom prst="rect">
            <a:avLst/>
          </a:prstGeom>
          <a:noFill/>
          <a:ln w="9525">
            <a:noFill/>
            <a:miter lim="800000"/>
            <a:headEnd/>
            <a:tailEnd/>
          </a:ln>
        </p:spPr>
        <p:txBody>
          <a:bodyPr>
            <a:spAutoFit/>
          </a:bodyPr>
          <a:lstStyle/>
          <a:p>
            <a:r>
              <a:rPr lang="en-US" sz="1400">
                <a:latin typeface="Tw Cen MT" pitchFamily="34" charset="0"/>
              </a:rPr>
              <a:t>*Adapted from Rhim, L. M. (2009). </a:t>
            </a:r>
            <a:r>
              <a:rPr lang="en-US" sz="1400" i="1">
                <a:latin typeface="Tw Cen MT" pitchFamily="34" charset="0"/>
              </a:rPr>
              <a:t>Charter School Replication: Growing a Quality Charter School Sector</a:t>
            </a:r>
            <a:r>
              <a:rPr lang="en-US" sz="1400">
                <a:latin typeface="Tw Cen MT" pitchFamily="34" charset="0"/>
              </a:rPr>
              <a:t>. National Association of Charter School Authorizers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990600"/>
          </a:xfrm>
        </p:spPr>
        <p:txBody>
          <a:bodyPr>
            <a:normAutofit fontScale="90000"/>
          </a:bodyPr>
          <a:lstStyle/>
          <a:p>
            <a:pPr eaLnBrk="1" fontAlgn="auto" hangingPunct="1">
              <a:spcAft>
                <a:spcPts val="0"/>
              </a:spcAft>
              <a:defRPr/>
            </a:pPr>
            <a:r>
              <a:rPr lang="en-US" sz="3600" dirty="0" smtClean="0"/>
              <a:t>STRATEGIES: RUBRIC TO ASSESS CMO/EMO </a:t>
            </a:r>
            <a:r>
              <a:rPr lang="en-US" sz="3600" i="1" dirty="0" smtClean="0"/>
              <a:t>ACADEMIC ACHIEVEMENT</a:t>
            </a:r>
          </a:p>
        </p:txBody>
      </p:sp>
      <p:sp>
        <p:nvSpPr>
          <p:cNvPr id="4710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710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20C82C7-314F-4DC0-8BB2-77276CE95A25}" type="slidenum">
              <a:rPr lang="en-US"/>
              <a:pPr>
                <a:defRPr/>
              </a:pPr>
              <a:t>15</a:t>
            </a:fld>
            <a:endParaRPr lang="en-US" dirty="0"/>
          </a:p>
        </p:txBody>
      </p:sp>
      <p:graphicFrame>
        <p:nvGraphicFramePr>
          <p:cNvPr id="7" name="Content Placeholder 6"/>
          <p:cNvGraphicFramePr>
            <a:graphicFrameLocks noGrp="1"/>
          </p:cNvGraphicFramePr>
          <p:nvPr>
            <p:ph sz="quarter" idx="1"/>
          </p:nvPr>
        </p:nvGraphicFramePr>
        <p:xfrm>
          <a:off x="533400" y="1524000"/>
          <a:ext cx="8378952"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990600"/>
          </a:xfrm>
        </p:spPr>
        <p:txBody>
          <a:bodyPr>
            <a:normAutofit fontScale="90000"/>
          </a:bodyPr>
          <a:lstStyle/>
          <a:p>
            <a:pPr eaLnBrk="1" fontAlgn="auto" hangingPunct="1">
              <a:spcAft>
                <a:spcPts val="0"/>
              </a:spcAft>
              <a:defRPr/>
            </a:pPr>
            <a:r>
              <a:rPr lang="en-US" sz="3600" dirty="0" smtClean="0"/>
              <a:t>STRATEGIES: RUBRIC TO ASSESS CMO/EMO </a:t>
            </a:r>
            <a:r>
              <a:rPr lang="en-US" sz="3600" i="1" dirty="0" smtClean="0"/>
              <a:t>FISCAL AND OPERATIONAL RECORD</a:t>
            </a:r>
          </a:p>
        </p:txBody>
      </p:sp>
      <p:sp>
        <p:nvSpPr>
          <p:cNvPr id="4915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915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285524F-42BC-49CB-A946-F6D09249ED03}" type="slidenum">
              <a:rPr lang="en-US"/>
              <a:pPr>
                <a:defRPr/>
              </a:pPr>
              <a:t>16</a:t>
            </a:fld>
            <a:endParaRPr lang="en-US" dirty="0"/>
          </a:p>
        </p:txBody>
      </p:sp>
      <p:graphicFrame>
        <p:nvGraphicFramePr>
          <p:cNvPr id="7" name="Content Placeholder 6"/>
          <p:cNvGraphicFramePr>
            <a:graphicFrameLocks noGrp="1"/>
          </p:cNvGraphicFramePr>
          <p:nvPr>
            <p:ph sz="quarter" idx="1"/>
          </p:nvPr>
        </p:nvGraphicFramePr>
        <p:xfrm>
          <a:off x="612648" y="1600200"/>
          <a:ext cx="830275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381000" y="228600"/>
            <a:ext cx="8610600" cy="990600"/>
          </a:xfrm>
        </p:spPr>
        <p:txBody>
          <a:bodyPr/>
          <a:lstStyle/>
          <a:p>
            <a:pPr eaLnBrk="1" hangingPunct="1"/>
            <a:r>
              <a:rPr lang="en-US" sz="4000" smtClean="0"/>
              <a:t>STRATEGIES: RUBRIC TO ASSESS CMO/EMO POTENTIAL</a:t>
            </a:r>
          </a:p>
        </p:txBody>
      </p:sp>
      <p:sp>
        <p:nvSpPr>
          <p:cNvPr id="5120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120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24485D5-B8FF-454C-ADCA-6F50705FD3A4}" type="slidenum">
              <a:rPr lang="en-US"/>
              <a:pPr>
                <a:defRPr/>
              </a:pPr>
              <a:t>17</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533400" y="228600"/>
            <a:ext cx="8232775" cy="990600"/>
          </a:xfrm>
        </p:spPr>
        <p:txBody>
          <a:bodyPr/>
          <a:lstStyle/>
          <a:p>
            <a:pPr eaLnBrk="1" hangingPunct="1"/>
            <a:r>
              <a:rPr lang="en-US" sz="4000" smtClean="0"/>
              <a:t>STRATEGIES: DISTRICT ROLE</a:t>
            </a:r>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9155" name="Date Placeholder 2"/>
          <p:cNvSpPr txBox="1">
            <a:spLocks/>
          </p:cNvSpPr>
          <p:nvPr/>
        </p:nvSpPr>
        <p:spPr bwMode="auto">
          <a:xfrm>
            <a:off x="8001000" y="6188075"/>
            <a:ext cx="990600" cy="441325"/>
          </a:xfrm>
          <a:prstGeom prst="rect">
            <a:avLst/>
          </a:prstGeom>
          <a:noFill/>
          <a:ln w="9525">
            <a:noFill/>
            <a:miter lim="800000"/>
            <a:headEnd/>
            <a:tailEnd/>
          </a:ln>
        </p:spPr>
        <p:txBody>
          <a:bodyPr anchor="ctr"/>
          <a:lstStyle/>
          <a:p>
            <a:r>
              <a:rPr lang="en-US" sz="1400">
                <a:solidFill>
                  <a:schemeClr val="tx2"/>
                </a:solidFill>
                <a:latin typeface="Tw Cen MT" pitchFamily="34" charset="0"/>
              </a:rPr>
              <a:t>3/5/2010</a:t>
            </a:r>
          </a:p>
        </p:txBody>
      </p:sp>
      <p:sp>
        <p:nvSpPr>
          <p:cNvPr id="53252" name="Footer Placeholder 3"/>
          <p:cNvSpPr>
            <a:spLocks noGrp="1"/>
          </p:cNvSpPr>
          <p:nvPr>
            <p:ph type="ftr" sz="quarter" idx="11"/>
          </p:nvPr>
        </p:nvSpPr>
        <p:spPr bwMode="auto">
          <a:xfrm>
            <a:off x="152400" y="6188075"/>
            <a:ext cx="7696200" cy="4413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4E1E41D0-9EE0-4D07-A5B3-B24563CD708A}" type="slidenum">
              <a:rPr lang="en-US" sz="1400" b="1">
                <a:solidFill>
                  <a:srgbClr val="FFFFFF"/>
                </a:solidFill>
                <a:latin typeface="+mn-lt"/>
              </a:rPr>
              <a:pPr algn="ctr" fontAlgn="auto">
                <a:spcBef>
                  <a:spcPts val="0"/>
                </a:spcBef>
                <a:spcAft>
                  <a:spcPts val="0"/>
                </a:spcAft>
                <a:defRPr/>
              </a:pPr>
              <a:t>18</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STRATEGIES: PERFORMANCE ACCOUNTABILITY CHECKLIST</a:t>
            </a:r>
            <a:endParaRPr lang="en-US" dirty="0"/>
          </a:p>
        </p:txBody>
      </p:sp>
      <p:sp>
        <p:nvSpPr>
          <p:cNvPr id="5734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734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3887BFC4-EDA1-43D9-8966-B2B6B048DC47}" type="slidenum">
              <a:rPr lang="en-US"/>
              <a:pPr>
                <a:defRPr/>
              </a:pPr>
              <a:t>19</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609600" y="152400"/>
            <a:ext cx="8153400" cy="1219200"/>
          </a:xfrm>
        </p:spPr>
        <p:txBody>
          <a:bodyPr>
            <a:normAutofit fontScale="90000"/>
          </a:bodyPr>
          <a:lstStyle/>
          <a:p>
            <a:pPr algn="ctr" eaLnBrk="1" fontAlgn="auto" hangingPunct="1">
              <a:spcAft>
                <a:spcPts val="0"/>
              </a:spcAft>
              <a:defRPr/>
            </a:pPr>
            <a:r>
              <a:rPr lang="en-US" sz="4000" b="1" smtClean="0"/>
              <a:t>National Network of State School Improvement Leaders (NNSSIL)</a:t>
            </a:r>
          </a:p>
        </p:txBody>
      </p:sp>
      <p:sp>
        <p:nvSpPr>
          <p:cNvPr id="16386" name="Rectangle 3"/>
          <p:cNvSpPr>
            <a:spLocks noGrp="1"/>
          </p:cNvSpPr>
          <p:nvPr>
            <p:ph type="body" idx="4294967295"/>
          </p:nvPr>
        </p:nvSpPr>
        <p:spPr>
          <a:xfrm>
            <a:off x="609600" y="1524000"/>
            <a:ext cx="8153400" cy="1524000"/>
          </a:xfrm>
        </p:spPr>
        <p:txBody>
          <a:bodyPr/>
          <a:lstStyle/>
          <a:p>
            <a:pPr eaLnBrk="1" fontAlgn="t" hangingPunct="1">
              <a:lnSpc>
                <a:spcPct val="90000"/>
              </a:lnSpc>
              <a:buFont typeface="Wingdings" pitchFamily="2" charset="2"/>
              <a:buNone/>
            </a:pPr>
            <a:r>
              <a:rPr lang="en-US" sz="2800" b="1" u="sng" smtClean="0"/>
              <a:t>Mission</a:t>
            </a:r>
          </a:p>
          <a:p>
            <a:pPr eaLnBrk="1" fontAlgn="t" hangingPunct="1">
              <a:lnSpc>
                <a:spcPct val="90000"/>
              </a:lnSpc>
              <a:buFont typeface="Wingdings" pitchFamily="2" charset="2"/>
              <a:buNone/>
            </a:pPr>
            <a:r>
              <a:rPr lang="en-US" sz="2500" b="1" i="1" smtClean="0"/>
              <a:t>	</a:t>
            </a:r>
            <a:r>
              <a:rPr lang="en-US" sz="2000" b="1" i="1" smtClean="0"/>
              <a:t>To provide collegial support among state leaders of school improvement to build, utilize and disseminate a robust body of knowledge of professional practices leading to systemic educational change.</a:t>
            </a:r>
          </a:p>
          <a:p>
            <a:pPr eaLnBrk="1" fontAlgn="t" hangingPunct="1">
              <a:lnSpc>
                <a:spcPct val="90000"/>
              </a:lnSpc>
              <a:buFont typeface="Wingdings" pitchFamily="2" charset="2"/>
              <a:buNone/>
            </a:pPr>
            <a:endParaRPr lang="en-US" sz="2000" b="1" i="1" smtClean="0"/>
          </a:p>
        </p:txBody>
      </p:sp>
      <p:pic>
        <p:nvPicPr>
          <p:cNvPr id="16387" name="Picture 4" descr="USMap"/>
          <p:cNvPicPr>
            <a:picLocks noChangeAspect="1" noChangeArrowheads="1"/>
          </p:cNvPicPr>
          <p:nvPr/>
        </p:nvPicPr>
        <p:blipFill>
          <a:blip r:embed="rId3"/>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3200400"/>
            <a:ext cx="3902075" cy="2347913"/>
          </a:xfrm>
          <a:prstGeom prst="rect">
            <a:avLst/>
          </a:prstGeom>
          <a:noFill/>
          <a:ln w="9525">
            <a:noFill/>
            <a:miter lim="800000"/>
            <a:headEnd/>
            <a:tailEnd/>
          </a:ln>
        </p:spPr>
        <p:txBody>
          <a:bodyPr>
            <a:spAutoFit/>
          </a:bodyPr>
          <a:lstStyle/>
          <a:p>
            <a:r>
              <a:rPr lang="en-US" sz="2800" b="1" u="sng">
                <a:latin typeface="Tw Cen MT" pitchFamily="34" charset="0"/>
              </a:rPr>
              <a:t>Membership</a:t>
            </a:r>
          </a:p>
          <a:p>
            <a:pPr>
              <a:buClr>
                <a:schemeClr val="hlink"/>
              </a:buClr>
              <a:buFont typeface="Wingdings" pitchFamily="2" charset="2"/>
              <a:buChar char="¨"/>
            </a:pPr>
            <a:r>
              <a:rPr lang="en-US" sz="2000" b="1" i="1">
                <a:latin typeface="Tw Cen MT" pitchFamily="34" charset="0"/>
              </a:rPr>
              <a:t>  50+ SEAs and territories</a:t>
            </a:r>
          </a:p>
          <a:p>
            <a:pPr>
              <a:buClr>
                <a:schemeClr val="hlink"/>
              </a:buClr>
              <a:buFont typeface="Wingdings" pitchFamily="2" charset="2"/>
              <a:buChar char="¨"/>
            </a:pPr>
            <a:r>
              <a:rPr lang="en-US" sz="2000" b="1" i="1">
                <a:latin typeface="Tw Cen MT" pitchFamily="34" charset="0"/>
              </a:rPr>
              <a:t>  16 Regional Comprehensive</a:t>
            </a:r>
          </a:p>
          <a:p>
            <a:pPr>
              <a:buClr>
                <a:schemeClr val="hlink"/>
              </a:buClr>
              <a:buFont typeface="Wingdings" pitchFamily="2" charset="2"/>
              <a:buNone/>
            </a:pPr>
            <a:r>
              <a:rPr lang="en-US" sz="2000" b="1" i="1">
                <a:latin typeface="Tw Cen MT" pitchFamily="34" charset="0"/>
              </a:rPr>
              <a:t>       Centers (RCCs)</a:t>
            </a:r>
          </a:p>
          <a:p>
            <a:pPr>
              <a:buClr>
                <a:schemeClr val="hlink"/>
              </a:buClr>
              <a:buFont typeface="Wingdings" pitchFamily="2" charset="2"/>
              <a:buChar char="¨"/>
            </a:pPr>
            <a:r>
              <a:rPr lang="en-US" sz="2000" b="1" i="1">
                <a:latin typeface="Tw Cen MT" pitchFamily="34" charset="0"/>
              </a:rPr>
              <a:t>  CII &amp; CCSSO as administrative</a:t>
            </a:r>
          </a:p>
          <a:p>
            <a:pPr>
              <a:buClr>
                <a:schemeClr val="hlink"/>
              </a:buClr>
              <a:buFont typeface="Wingdings" pitchFamily="2" charset="2"/>
              <a:buNone/>
            </a:pPr>
            <a:r>
              <a:rPr lang="en-US" sz="2000" b="1" i="1">
                <a:latin typeface="Tw Cen MT" pitchFamily="34" charset="0"/>
              </a:rPr>
              <a:t>       partners</a:t>
            </a:r>
          </a:p>
          <a:p>
            <a:endParaRPr lang="en-US" sz="2000" i="1">
              <a:latin typeface="Tw Cen MT" pitchFamily="34" charset="0"/>
            </a:endParaRPr>
          </a:p>
        </p:txBody>
      </p:sp>
      <p:sp>
        <p:nvSpPr>
          <p:cNvPr id="16389" name="Text Box 6"/>
          <p:cNvSpPr txBox="1">
            <a:spLocks noChangeArrowheads="1"/>
          </p:cNvSpPr>
          <p:nvPr/>
        </p:nvSpPr>
        <p:spPr bwMode="auto">
          <a:xfrm>
            <a:off x="1066800" y="5410200"/>
            <a:ext cx="7239000" cy="457200"/>
          </a:xfrm>
          <a:prstGeom prst="rect">
            <a:avLst/>
          </a:prstGeom>
          <a:noFill/>
          <a:ln w="9525">
            <a:noFill/>
            <a:miter lim="800000"/>
            <a:headEnd/>
            <a:tailEnd/>
          </a:ln>
        </p:spPr>
        <p:txBody>
          <a:bodyPr>
            <a:spAutoFit/>
          </a:bodyPr>
          <a:lstStyle/>
          <a:p>
            <a:pPr>
              <a:spcBef>
                <a:spcPct val="50000"/>
              </a:spcBef>
            </a:pPr>
            <a:r>
              <a:rPr lang="en-US" sz="2400" b="1">
                <a:latin typeface="Tw Cen MT" pitchFamily="34" charset="0"/>
              </a:rPr>
              <a:t>For more information: http://www.centerii.org/leaders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33400" y="228600"/>
            <a:ext cx="8232775" cy="990600"/>
          </a:xfrm>
          <a:solidFill>
            <a:schemeClr val="accent1"/>
          </a:solidFill>
        </p:spPr>
        <p:txBody>
          <a:bodyPr>
            <a:noAutofit/>
          </a:bodyPr>
          <a:lstStyle/>
          <a:p>
            <a:pPr eaLnBrk="1" fontAlgn="auto" hangingPunct="1">
              <a:spcAft>
                <a:spcPts val="0"/>
              </a:spcAft>
              <a:defRPr/>
            </a:pPr>
            <a:r>
              <a:rPr lang="en-US" sz="4000" cap="small" dirty="0" smtClean="0">
                <a:solidFill>
                  <a:schemeClr val="bg1"/>
                </a:solidFill>
              </a:rPr>
              <a:t>SIG GRANT TIMELINE</a:t>
            </a:r>
            <a:endParaRPr lang="en-US" sz="4000" cap="small" dirty="0">
              <a:solidFill>
                <a:schemeClr val="bg1"/>
              </a:solidFill>
            </a:endParaRPr>
          </a:p>
        </p:txBody>
      </p:sp>
      <p:sp>
        <p:nvSpPr>
          <p:cNvPr id="59395"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9396"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EA3854F5-3136-4A86-8C70-05CE146A9CA9}" type="slidenum">
              <a:rPr lang="en-US" sz="1400" b="1">
                <a:solidFill>
                  <a:srgbClr val="FFFFFF"/>
                </a:solidFill>
                <a:latin typeface="+mn-lt"/>
              </a:rPr>
              <a:pPr algn="ctr" fontAlgn="auto">
                <a:spcBef>
                  <a:spcPts val="0"/>
                </a:spcBef>
                <a:spcAft>
                  <a:spcPts val="0"/>
                </a:spcAft>
                <a:defRPr/>
              </a:pPr>
              <a:t>20</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378825" cy="990600"/>
          </a:xfrm>
        </p:spPr>
        <p:txBody>
          <a:bodyPr>
            <a:normAutofit fontScale="90000"/>
          </a:bodyPr>
          <a:lstStyle/>
          <a:p>
            <a:pPr eaLnBrk="1" fontAlgn="auto" hangingPunct="1">
              <a:spcAft>
                <a:spcPts val="0"/>
              </a:spcAft>
              <a:defRPr/>
            </a:pPr>
            <a:r>
              <a:rPr lang="en-US" dirty="0" smtClean="0"/>
              <a:t>FAST TRACK- AND EXTENDED- PLANNING RESTART</a:t>
            </a:r>
            <a:endParaRPr lang="en-US" dirty="0"/>
          </a:p>
        </p:txBody>
      </p:sp>
      <p:sp>
        <p:nvSpPr>
          <p:cNvPr id="6144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144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78FD42E-69DF-48C3-A5E0-2F1BC63EAB29}" type="slidenum">
              <a:rPr lang="en-US"/>
              <a:pPr>
                <a:defRPr/>
              </a:pPr>
              <a:t>21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381000" y="228600"/>
            <a:ext cx="8610600" cy="990600"/>
          </a:xfrm>
        </p:spPr>
        <p:txBody>
          <a:bodyPr/>
          <a:lstStyle/>
          <a:p>
            <a:pPr eaLnBrk="1" hangingPunct="1"/>
            <a:r>
              <a:rPr lang="en-US" sz="4000" smtClean="0"/>
              <a:t>FAST-TRACK RESTART TIMELINE</a:t>
            </a:r>
          </a:p>
        </p:txBody>
      </p:sp>
      <p:sp>
        <p:nvSpPr>
          <p:cNvPr id="6349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349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9A32EF64-9A1B-4B80-8760-C9C5CAB6ADCD}" type="slidenum">
              <a:rPr lang="en-US"/>
              <a:pPr>
                <a:defRPr/>
              </a:pPr>
              <a:t>22</a:t>
            </a:fld>
            <a:endParaRPr lang="en-US" dirty="0"/>
          </a:p>
        </p:txBody>
      </p:sp>
      <p:pic>
        <p:nvPicPr>
          <p:cNvPr id="57349" name="Content Placeholder 6"/>
          <p:cNvPicPr>
            <a:picLocks noChangeArrowheads="1"/>
          </p:cNvPicPr>
          <p:nvPr/>
        </p:nvPicPr>
        <p:blipFill>
          <a:blip r:embed="rId3"/>
          <a:srcRect/>
          <a:stretch>
            <a:fillRect/>
          </a:stretch>
        </p:blipFill>
        <p:spPr bwMode="auto">
          <a:xfrm>
            <a:off x="0" y="1295400"/>
            <a:ext cx="9144000" cy="5029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EXTENDED PLANNING RESTART TIMELINE</a:t>
            </a:r>
            <a:endParaRPr lang="en-US" dirty="0"/>
          </a:p>
        </p:txBody>
      </p:sp>
      <p:sp>
        <p:nvSpPr>
          <p:cNvPr id="6553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553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F698A1F8-D766-4011-8FD5-ED228A9E4031}" type="slidenum">
              <a:rPr lang="en-US"/>
              <a:pPr>
                <a:defRPr/>
              </a:pPr>
              <a:t>23</a:t>
            </a:fld>
            <a:endParaRPr lang="en-US" dirty="0"/>
          </a:p>
        </p:txBody>
      </p:sp>
      <p:pic>
        <p:nvPicPr>
          <p:cNvPr id="59397" name="Content Placeholder 6"/>
          <p:cNvPicPr>
            <a:picLocks noChangeArrowheads="1"/>
          </p:cNvPicPr>
          <p:nvPr/>
        </p:nvPicPr>
        <p:blipFill>
          <a:blip r:embed="rId3"/>
          <a:srcRect/>
          <a:stretch>
            <a:fillRect/>
          </a:stretch>
        </p:blipFill>
        <p:spPr bwMode="auto">
          <a:xfrm>
            <a:off x="0" y="1524000"/>
            <a:ext cx="9096375" cy="48895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612775" y="228600"/>
            <a:ext cx="8153400" cy="990600"/>
          </a:xfrm>
        </p:spPr>
        <p:txBody>
          <a:bodyPr/>
          <a:lstStyle/>
          <a:p>
            <a:pPr eaLnBrk="1" hangingPunct="1"/>
            <a:r>
              <a:rPr lang="en-US" sz="4000" smtClean="0"/>
              <a:t>POLICY PITFALLS TO AVOID</a:t>
            </a:r>
          </a:p>
        </p:txBody>
      </p:sp>
      <p:sp>
        <p:nvSpPr>
          <p:cNvPr id="6758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758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527B638-2A74-4DB6-B2E7-CA142BC3E5AA}" type="slidenum">
              <a:rPr lang="en-US"/>
              <a:pPr>
                <a:defRPr/>
              </a:pPr>
              <a:t>24</a:t>
            </a:fld>
            <a:endParaRPr lang="en-US" dirty="0"/>
          </a:p>
        </p:txBody>
      </p:sp>
      <p:graphicFrame>
        <p:nvGraphicFramePr>
          <p:cNvPr id="7" name="Content Placeholder 6"/>
          <p:cNvGraphicFramePr>
            <a:graphicFrameLocks noGrp="1"/>
          </p:cNvGraphicFramePr>
          <p:nvPr>
            <p:ph sz="quarter" idx="1"/>
          </p:nvPr>
        </p:nvGraphicFramePr>
        <p:xfrm>
          <a:off x="612648" y="1524000"/>
          <a:ext cx="8378952"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612775" y="228600"/>
            <a:ext cx="8153400" cy="990600"/>
          </a:xfrm>
        </p:spPr>
        <p:txBody>
          <a:bodyPr/>
          <a:lstStyle/>
          <a:p>
            <a:pPr eaLnBrk="1" hangingPunct="1"/>
            <a:r>
              <a:rPr lang="en-US" sz="4000" smtClean="0"/>
              <a:t>PRACTICAL PITFALLS TO AVOID</a:t>
            </a:r>
          </a:p>
        </p:txBody>
      </p:sp>
      <p:sp>
        <p:nvSpPr>
          <p:cNvPr id="6963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963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BA3958F7-C46F-4310-9752-9BA1AFAF3B17}" type="slidenum">
              <a:rPr lang="en-US"/>
              <a:pPr>
                <a:defRPr/>
              </a:pPr>
              <a:t>25</a:t>
            </a:fld>
            <a:endParaRPr lang="en-US" dirty="0"/>
          </a:p>
        </p:txBody>
      </p:sp>
      <p:graphicFrame>
        <p:nvGraphicFramePr>
          <p:cNvPr id="7" name="Content Placeholder 6"/>
          <p:cNvGraphicFramePr>
            <a:graphicFrameLocks noGrp="1"/>
          </p:cNvGraphicFramePr>
          <p:nvPr>
            <p:ph sz="quarter" idx="1"/>
          </p:nvPr>
        </p:nvGraphicFramePr>
        <p:xfrm>
          <a:off x="612648" y="1524000"/>
          <a:ext cx="8378952"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612775" y="228600"/>
            <a:ext cx="8153400" cy="990600"/>
          </a:xfrm>
        </p:spPr>
        <p:txBody>
          <a:bodyPr/>
          <a:lstStyle/>
          <a:p>
            <a:pPr eaLnBrk="1" hangingPunct="1"/>
            <a:r>
              <a:rPr lang="en-US" smtClean="0"/>
              <a:t>GUIDING QUESTIONS</a:t>
            </a:r>
          </a:p>
        </p:txBody>
      </p:sp>
      <p:sp>
        <p:nvSpPr>
          <p:cNvPr id="716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16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80FE8E9-B6F5-49C5-AC41-E5FAD14E52C5}" type="slidenum">
              <a:rPr lang="en-US"/>
              <a:pPr>
                <a:defRPr/>
              </a:pPr>
              <a:t>26</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612775" y="228600"/>
            <a:ext cx="8153400" cy="990600"/>
          </a:xfrm>
        </p:spPr>
        <p:txBody>
          <a:bodyPr/>
          <a:lstStyle/>
          <a:p>
            <a:pPr eaLnBrk="1" hangingPunct="1"/>
            <a:r>
              <a:rPr lang="en-US" smtClean="0"/>
              <a:t>RESOURCES</a:t>
            </a:r>
          </a:p>
        </p:txBody>
      </p:sp>
      <p:sp>
        <p:nvSpPr>
          <p:cNvPr id="73730" name="Date Placeholder 2"/>
          <p:cNvSpPr>
            <a:spLocks noGrp="1"/>
          </p:cNvSpPr>
          <p:nvPr>
            <p:ph type="dt" sz="quarter" idx="10"/>
          </p:nvPr>
        </p:nvSpPr>
        <p:spPr bwMode="auto">
          <a:xfrm>
            <a:off x="8153400" y="63246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3731" name="Footer Placeholder 3"/>
          <p:cNvSpPr>
            <a:spLocks noGrp="1"/>
          </p:cNvSpPr>
          <p:nvPr>
            <p:ph type="ftr" sz="quarter" idx="11"/>
          </p:nvPr>
        </p:nvSpPr>
        <p:spPr bwMode="auto">
          <a:xfrm>
            <a:off x="228600" y="63246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36BA0F8D-B2BD-458F-A79D-E926C81E8309}" type="slidenum">
              <a:rPr lang="en-US"/>
              <a:pPr>
                <a:defRPr/>
              </a:pPr>
              <a:t>27</a:t>
            </a:fld>
            <a:endParaRPr lang="en-US" dirty="0"/>
          </a:p>
        </p:txBody>
      </p:sp>
      <p:sp>
        <p:nvSpPr>
          <p:cNvPr id="67589" name="Content Placeholder 5"/>
          <p:cNvSpPr>
            <a:spLocks noGrp="1"/>
          </p:cNvSpPr>
          <p:nvPr>
            <p:ph sz="quarter" idx="1"/>
          </p:nvPr>
        </p:nvSpPr>
        <p:spPr>
          <a:xfrm>
            <a:off x="457200" y="1600200"/>
            <a:ext cx="8686800" cy="4572000"/>
          </a:xfrm>
        </p:spPr>
        <p:txBody>
          <a:bodyPr/>
          <a:lstStyle/>
          <a:p>
            <a:pPr eaLnBrk="1" hangingPunct="1">
              <a:lnSpc>
                <a:spcPct val="80000"/>
              </a:lnSpc>
              <a:spcBef>
                <a:spcPct val="5000"/>
              </a:spcBef>
              <a:spcAft>
                <a:spcPct val="5000"/>
              </a:spcAft>
              <a:buFont typeface="Wingdings" pitchFamily="2" charset="2"/>
              <a:buNone/>
            </a:pPr>
            <a:r>
              <a:rPr lang="en-US" sz="1800" smtClean="0"/>
              <a:t>The Center for Comprehensive School Reform and Improvement. (2009). </a:t>
            </a:r>
            <a:r>
              <a:rPr lang="en-US" sz="1800" i="1" smtClean="0"/>
              <a:t>School restructuring, What works when? A guide for education leaders.</a:t>
            </a:r>
            <a:r>
              <a:rPr lang="en-US" sz="1800" smtClean="0"/>
              <a:t> Washington, DC: Learning Points Associates. Retrieved from </a:t>
            </a:r>
            <a:r>
              <a:rPr lang="en-US" sz="1800" smtClean="0">
                <a:hlinkClick r:id="rId3"/>
              </a:rPr>
              <a:t>http://www.centerforcsri.org/files/School_Restructuring_Guide.pdf</a:t>
            </a:r>
            <a:endParaRPr lang="en-US" sz="1800" smtClean="0"/>
          </a:p>
          <a:p>
            <a:pPr eaLnBrk="1" hangingPunct="1">
              <a:lnSpc>
                <a:spcPct val="80000"/>
              </a:lnSpc>
              <a:spcBef>
                <a:spcPct val="5000"/>
              </a:spcBef>
              <a:spcAft>
                <a:spcPct val="5000"/>
              </a:spcAft>
              <a:buFont typeface="Wingdings" pitchFamily="2" charset="2"/>
              <a:buNone/>
            </a:pPr>
            <a:r>
              <a:rPr lang="fr-FR" sz="1800" smtClean="0"/>
              <a:t>Hassel, B. C., &amp; Hassel, E. A. (2005). </a:t>
            </a:r>
            <a:r>
              <a:rPr lang="en-US" sz="1800" i="1" smtClean="0"/>
              <a:t>Starting fresh in low-performing schools: A new option for school district leaders under NCLB.</a:t>
            </a:r>
            <a:r>
              <a:rPr lang="en-US" sz="1800" smtClean="0"/>
              <a:t> Chicago, IL: National Association of Charter School Authorizers. Retrieved from </a:t>
            </a:r>
            <a:r>
              <a:rPr lang="en-US" sz="1800" smtClean="0">
                <a:hlinkClick r:id="rId4"/>
              </a:rPr>
              <a:t>http://www.qualitycharters.org/i4a/pages/Index.cfm?pageID=338</a:t>
            </a:r>
            <a:endParaRPr lang="en-US" sz="1800" smtClean="0"/>
          </a:p>
          <a:p>
            <a:pPr eaLnBrk="1" hangingPunct="1">
              <a:lnSpc>
                <a:spcPct val="80000"/>
              </a:lnSpc>
              <a:spcBef>
                <a:spcPct val="5000"/>
              </a:spcBef>
              <a:spcAft>
                <a:spcPct val="5000"/>
              </a:spcAft>
              <a:buFont typeface="Wingdings" pitchFamily="2" charset="2"/>
              <a:buNone/>
            </a:pPr>
            <a:r>
              <a:rPr lang="pl-PL" sz="1800" smtClean="0"/>
              <a:t>Kowal, J.M.</a:t>
            </a:r>
            <a:r>
              <a:rPr lang="en-US" sz="1800" smtClean="0"/>
              <a:t>,</a:t>
            </a:r>
            <a:r>
              <a:rPr lang="pl-PL" sz="1800" smtClean="0"/>
              <a:t> &amp; Arkin, M.D. (2005). </a:t>
            </a:r>
            <a:r>
              <a:rPr lang="en-US" sz="1800" smtClean="0"/>
              <a:t>Contracting with external education management providers. In Learning Points Associates, </a:t>
            </a:r>
            <a:r>
              <a:rPr lang="en-US" sz="1800" i="1" smtClean="0"/>
              <a:t>School restructuring options under No Child Left Behind: What works when? </a:t>
            </a:r>
            <a:r>
              <a:rPr lang="en-US" sz="1800" smtClean="0"/>
              <a:t>Naperville, IL: Author. Retrieved from </a:t>
            </a:r>
            <a:r>
              <a:rPr lang="en-US" sz="1800" u="sng" smtClean="0">
                <a:hlinkClick r:id="rId5" tooltip="http://www.ncrel.org/csri/resources/ncrel/knowledgeissues/Contracting.pdf"/>
              </a:rPr>
              <a:t>http://www.ncrel.org/csri/resources/ncrel/knowledgeissues/Contracting.pdf</a:t>
            </a:r>
            <a:endParaRPr lang="en-US" sz="1800" smtClean="0"/>
          </a:p>
          <a:p>
            <a:pPr eaLnBrk="1" hangingPunct="1">
              <a:lnSpc>
                <a:spcPct val="80000"/>
              </a:lnSpc>
              <a:spcBef>
                <a:spcPct val="5000"/>
              </a:spcBef>
              <a:spcAft>
                <a:spcPct val="5000"/>
              </a:spcAft>
              <a:buFont typeface="Wingdings" pitchFamily="2" charset="2"/>
              <a:buNone/>
            </a:pPr>
            <a:r>
              <a:rPr lang="en-US" sz="1800" smtClean="0"/>
              <a:t>National Association of Charter School Authorizers. (2005, July.) </a:t>
            </a:r>
            <a:r>
              <a:rPr lang="en-US" sz="1800" i="1" smtClean="0"/>
              <a:t>Resource toolkit for working with education service providers.</a:t>
            </a:r>
            <a:r>
              <a:rPr lang="en-US" sz="1800" smtClean="0"/>
              <a:t> Chicago, IL: Author. Retrieved from </a:t>
            </a:r>
            <a:r>
              <a:rPr lang="en-US" sz="1800" smtClean="0">
                <a:hlinkClick r:id="rId6"/>
              </a:rPr>
              <a:t>http://www.qualitycharters.org/files/public/ESPToolkit2005.pdf</a:t>
            </a:r>
            <a:endParaRPr lang="en-US" sz="1800" smtClean="0"/>
          </a:p>
          <a:p>
            <a:pPr eaLnBrk="1" hangingPunct="1">
              <a:lnSpc>
                <a:spcPct val="80000"/>
              </a:lnSpc>
              <a:spcBef>
                <a:spcPct val="5000"/>
              </a:spcBef>
              <a:spcAft>
                <a:spcPct val="5000"/>
              </a:spcAft>
              <a:buFont typeface="Wingdings" pitchFamily="2" charset="2"/>
              <a:buNone/>
            </a:pPr>
            <a:r>
              <a:rPr lang="en-US" sz="1800" smtClean="0"/>
              <a:t>National Association of Charter School Authorizers (2009).</a:t>
            </a:r>
            <a:r>
              <a:rPr lang="en-US" sz="1800" i="1" smtClean="0"/>
              <a:t> Principles and standards for quality charter school authorizing: Revised edition. </a:t>
            </a:r>
            <a:r>
              <a:rPr lang="en-US" sz="1800" smtClean="0"/>
              <a:t>Chicago, IL: Author. Retrieved from </a:t>
            </a:r>
            <a:r>
              <a:rPr lang="en-US" sz="1800" smtClean="0">
                <a:hlinkClick r:id="rId7"/>
              </a:rPr>
              <a:t>http://www.qualitycharters.org/files/public/Principles_and_Standards_2009.pdf</a:t>
            </a:r>
            <a:endParaRPr lang="en-US" sz="1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612775" y="228600"/>
            <a:ext cx="8153400" cy="990600"/>
          </a:xfrm>
        </p:spPr>
        <p:txBody>
          <a:bodyPr/>
          <a:lstStyle/>
          <a:p>
            <a:pPr eaLnBrk="1" hangingPunct="1"/>
            <a:r>
              <a:rPr lang="en-US" smtClean="0"/>
              <a:t>RESOURCES</a:t>
            </a:r>
          </a:p>
        </p:txBody>
      </p:sp>
      <p:sp>
        <p:nvSpPr>
          <p:cNvPr id="75778" name="Date Placeholder 2"/>
          <p:cNvSpPr>
            <a:spLocks noGrp="1"/>
          </p:cNvSpPr>
          <p:nvPr>
            <p:ph type="dt" sz="quarter" idx="10"/>
          </p:nvPr>
        </p:nvSpPr>
        <p:spPr bwMode="auto">
          <a:xfrm>
            <a:off x="8077200" y="6416675"/>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5779" name="Footer Placeholder 3"/>
          <p:cNvSpPr>
            <a:spLocks noGrp="1"/>
          </p:cNvSpPr>
          <p:nvPr>
            <p:ph type="ftr" sz="quarter" idx="11"/>
          </p:nvPr>
        </p:nvSpPr>
        <p:spPr bwMode="auto">
          <a:xfrm>
            <a:off x="152400" y="6416675"/>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F44E49B-4EF5-476A-8D11-33B7F7EC5634}" type="slidenum">
              <a:rPr lang="en-US"/>
              <a:pPr>
                <a:defRPr/>
              </a:pPr>
              <a:t>28</a:t>
            </a:fld>
            <a:endParaRPr lang="en-US" dirty="0"/>
          </a:p>
        </p:txBody>
      </p:sp>
      <p:sp>
        <p:nvSpPr>
          <p:cNvPr id="69637" name="Content Placeholder 5"/>
          <p:cNvSpPr>
            <a:spLocks noGrp="1"/>
          </p:cNvSpPr>
          <p:nvPr>
            <p:ph sz="quarter" idx="1"/>
          </p:nvPr>
        </p:nvSpPr>
        <p:spPr>
          <a:xfrm>
            <a:off x="457200" y="1524000"/>
            <a:ext cx="8534400" cy="4343400"/>
          </a:xfrm>
        </p:spPr>
        <p:txBody>
          <a:bodyPr/>
          <a:lstStyle/>
          <a:p>
            <a:pPr eaLnBrk="1" hangingPunct="1">
              <a:lnSpc>
                <a:spcPct val="80000"/>
              </a:lnSpc>
              <a:spcBef>
                <a:spcPct val="0"/>
              </a:spcBef>
              <a:buFont typeface="Wingdings" pitchFamily="2" charset="2"/>
              <a:buNone/>
            </a:pPr>
            <a:r>
              <a:rPr lang="en-US" sz="1800" smtClean="0"/>
              <a:t>National Charter School Research Project</a:t>
            </a:r>
            <a:r>
              <a:rPr lang="en-US" sz="1800" i="1" smtClean="0"/>
              <a:t> </a:t>
            </a:r>
            <a:r>
              <a:rPr lang="en-US" sz="1800" smtClean="0"/>
              <a:t>(2007, August).</a:t>
            </a:r>
            <a:r>
              <a:rPr lang="en-US" sz="1800" i="1" smtClean="0"/>
              <a:t> Quantity counts: The growth of charter school management organizations.</a:t>
            </a:r>
            <a:r>
              <a:rPr lang="en-US" sz="1800" smtClean="0"/>
              <a:t> Seattle, WA: Center on Reinventing Public Education</a:t>
            </a:r>
            <a:r>
              <a:rPr lang="en-US" sz="1800" i="1" smtClean="0"/>
              <a:t>.</a:t>
            </a:r>
            <a:endParaRPr lang="en-US" sz="1800" smtClean="0"/>
          </a:p>
          <a:p>
            <a:pPr eaLnBrk="1" hangingPunct="1">
              <a:lnSpc>
                <a:spcPct val="80000"/>
              </a:lnSpc>
              <a:spcBef>
                <a:spcPct val="5000"/>
              </a:spcBef>
              <a:spcAft>
                <a:spcPct val="5000"/>
              </a:spcAft>
              <a:buFont typeface="Wingdings" pitchFamily="2" charset="2"/>
              <a:buNone/>
            </a:pPr>
            <a:r>
              <a:rPr lang="en-US" sz="1800" smtClean="0"/>
              <a:t>National Resource Center on Charter School Finance and Governance (2010). </a:t>
            </a:r>
            <a:r>
              <a:rPr lang="en-US" sz="1800" i="1" smtClean="0"/>
              <a:t>Empowering teachers through a CMO-created union.</a:t>
            </a:r>
            <a:r>
              <a:rPr lang="en-US" sz="1800" smtClean="0"/>
              <a:t> Washington, DC: Author. Retrieved from </a:t>
            </a:r>
            <a:r>
              <a:rPr lang="en-US" sz="1800" smtClean="0">
                <a:hlinkClick r:id="rId3"/>
              </a:rPr>
              <a:t>http://www.charterresource.org/</a:t>
            </a:r>
            <a:endParaRPr lang="en-US" sz="1800" smtClean="0"/>
          </a:p>
          <a:p>
            <a:pPr eaLnBrk="1" hangingPunct="1">
              <a:lnSpc>
                <a:spcPct val="80000"/>
              </a:lnSpc>
              <a:spcBef>
                <a:spcPct val="5000"/>
              </a:spcBef>
              <a:spcAft>
                <a:spcPct val="5000"/>
              </a:spcAft>
              <a:buFont typeface="Wingdings" pitchFamily="2" charset="2"/>
              <a:buNone/>
            </a:pPr>
            <a:r>
              <a:rPr lang="en-US" sz="1800" smtClean="0"/>
              <a:t>National Resource Center on Charter School Finance and Governance (2010). </a:t>
            </a:r>
            <a:r>
              <a:rPr lang="en-US" sz="1800" i="1" smtClean="0"/>
              <a:t>Implementing an in-house approach to teacher training and professional development</a:t>
            </a:r>
            <a:r>
              <a:rPr lang="en-US" sz="1800" smtClean="0"/>
              <a:t>. Washington, DC: Author. Retrieved from </a:t>
            </a:r>
            <a:r>
              <a:rPr lang="en-US" sz="1800" smtClean="0">
                <a:hlinkClick r:id="rId3"/>
              </a:rPr>
              <a:t>http://www.charterresource.org/</a:t>
            </a:r>
            <a:endParaRPr lang="en-US" sz="1800" smtClean="0"/>
          </a:p>
          <a:p>
            <a:pPr eaLnBrk="1" hangingPunct="1">
              <a:lnSpc>
                <a:spcPct val="80000"/>
              </a:lnSpc>
              <a:spcBef>
                <a:spcPct val="5000"/>
              </a:spcBef>
              <a:spcAft>
                <a:spcPct val="5000"/>
              </a:spcAft>
              <a:buFont typeface="Wingdings" pitchFamily="2" charset="2"/>
              <a:buNone/>
            </a:pPr>
            <a:r>
              <a:rPr lang="en-US" sz="1800" smtClean="0"/>
              <a:t>National Resource Center on Charter School Finance and Governance (2010). </a:t>
            </a:r>
            <a:r>
              <a:rPr lang="en-US" sz="1800" i="1" smtClean="0"/>
              <a:t>Mapping the landscape of charter management organizations: Issues to consider in supporting replication.</a:t>
            </a:r>
            <a:r>
              <a:rPr lang="en-US" sz="1800" smtClean="0"/>
              <a:t> Washington, DC: Author. Retrieved from </a:t>
            </a:r>
            <a:r>
              <a:rPr lang="en-US" sz="1800" smtClean="0">
                <a:hlinkClick r:id="rId3"/>
              </a:rPr>
              <a:t>http://www.charterresource.org/</a:t>
            </a:r>
            <a:endParaRPr lang="en-US" sz="1800" smtClean="0"/>
          </a:p>
          <a:p>
            <a:pPr eaLnBrk="1" hangingPunct="1">
              <a:lnSpc>
                <a:spcPct val="80000"/>
              </a:lnSpc>
              <a:spcBef>
                <a:spcPct val="5000"/>
              </a:spcBef>
              <a:spcAft>
                <a:spcPct val="5000"/>
              </a:spcAft>
              <a:buFont typeface="Wingdings" pitchFamily="2" charset="2"/>
              <a:buNone/>
            </a:pPr>
            <a:r>
              <a:rPr lang="en-US" sz="1800" smtClean="0"/>
              <a:t>National Resource Center on Charter School Finance and Governance (2010). </a:t>
            </a:r>
            <a:r>
              <a:rPr lang="en-US" sz="1800" i="1" smtClean="0"/>
              <a:t>Scaling up charter management organizations: Eight key lessons for success.</a:t>
            </a:r>
            <a:r>
              <a:rPr lang="en-US" sz="1800" smtClean="0"/>
              <a:t> Washington, DC: Author. Retrieved from </a:t>
            </a:r>
            <a:r>
              <a:rPr lang="en-US" sz="1800" smtClean="0">
                <a:hlinkClick r:id="rId3"/>
              </a:rPr>
              <a:t>http://www.charterresource.org/</a:t>
            </a:r>
            <a:endParaRPr lang="en-US" sz="1800" smtClean="0"/>
          </a:p>
          <a:p>
            <a:pPr eaLnBrk="1" hangingPunct="1">
              <a:lnSpc>
                <a:spcPct val="80000"/>
              </a:lnSpc>
              <a:spcBef>
                <a:spcPct val="5000"/>
              </a:spcBef>
              <a:spcAft>
                <a:spcPct val="5000"/>
              </a:spcAft>
              <a:buFont typeface="Wingdings" pitchFamily="2" charset="2"/>
              <a:buNone/>
            </a:pPr>
            <a:r>
              <a:rPr lang="en-US" sz="1800" smtClean="0"/>
              <a:t>Perlman, C. L., &amp; Redding, S. (Eds). (2010).</a:t>
            </a:r>
            <a:r>
              <a:rPr lang="en-US" sz="1800" i="1" smtClean="0"/>
              <a:t> Handbook on effective implementation of school improvement grants. </a:t>
            </a:r>
            <a:r>
              <a:rPr lang="en-US" sz="1800" smtClean="0"/>
              <a:t>Lincoln, IL: Center on Innovation &amp; Improvement. Retrieved from </a:t>
            </a:r>
            <a:r>
              <a:rPr lang="en-US" sz="1800" u="sng" smtClean="0">
                <a:hlinkClick r:id="rId4"/>
              </a:rPr>
              <a:t>http://www.centerii.org/survey</a:t>
            </a:r>
            <a:endParaRPr lang="en-US" sz="1800" smtClean="0"/>
          </a:p>
          <a:p>
            <a:pPr eaLnBrk="1" hangingPunct="1">
              <a:lnSpc>
                <a:spcPct val="80000"/>
              </a:lnSpc>
              <a:spcBef>
                <a:spcPct val="5000"/>
              </a:spcBef>
              <a:spcAft>
                <a:spcPct val="10000"/>
              </a:spcAft>
              <a:buFont typeface="Wingdings" pitchFamily="2" charset="2"/>
              <a:buNone/>
            </a:pPr>
            <a:r>
              <a:rPr lang="en-US" sz="1800" smtClean="0"/>
              <a:t>Redding, S. (2006). </a:t>
            </a:r>
            <a:r>
              <a:rPr lang="en-US" sz="1800" i="1" smtClean="0"/>
              <a:t>The mega system: Deciding. Learning. Connecting</a:t>
            </a:r>
            <a:r>
              <a:rPr lang="en-US" sz="1800" smtClean="0"/>
              <a:t>. Lincoln, IL: Academic Development Institute. Retrieved from </a:t>
            </a:r>
            <a:r>
              <a:rPr lang="en-US" sz="1800" u="sng" smtClean="0">
                <a:hlinkClick r:id="rId4"/>
              </a:rPr>
              <a:t>www.centerii.org/survey</a:t>
            </a:r>
            <a:endParaRPr lang="en-US" sz="1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a:xfrm>
            <a:off x="612775" y="228600"/>
            <a:ext cx="8153400" cy="990600"/>
          </a:xfrm>
        </p:spPr>
        <p:txBody>
          <a:bodyPr/>
          <a:lstStyle/>
          <a:p>
            <a:pPr eaLnBrk="1" hangingPunct="1"/>
            <a:r>
              <a:rPr lang="en-US" smtClean="0"/>
              <a:t>RESOURCES</a:t>
            </a:r>
          </a:p>
        </p:txBody>
      </p:sp>
      <p:sp>
        <p:nvSpPr>
          <p:cNvPr id="71682" name="Date Placeholder 2"/>
          <p:cNvSpPr txBox="1">
            <a:spLocks noGrp="1"/>
          </p:cNvSpPr>
          <p:nvPr/>
        </p:nvSpPr>
        <p:spPr bwMode="auto">
          <a:xfrm>
            <a:off x="8077200" y="6416675"/>
            <a:ext cx="990600" cy="365125"/>
          </a:xfrm>
          <a:prstGeom prst="rect">
            <a:avLst/>
          </a:prstGeom>
          <a:noFill/>
          <a:ln w="9525">
            <a:noFill/>
            <a:miter lim="800000"/>
            <a:headEnd/>
            <a:tailEnd/>
          </a:ln>
        </p:spPr>
        <p:txBody>
          <a:bodyPr anchor="ctr"/>
          <a:lstStyle/>
          <a:p>
            <a:r>
              <a:rPr lang="en-US" sz="1400">
                <a:solidFill>
                  <a:schemeClr val="tx2"/>
                </a:solidFill>
                <a:latin typeface="Tw Cen MT" pitchFamily="34" charset="0"/>
              </a:rPr>
              <a:t>3/5/2010</a:t>
            </a:r>
          </a:p>
        </p:txBody>
      </p:sp>
      <p:sp>
        <p:nvSpPr>
          <p:cNvPr id="71683" name="Footer Placeholder 3"/>
          <p:cNvSpPr txBox="1">
            <a:spLocks noGrp="1"/>
          </p:cNvSpPr>
          <p:nvPr/>
        </p:nvSpPr>
        <p:spPr bwMode="auto">
          <a:xfrm>
            <a:off x="152400" y="6416675"/>
            <a:ext cx="7696200" cy="365125"/>
          </a:xfrm>
          <a:prstGeom prst="rect">
            <a:avLst/>
          </a:prstGeom>
          <a:noFill/>
          <a:ln w="9525">
            <a:noFill/>
            <a:miter lim="800000"/>
            <a:headEnd/>
            <a:tailEnd/>
          </a:ln>
        </p:spPr>
        <p:txBody>
          <a:bodyPr anchor="ctr"/>
          <a:lstStyle/>
          <a:p>
            <a:pPr algn="r"/>
            <a:r>
              <a:rPr lang="en-US" sz="1400">
                <a:solidFill>
                  <a:schemeClr val="tx2"/>
                </a:solidFill>
                <a:latin typeface="Tw Cen MT" pitchFamily="34" charset="0"/>
              </a:rPr>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C81FB54E-B00D-499C-8866-0FEE213657C9}" type="slidenum">
              <a:rPr lang="en-US" sz="1400" b="1">
                <a:solidFill>
                  <a:srgbClr val="FFFFFF"/>
                </a:solidFill>
                <a:latin typeface="+mn-lt"/>
              </a:rPr>
              <a:pPr algn="ctr" fontAlgn="auto">
                <a:spcBef>
                  <a:spcPts val="0"/>
                </a:spcBef>
                <a:spcAft>
                  <a:spcPts val="0"/>
                </a:spcAft>
                <a:defRPr/>
              </a:pPr>
              <a:t>29</a:t>
            </a:fld>
            <a:endParaRPr lang="en-US" sz="1400" b="1" dirty="0">
              <a:solidFill>
                <a:srgbClr val="FFFFFF"/>
              </a:solidFill>
              <a:latin typeface="+mn-lt"/>
            </a:endParaRPr>
          </a:p>
        </p:txBody>
      </p:sp>
      <p:sp>
        <p:nvSpPr>
          <p:cNvPr id="71685" name="Content Placeholder 5"/>
          <p:cNvSpPr>
            <a:spLocks noGrp="1"/>
          </p:cNvSpPr>
          <p:nvPr>
            <p:ph sz="quarter" idx="4294967295"/>
          </p:nvPr>
        </p:nvSpPr>
        <p:spPr>
          <a:xfrm>
            <a:off x="457200" y="1524000"/>
            <a:ext cx="8534400" cy="4800600"/>
          </a:xfrm>
        </p:spPr>
        <p:txBody>
          <a:bodyPr/>
          <a:lstStyle/>
          <a:p>
            <a:pPr eaLnBrk="1" hangingPunct="1">
              <a:lnSpc>
                <a:spcPct val="80000"/>
              </a:lnSpc>
              <a:spcBef>
                <a:spcPct val="5000"/>
              </a:spcBef>
              <a:spcAft>
                <a:spcPct val="5000"/>
              </a:spcAft>
              <a:buFont typeface="Wingdings" pitchFamily="2" charset="2"/>
              <a:buNone/>
            </a:pPr>
            <a:r>
              <a:rPr lang="en-US" sz="1800" smtClean="0"/>
              <a:t>Redding, S. (2010).</a:t>
            </a:r>
            <a:r>
              <a:rPr lang="en-US" sz="1800" i="1" smtClean="0"/>
              <a:t> Selecting the intervention model and partners. </a:t>
            </a:r>
            <a:r>
              <a:rPr lang="en-US" sz="1800" smtClean="0"/>
              <a:t>Lincoln, IL:</a:t>
            </a:r>
            <a:r>
              <a:rPr lang="en-US" sz="1800" i="1" smtClean="0"/>
              <a:t> </a:t>
            </a:r>
            <a:r>
              <a:rPr lang="en-US" sz="1800" smtClean="0"/>
              <a:t>Center on Innovation &amp; Improvement. Retrieved from </a:t>
            </a:r>
            <a:r>
              <a:rPr lang="en-US" sz="1800" u="sng" smtClean="0">
                <a:hlinkClick r:id="rId3"/>
              </a:rPr>
              <a:t>www.centerii.org/survey</a:t>
            </a:r>
            <a:endParaRPr lang="en-US" sz="1800" u="sng" smtClean="0"/>
          </a:p>
          <a:p>
            <a:pPr eaLnBrk="1" hangingPunct="1">
              <a:lnSpc>
                <a:spcPct val="80000"/>
              </a:lnSpc>
              <a:spcBef>
                <a:spcPct val="5000"/>
              </a:spcBef>
              <a:spcAft>
                <a:spcPct val="5000"/>
              </a:spcAft>
              <a:buFont typeface="Wingdings" pitchFamily="2" charset="2"/>
              <a:buNone/>
            </a:pPr>
            <a:r>
              <a:rPr lang="en-US" sz="1800" smtClean="0"/>
              <a:t>Redding, S., &amp; Walberg, H. (Eds.). (2008).</a:t>
            </a:r>
            <a:r>
              <a:rPr lang="en-US" sz="1800" i="1" smtClean="0"/>
              <a:t> Handbook on statewide systems of support. </a:t>
            </a:r>
            <a:r>
              <a:rPr lang="en-US" sz="1800" smtClean="0"/>
              <a:t>Lincoln, IL: Center on Innovation &amp; Improvement. Retrieved from </a:t>
            </a:r>
            <a:r>
              <a:rPr lang="en-US" sz="1800" u="sng" smtClean="0">
                <a:hlinkClick r:id="rId3"/>
              </a:rPr>
              <a:t>www.centerii.org/survey</a:t>
            </a:r>
            <a:endParaRPr lang="en-US" sz="1800" smtClean="0"/>
          </a:p>
          <a:p>
            <a:pPr eaLnBrk="1" hangingPunct="1">
              <a:lnSpc>
                <a:spcPct val="80000"/>
              </a:lnSpc>
              <a:spcBef>
                <a:spcPct val="5000"/>
              </a:spcBef>
              <a:spcAft>
                <a:spcPct val="5000"/>
              </a:spcAft>
              <a:buFont typeface="Wingdings" pitchFamily="2" charset="2"/>
              <a:buNone/>
            </a:pPr>
            <a:r>
              <a:rPr lang="en-US" sz="1800" smtClean="0"/>
              <a:t>Rhim, L. M. (2009). </a:t>
            </a:r>
            <a:r>
              <a:rPr lang="en-US" sz="1800" i="1" smtClean="0"/>
              <a:t>Charter School Replication: Growing a Quality Charter School Sector</a:t>
            </a:r>
            <a:r>
              <a:rPr lang="en-US" sz="1800" smtClean="0"/>
              <a:t>. National Association of Charter School Authorizers. </a:t>
            </a:r>
            <a:r>
              <a:rPr lang="en-US" sz="1800" smtClean="0">
                <a:hlinkClick r:id="rId4"/>
              </a:rPr>
              <a:t>http://www.qualitycharters.org/files/public/Charter_School_Replication_Policy_Guide.pdf</a:t>
            </a:r>
            <a:endParaRPr lang="en-US" sz="1800" smtClean="0"/>
          </a:p>
          <a:p>
            <a:pPr eaLnBrk="1" hangingPunct="1">
              <a:lnSpc>
                <a:spcPct val="80000"/>
              </a:lnSpc>
              <a:spcBef>
                <a:spcPct val="5000"/>
              </a:spcBef>
              <a:spcAft>
                <a:spcPct val="5000"/>
              </a:spcAft>
              <a:buFont typeface="Wingdings" pitchFamily="2" charset="2"/>
              <a:buNone/>
            </a:pPr>
            <a:r>
              <a:rPr lang="en-US" sz="1800" smtClean="0"/>
              <a:t>Rhim, L. M., &amp; Brinson, D. (2010). Retrofitting bureaucracy: Factors influencing charter schools’ access to federal entitlement programs. Lincoln: ILThe Center on Innovation &amp; Improvement. Retrieved from </a:t>
            </a:r>
            <a:r>
              <a:rPr lang="en-US" sz="1800" smtClean="0">
                <a:hlinkClick r:id="rId3"/>
              </a:rPr>
              <a:t>http://www.centerii.org/survey</a:t>
            </a:r>
            <a:endParaRPr lang="en-US" sz="1800" smtClean="0"/>
          </a:p>
          <a:p>
            <a:pPr eaLnBrk="1" hangingPunct="1">
              <a:lnSpc>
                <a:spcPct val="80000"/>
              </a:lnSpc>
              <a:spcBef>
                <a:spcPct val="5000"/>
              </a:spcBef>
              <a:spcAft>
                <a:spcPct val="5000"/>
              </a:spcAft>
              <a:buFont typeface="Wingdings" pitchFamily="2" charset="2"/>
              <a:buNone/>
            </a:pPr>
            <a:r>
              <a:rPr lang="en-US" sz="1800" smtClean="0"/>
              <a:t>Walberg, H. J. (Ed.). (2007). </a:t>
            </a:r>
            <a:r>
              <a:rPr lang="en-US" sz="1800" i="1" smtClean="0"/>
              <a:t>Handbook on restructuring and substantial school improvement.</a:t>
            </a:r>
            <a:r>
              <a:rPr lang="en-US" sz="1800" smtClean="0"/>
              <a:t> Lincoln, IL: Center on Innovation and Improvement. Retrieved from </a:t>
            </a:r>
            <a:r>
              <a:rPr lang="en-US" sz="1800" u="sng" smtClean="0">
                <a:hlinkClick r:id="rId3"/>
              </a:rPr>
              <a:t>www.centerii.org/survey</a:t>
            </a:r>
            <a:endParaRPr lang="en-US" sz="1800" u="sng"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0"/>
            <a:ext cx="9144000" cy="1295400"/>
          </a:xfrm>
        </p:spPr>
        <p:txBody>
          <a:bodyPr>
            <a:noAutofit/>
          </a:bodyPr>
          <a:lstStyle/>
          <a:p>
            <a:pPr eaLnBrk="1" fontAlgn="auto" hangingPunct="1">
              <a:spcAft>
                <a:spcPts val="0"/>
              </a:spcAft>
              <a:defRPr/>
            </a:pPr>
            <a:r>
              <a:rPr lang="en-US" sz="1600" b="1" dirty="0" smtClean="0"/>
              <a:t>COMPREHENSIVE TECHNICAL ASSISTANCE CENTERS</a:t>
            </a:r>
            <a:r>
              <a:rPr lang="en-US" sz="1600" b="1" i="1" dirty="0" smtClean="0"/>
              <a:t/>
            </a:r>
            <a:br>
              <a:rPr lang="en-US" sz="1600" b="1" i="1" dirty="0" smtClean="0"/>
            </a:br>
            <a:r>
              <a:rPr lang="en-US" sz="16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dirty="0"/>
          </a:p>
        </p:txBody>
      </p:sp>
      <p:sp>
        <p:nvSpPr>
          <p:cNvPr id="18434" name="Content Placeholder 9"/>
          <p:cNvSpPr>
            <a:spLocks noGrp="1"/>
          </p:cNvSpPr>
          <p:nvPr>
            <p:ph type="subTitle" idx="1"/>
          </p:nvPr>
        </p:nvSpPr>
        <p:spPr>
          <a:xfrm>
            <a:off x="0" y="1447800"/>
            <a:ext cx="5029200" cy="5287963"/>
          </a:xfrm>
        </p:spPr>
        <p:txBody>
          <a:bodyPr/>
          <a:lstStyle/>
          <a:p>
            <a:pPr eaLnBrk="1" hangingPunct="1"/>
            <a:r>
              <a:rPr lang="en-US" sz="1600" b="1" i="1" smtClean="0"/>
              <a:t>NATIONAL CONTENT CENTERS</a:t>
            </a:r>
          </a:p>
          <a:p>
            <a:pPr algn="just" eaLnBrk="1" hangingPunct="1">
              <a:spcBef>
                <a:spcPct val="0"/>
              </a:spcBef>
            </a:pPr>
            <a:r>
              <a:rPr lang="en-US" sz="1600" smtClean="0"/>
              <a:t>Assessment and Accountability Comprehensive Center</a:t>
            </a:r>
          </a:p>
          <a:p>
            <a:pPr eaLnBrk="1" hangingPunct="1">
              <a:spcBef>
                <a:spcPct val="0"/>
              </a:spcBef>
            </a:pPr>
            <a:r>
              <a:rPr lang="en-US" sz="1600" b="1" smtClean="0"/>
              <a:t>Center on Innovation &amp; Improvement</a:t>
            </a:r>
          </a:p>
          <a:p>
            <a:pPr eaLnBrk="1" hangingPunct="1">
              <a:spcBef>
                <a:spcPct val="0"/>
              </a:spcBef>
            </a:pPr>
            <a:r>
              <a:rPr lang="en-US" sz="1600" smtClean="0"/>
              <a:t>Center on Instruction</a:t>
            </a:r>
          </a:p>
          <a:p>
            <a:pPr eaLnBrk="1" hangingPunct="1">
              <a:spcBef>
                <a:spcPct val="0"/>
              </a:spcBef>
            </a:pPr>
            <a:r>
              <a:rPr lang="en-US" sz="1600" smtClean="0"/>
              <a:t>National Comprehensive Center for Teacher Quality</a:t>
            </a:r>
          </a:p>
          <a:p>
            <a:pPr eaLnBrk="1" hangingPunct="1">
              <a:spcBef>
                <a:spcPct val="0"/>
              </a:spcBef>
            </a:pPr>
            <a:r>
              <a:rPr lang="en-US" sz="1600" smtClean="0"/>
              <a:t>National High School Center</a:t>
            </a:r>
          </a:p>
          <a:p>
            <a:pPr eaLnBrk="1" hangingPunct="1"/>
            <a:endParaRPr lang="en-US" sz="1400" smtClean="0"/>
          </a:p>
          <a:p>
            <a:pPr algn="ctr" eaLnBrk="1" hangingPunct="1"/>
            <a:r>
              <a:rPr lang="en-US" sz="1800" b="1" smtClean="0"/>
              <a:t>For directory of the centers </a:t>
            </a:r>
          </a:p>
          <a:p>
            <a:pPr algn="ctr" eaLnBrk="1" hangingPunct="1"/>
            <a:r>
              <a:rPr lang="en-US" sz="1800" b="1" smtClean="0"/>
              <a:t>see:  </a:t>
            </a:r>
            <a:r>
              <a:rPr lang="en-US" sz="1800" b="1" u="sng" smtClean="0">
                <a:hlinkClick r:id="rId3"/>
              </a:rPr>
              <a:t>www.centerii.org</a:t>
            </a:r>
            <a:endParaRPr lang="en-US" sz="1800" b="1" u="sng" smtClean="0"/>
          </a:p>
          <a:p>
            <a:pPr algn="ctr" eaLnBrk="1" hangingPunct="1"/>
            <a:endParaRPr lang="en-US" sz="1800" b="1" u="sng" smtClean="0"/>
          </a:p>
          <a:p>
            <a:pPr algn="ctr" eaLnBrk="1" hangingPunct="1"/>
            <a:endParaRPr lang="en-US" sz="1800" b="1" u="sng" smtClean="0"/>
          </a:p>
          <a:p>
            <a:pPr algn="ctr" eaLnBrk="1" hangingPunct="1"/>
            <a:endParaRPr lang="en-US" sz="1800" b="1" u="sng" smtClean="0"/>
          </a:p>
          <a:p>
            <a:pPr eaLnBrk="1" hangingPunct="1"/>
            <a:endParaRPr lang="en-US" sz="1800" b="1" u="sng" smtClean="0"/>
          </a:p>
          <a:p>
            <a:pPr eaLnBrk="1" hangingPunct="1"/>
            <a:endParaRPr lang="en-US" sz="1800" b="1" u="sng" smtClean="0"/>
          </a:p>
          <a:p>
            <a:pPr eaLnBrk="1" hangingPunct="1"/>
            <a:endParaRPr lang="en-US" sz="1600" smtClean="0"/>
          </a:p>
          <a:p>
            <a:pPr eaLnBrk="1" hangingPunct="1"/>
            <a:endParaRPr lang="en-US" sz="1200" smtClean="0"/>
          </a:p>
        </p:txBody>
      </p:sp>
      <p:sp>
        <p:nvSpPr>
          <p:cNvPr id="18436" name="Slide Number Placeholder 5"/>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89D9797D-E563-4133-BF87-6B6A4C92EAC6}" type="slidenum">
              <a:rPr lang="en-US"/>
              <a:pPr fontAlgn="base">
                <a:spcBef>
                  <a:spcPct val="0"/>
                </a:spcBef>
                <a:spcAft>
                  <a:spcPct val="0"/>
                </a:spcAft>
                <a:defRPr/>
              </a:pPr>
              <a:t>3</a:t>
            </a:fld>
            <a:endParaRPr lang="en-US"/>
          </a:p>
        </p:txBody>
      </p:sp>
      <p:sp>
        <p:nvSpPr>
          <p:cNvPr id="2" name="Content Placeholder 10"/>
          <p:cNvSpPr>
            <a:spLocks noGrp="1"/>
          </p:cNvSpPr>
          <p:nvPr>
            <p:ph sz="quarter" idx="4294967295"/>
          </p:nvPr>
        </p:nvSpPr>
        <p:spPr>
          <a:xfrm>
            <a:off x="4997450" y="1524000"/>
            <a:ext cx="4146550" cy="4572000"/>
          </a:xfrm>
        </p:spPr>
        <p:txBody>
          <a:bodyPr/>
          <a:lstStyle/>
          <a:p>
            <a:pPr eaLnBrk="1" hangingPunct="1">
              <a:buFont typeface="Wingdings" pitchFamily="2" charset="2"/>
              <a:buNone/>
            </a:pPr>
            <a:r>
              <a:rPr lang="en-US" sz="1600" b="1" i="1" smtClean="0"/>
              <a:t>REGIONAL COMPREHENSIVE CENTERS</a:t>
            </a:r>
          </a:p>
          <a:p>
            <a:pPr eaLnBrk="1" hangingPunct="1">
              <a:spcBef>
                <a:spcPct val="0"/>
              </a:spcBef>
            </a:pPr>
            <a:r>
              <a:rPr lang="en-US" sz="1600" smtClean="0"/>
              <a:t>Alaska Comprehensive Center </a:t>
            </a:r>
          </a:p>
          <a:p>
            <a:pPr eaLnBrk="1" hangingPunct="1">
              <a:spcBef>
                <a:spcPct val="0"/>
              </a:spcBef>
            </a:pPr>
            <a:r>
              <a:rPr lang="en-US" sz="1600" smtClean="0"/>
              <a:t>Appalachia Region Comprehensive Center </a:t>
            </a:r>
          </a:p>
          <a:p>
            <a:pPr eaLnBrk="1" hangingPunct="1">
              <a:spcBef>
                <a:spcPct val="0"/>
              </a:spcBef>
            </a:pPr>
            <a:r>
              <a:rPr lang="en-US" sz="1600" smtClean="0"/>
              <a:t>California Comprehensive Center </a:t>
            </a:r>
          </a:p>
          <a:p>
            <a:pPr eaLnBrk="1" hangingPunct="1">
              <a:spcBef>
                <a:spcPct val="0"/>
              </a:spcBef>
            </a:pPr>
            <a:r>
              <a:rPr lang="en-US" sz="1600" smtClean="0"/>
              <a:t>Florida &amp; Islands Comprehensive Center </a:t>
            </a:r>
          </a:p>
          <a:p>
            <a:pPr eaLnBrk="1" hangingPunct="1">
              <a:spcBef>
                <a:spcPct val="0"/>
              </a:spcBef>
            </a:pPr>
            <a:r>
              <a:rPr lang="en-US" sz="1600" smtClean="0"/>
              <a:t>Great Lakes East Comprehensive Center </a:t>
            </a:r>
          </a:p>
          <a:p>
            <a:pPr eaLnBrk="1" hangingPunct="1">
              <a:spcBef>
                <a:spcPct val="0"/>
              </a:spcBef>
            </a:pPr>
            <a:r>
              <a:rPr lang="en-US" sz="1600" smtClean="0"/>
              <a:t>Great Lakes West Region Comprehensive Center </a:t>
            </a:r>
          </a:p>
          <a:p>
            <a:pPr eaLnBrk="1" hangingPunct="1">
              <a:spcBef>
                <a:spcPct val="0"/>
              </a:spcBef>
            </a:pPr>
            <a:r>
              <a:rPr lang="en-US" sz="1600" smtClean="0"/>
              <a:t>The Mid-Atlantic Comprehensive Center </a:t>
            </a:r>
          </a:p>
          <a:p>
            <a:pPr eaLnBrk="1" hangingPunct="1">
              <a:spcBef>
                <a:spcPct val="0"/>
              </a:spcBef>
            </a:pPr>
            <a:r>
              <a:rPr lang="en-US" sz="1600" smtClean="0"/>
              <a:t>Mid-Continent Comprehensive Center </a:t>
            </a:r>
          </a:p>
          <a:p>
            <a:pPr eaLnBrk="1" hangingPunct="1">
              <a:spcBef>
                <a:spcPct val="0"/>
              </a:spcBef>
            </a:pPr>
            <a:r>
              <a:rPr lang="en-US" sz="1600" smtClean="0"/>
              <a:t>New England Comprehensive </a:t>
            </a:r>
          </a:p>
          <a:p>
            <a:pPr eaLnBrk="1" hangingPunct="1">
              <a:spcBef>
                <a:spcPct val="0"/>
              </a:spcBef>
            </a:pPr>
            <a:r>
              <a:rPr lang="en-US" sz="1600" smtClean="0"/>
              <a:t>New York Comprehensive </a:t>
            </a:r>
          </a:p>
          <a:p>
            <a:pPr eaLnBrk="1" hangingPunct="1">
              <a:spcBef>
                <a:spcPct val="0"/>
              </a:spcBef>
            </a:pPr>
            <a:r>
              <a:rPr lang="en-US" sz="1600" smtClean="0"/>
              <a:t>North Central Comprehensive Center </a:t>
            </a:r>
          </a:p>
          <a:p>
            <a:pPr eaLnBrk="1" hangingPunct="1">
              <a:spcBef>
                <a:spcPct val="0"/>
              </a:spcBef>
            </a:pPr>
            <a:r>
              <a:rPr lang="en-US" sz="1600" smtClean="0"/>
              <a:t>Northwest Regional Comprehensive </a:t>
            </a:r>
          </a:p>
          <a:p>
            <a:pPr eaLnBrk="1" hangingPunct="1">
              <a:spcBef>
                <a:spcPct val="0"/>
              </a:spcBef>
            </a:pPr>
            <a:r>
              <a:rPr lang="en-US" sz="1600" smtClean="0"/>
              <a:t>Pacific Comprehensive Center </a:t>
            </a:r>
          </a:p>
          <a:p>
            <a:pPr eaLnBrk="1" hangingPunct="1">
              <a:spcBef>
                <a:spcPct val="0"/>
              </a:spcBef>
            </a:pPr>
            <a:r>
              <a:rPr lang="en-US" sz="1600" smtClean="0"/>
              <a:t>Southeast Comprehensive </a:t>
            </a:r>
          </a:p>
          <a:p>
            <a:pPr eaLnBrk="1" hangingPunct="1">
              <a:spcBef>
                <a:spcPct val="0"/>
              </a:spcBef>
            </a:pPr>
            <a:r>
              <a:rPr lang="en-US" sz="1600" smtClean="0"/>
              <a:t>Southwest Comprehensive Center </a:t>
            </a:r>
          </a:p>
          <a:p>
            <a:pPr eaLnBrk="1" hangingPunct="1">
              <a:spcBef>
                <a:spcPct val="0"/>
              </a:spcBef>
            </a:pPr>
            <a:r>
              <a:rPr lang="en-US" sz="1600" smtClean="0"/>
              <a:t>Texas Comprehensive Center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609600" y="228600"/>
            <a:ext cx="8305800" cy="1143000"/>
          </a:xfrm>
        </p:spPr>
        <p:txBody>
          <a:bodyPr/>
          <a:lstStyle/>
          <a:p>
            <a:pPr eaLnBrk="1" hangingPunct="1"/>
            <a:r>
              <a:rPr lang="en-US" smtClean="0"/>
              <a:t>FURTHER QUESTIONS….</a:t>
            </a:r>
          </a:p>
        </p:txBody>
      </p:sp>
      <p:sp>
        <p:nvSpPr>
          <p:cNvPr id="73730" name="Rectangle 3"/>
          <p:cNvSpPr>
            <a:spLocks noGrp="1" noChangeArrowheads="1"/>
          </p:cNvSpPr>
          <p:nvPr>
            <p:ph sz="quarter" idx="1"/>
          </p:nvPr>
        </p:nvSpPr>
        <p:spPr>
          <a:xfrm>
            <a:off x="762000" y="1600200"/>
            <a:ext cx="7391400" cy="2057400"/>
          </a:xfrm>
        </p:spPr>
        <p:txBody>
          <a:bodyPr/>
          <a:lstStyle/>
          <a:p>
            <a:pPr algn="ctr" eaLnBrk="1" hangingPunct="1">
              <a:spcBef>
                <a:spcPts val="600"/>
              </a:spcBef>
              <a:buFont typeface="Wingdings" pitchFamily="2" charset="2"/>
              <a:buNone/>
              <a:tabLst>
                <a:tab pos="347663" algn="l"/>
              </a:tabLst>
            </a:pPr>
            <a:endParaRPr lang="en-US" sz="6600" smtClean="0">
              <a:solidFill>
                <a:schemeClr val="accent1"/>
              </a:solidFill>
              <a:hlinkClick r:id="rId3"/>
            </a:endParaRPr>
          </a:p>
          <a:p>
            <a:pPr algn="ctr" eaLnBrk="1" hangingPunct="1">
              <a:lnSpc>
                <a:spcPct val="120000"/>
              </a:lnSpc>
              <a:spcBef>
                <a:spcPts val="600"/>
              </a:spcBef>
              <a:buFont typeface="Wingdings" pitchFamily="2" charset="2"/>
              <a:buNone/>
              <a:tabLst>
                <a:tab pos="347663" algn="l"/>
              </a:tabLst>
            </a:pPr>
            <a:r>
              <a:rPr lang="en-US" sz="4400" b="1" smtClean="0">
                <a:solidFill>
                  <a:schemeClr val="accent1"/>
                </a:solidFill>
              </a:rPr>
              <a:t>http://www.centerii.org/</a:t>
            </a:r>
            <a:endParaRPr lang="en-US" sz="2000" smtClean="0"/>
          </a:p>
        </p:txBody>
      </p:sp>
      <p:sp>
        <p:nvSpPr>
          <p:cNvPr id="73731" name="Rectangle 9"/>
          <p:cNvSpPr>
            <a:spLocks noChangeArrowheads="1"/>
          </p:cNvSpPr>
          <p:nvPr/>
        </p:nvSpPr>
        <p:spPr bwMode="auto">
          <a:xfrm>
            <a:off x="609600" y="4038600"/>
            <a:ext cx="8001000" cy="1795463"/>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a:solidFill>
                  <a:schemeClr val="accent1"/>
                </a:solidFill>
                <a:latin typeface="Tw Cen MT" pitchFamily="34" charset="0"/>
              </a:rPr>
              <a:t>Webinar citation:</a:t>
            </a:r>
          </a:p>
          <a:p>
            <a:pPr>
              <a:tabLst>
                <a:tab pos="347663" algn="l"/>
              </a:tabLst>
            </a:pPr>
            <a:r>
              <a:rPr lang="en-US" b="1">
                <a:latin typeface="Tw Cen MT" pitchFamily="34" charset="0"/>
              </a:rPr>
              <a:t>Center on Innovation &amp; Improvement (Writer, Producer), &amp; Council of Chief State School Officers (Producer). (2010, March). </a:t>
            </a:r>
            <a:r>
              <a:rPr lang="en-US" b="1" i="1">
                <a:latin typeface="Tw Cen MT" pitchFamily="34" charset="0"/>
              </a:rPr>
              <a:t>School improvement Grant (SIG) intervention models: The restart model.</a:t>
            </a:r>
            <a:r>
              <a:rPr lang="en-US" b="1">
                <a:latin typeface="Tw Cen MT" pitchFamily="34" charset="0"/>
              </a:rPr>
              <a:t> [audiovisual recording]. Prepared for the National Network of State School Improvement Leaders. Lincoln, IL: Center on Innovation &amp; Improvement. Retrieved from http://www.centerii.org/</a:t>
            </a:r>
          </a:p>
        </p:txBody>
      </p:sp>
      <p:sp>
        <p:nvSpPr>
          <p:cNvPr id="7782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7829" name="Footer Placeholder 3"/>
          <p:cNvSpPr>
            <a:spLocks noGrp="1"/>
          </p:cNvSpPr>
          <p:nvPr>
            <p:ph type="ftr" sz="quarter" idx="11"/>
          </p:nvPr>
        </p:nvSpPr>
        <p:spPr bwMode="auto">
          <a:xfrm>
            <a:off x="152400" y="6248400"/>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41C77690-BAC8-4FBD-A3D9-FA2D2F29FCF9}" type="slidenum">
              <a:rPr lang="en-US" sz="1400" b="1">
                <a:solidFill>
                  <a:srgbClr val="FFFFFF"/>
                </a:solidFill>
                <a:latin typeface="+mn-lt"/>
              </a:rPr>
              <a:pPr algn="ctr" fontAlgn="auto">
                <a:spcBef>
                  <a:spcPts val="0"/>
                </a:spcBef>
                <a:spcAft>
                  <a:spcPts val="0"/>
                </a:spcAft>
                <a:defRPr/>
              </a:pPr>
              <a:t>30</a:t>
            </a:fld>
            <a:endParaRPr lang="en-US" sz="1400" b="1" dirty="0">
              <a:solidFill>
                <a:srgbClr val="FFFFFF"/>
              </a:solidFill>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pPr algn="ctr" eaLnBrk="1" hangingPunct="1"/>
            <a:r>
              <a:rPr lang="en-US" b="1" smtClean="0"/>
              <a:t>Featured Presenter</a:t>
            </a:r>
          </a:p>
        </p:txBody>
      </p:sp>
      <p:pic>
        <p:nvPicPr>
          <p:cNvPr id="20482" name="Picture 4" descr="Lauren"/>
          <p:cNvPicPr>
            <a:picLocks noGrp="1" noChangeAspect="1" noChangeArrowheads="1"/>
          </p:cNvPicPr>
          <p:nvPr>
            <p:ph type="body" idx="4294967295"/>
          </p:nvPr>
        </p:nvPicPr>
        <p:blipFill>
          <a:blip r:embed="rId3"/>
          <a:srcRect/>
          <a:stretch>
            <a:fillRect/>
          </a:stretch>
        </p:blipFill>
        <p:spPr>
          <a:xfrm>
            <a:off x="2514600" y="1371600"/>
            <a:ext cx="4359275" cy="3268663"/>
          </a:xfrm>
        </p:spPr>
      </p:pic>
      <p:sp>
        <p:nvSpPr>
          <p:cNvPr id="20483" name="Text Box 5"/>
          <p:cNvSpPr txBox="1">
            <a:spLocks noChangeArrowheads="1"/>
          </p:cNvSpPr>
          <p:nvPr/>
        </p:nvSpPr>
        <p:spPr bwMode="auto">
          <a:xfrm>
            <a:off x="381000" y="4724400"/>
            <a:ext cx="8229600" cy="1066800"/>
          </a:xfrm>
          <a:prstGeom prst="rect">
            <a:avLst/>
          </a:prstGeom>
          <a:noFill/>
          <a:ln w="9525">
            <a:noFill/>
            <a:miter lim="800000"/>
            <a:headEnd/>
            <a:tailEnd/>
          </a:ln>
        </p:spPr>
        <p:txBody>
          <a:bodyPr>
            <a:spAutoFit/>
          </a:bodyPr>
          <a:lstStyle/>
          <a:p>
            <a:pPr algn="ctr"/>
            <a:r>
              <a:rPr lang="en-US" sz="2400" b="1">
                <a:latin typeface="Tw Cen MT" pitchFamily="34" charset="0"/>
              </a:rPr>
              <a:t>Lauren Morando Rhim  </a:t>
            </a:r>
          </a:p>
          <a:p>
            <a:pPr algn="ctr"/>
            <a:r>
              <a:rPr lang="en-US" sz="2000" b="1">
                <a:latin typeface="Tw Cen MT" pitchFamily="34" charset="0"/>
              </a:rPr>
              <a:t>Member, Scientific Council, Center on Innovation &amp; Improvement </a:t>
            </a:r>
          </a:p>
          <a:p>
            <a:pPr algn="ctr"/>
            <a:r>
              <a:rPr lang="en-US" sz="2000" b="1">
                <a:latin typeface="Tw Cen MT" pitchFamily="34" charset="0"/>
              </a:rPr>
              <a:t>and Education Consultant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457200"/>
            <a:ext cx="8458200" cy="5410200"/>
          </a:xfrm>
          <a:prstGeom prst="rect">
            <a:avLst/>
          </a:prstGeom>
        </p:spPr>
        <p:txBody>
          <a:bodyPr anchor="b">
            <a:normAutofit/>
          </a:bodyPr>
          <a:lstStyle/>
          <a:p>
            <a:pPr algn="ctr" fontAlgn="auto">
              <a:spcAft>
                <a:spcPts val="0"/>
              </a:spcAft>
              <a:defRPr/>
            </a:pPr>
            <a:r>
              <a:rPr lang="en-US" sz="6600" i="1" cap="all" dirty="0">
                <a:solidFill>
                  <a:schemeClr val="tx2"/>
                </a:solidFill>
                <a:latin typeface="+mj-lt"/>
                <a:ea typeface="+mj-ea"/>
                <a:cs typeface="+mj-cs"/>
              </a:rPr>
              <a:t>The Restart Model</a:t>
            </a:r>
          </a:p>
          <a:p>
            <a:pPr algn="ctr" fontAlgn="auto">
              <a:spcAft>
                <a:spcPts val="0"/>
              </a:spcAft>
              <a:defRPr/>
            </a:pPr>
            <a:endParaRPr lang="en-US" sz="6600" i="1" cap="all" dirty="0">
              <a:solidFill>
                <a:schemeClr val="tx2"/>
              </a:solidFill>
              <a:latin typeface="+mj-lt"/>
              <a:ea typeface="+mj-ea"/>
              <a:cs typeface="+mj-cs"/>
            </a:endParaRPr>
          </a:p>
          <a:p>
            <a:pPr algn="ctr" fontAlgn="auto">
              <a:spcAft>
                <a:spcPts val="0"/>
              </a:spcAft>
              <a:defRPr/>
            </a:pP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endParaRPr lang="en-US" sz="4400" cap="all" dirty="0">
              <a:solidFill>
                <a:schemeClr val="tx2"/>
              </a:solidFill>
              <a:latin typeface="+mj-lt"/>
              <a:ea typeface="+mj-ea"/>
              <a:cs typeface="+mj-cs"/>
            </a:endParaRPr>
          </a:p>
        </p:txBody>
      </p:sp>
      <p:sp>
        <p:nvSpPr>
          <p:cNvPr id="22530" name="Rectangle 5"/>
          <p:cNvSpPr>
            <a:spLocks noChangeArrowheads="1"/>
          </p:cNvSpPr>
          <p:nvPr/>
        </p:nvSpPr>
        <p:spPr bwMode="auto">
          <a:xfrm>
            <a:off x="457200" y="533400"/>
            <a:ext cx="8305800" cy="369888"/>
          </a:xfrm>
          <a:prstGeom prst="rect">
            <a:avLst/>
          </a:prstGeom>
          <a:noFill/>
          <a:ln w="9525">
            <a:noFill/>
            <a:miter lim="800000"/>
            <a:headEnd/>
            <a:tailEnd/>
          </a:ln>
        </p:spPr>
        <p:txBody>
          <a:bodyPr>
            <a:spAutoFit/>
          </a:bodyPr>
          <a:lstStyle/>
          <a:p>
            <a:r>
              <a:rPr lang="en-US">
                <a:latin typeface="Tw Cen MT" pitchFamily="34" charset="0"/>
              </a:rPr>
              <a:t> </a:t>
            </a:r>
          </a:p>
        </p:txBody>
      </p:sp>
      <p:sp>
        <p:nvSpPr>
          <p:cNvPr id="9" name="Subtitle 2"/>
          <p:cNvSpPr>
            <a:spLocks noGrp="1"/>
          </p:cNvSpPr>
          <p:nvPr>
            <p:ph type="subTitle" idx="1"/>
          </p:nvPr>
        </p:nvSpPr>
        <p:spPr>
          <a:xfrm>
            <a:off x="2362200" y="6096000"/>
            <a:ext cx="6705600" cy="685800"/>
          </a:xfrm>
        </p:spPr>
        <p:txBody>
          <a:bodyPr>
            <a:normAutofit fontScale="77500" lnSpcReduction="20000"/>
          </a:bodyPr>
          <a:lstStyle/>
          <a:p>
            <a:pPr eaLnBrk="1" fontAlgn="auto" hangingPunct="1">
              <a:spcAft>
                <a:spcPts val="0"/>
              </a:spcAft>
              <a:buFont typeface="Wingdings"/>
              <a:buNone/>
              <a:defRPr/>
            </a:pPr>
            <a:r>
              <a:rPr lang="en-US" dirty="0" smtClean="0"/>
              <a:t>Lauren Morando Rhim</a:t>
            </a:r>
          </a:p>
          <a:p>
            <a:pPr eaLnBrk="1" fontAlgn="auto" hangingPunct="1">
              <a:spcAft>
                <a:spcPts val="0"/>
              </a:spcAft>
              <a:buFont typeface="Wingdings"/>
              <a:buNone/>
              <a:defRPr/>
            </a:pPr>
            <a:r>
              <a:rPr lang="en-US" dirty="0" smtClean="0"/>
              <a:t>LMR Consulting</a:t>
            </a:r>
            <a:endParaRPr lang="en-US" dirty="0"/>
          </a:p>
        </p:txBody>
      </p:sp>
      <p:sp>
        <p:nvSpPr>
          <p:cNvPr id="22532" name="TextBox 9"/>
          <p:cNvSpPr txBox="1">
            <a:spLocks noChangeArrowheads="1"/>
          </p:cNvSpPr>
          <p:nvPr/>
        </p:nvSpPr>
        <p:spPr bwMode="auto">
          <a:xfrm>
            <a:off x="381000" y="6172200"/>
            <a:ext cx="1447800" cy="366713"/>
          </a:xfrm>
          <a:prstGeom prst="rect">
            <a:avLst/>
          </a:prstGeom>
          <a:noFill/>
          <a:ln w="9525">
            <a:noFill/>
            <a:miter lim="800000"/>
            <a:headEnd/>
            <a:tailEnd/>
          </a:ln>
        </p:spPr>
        <p:txBody>
          <a:bodyPr>
            <a:spAutoFit/>
          </a:bodyPr>
          <a:lstStyle/>
          <a:p>
            <a:r>
              <a:rPr lang="en-US">
                <a:latin typeface="Tw Cen MT" pitchFamily="34" charset="0"/>
              </a:rPr>
              <a:t>March 2010</a:t>
            </a:r>
          </a:p>
        </p:txBody>
      </p:sp>
      <p:pic>
        <p:nvPicPr>
          <p:cNvPr id="22533" name="Picture 10" descr="CenterII logo.gif"/>
          <p:cNvPicPr>
            <a:picLocks noChangeAspect="1"/>
          </p:cNvPicPr>
          <p:nvPr/>
        </p:nvPicPr>
        <p:blipFill>
          <a:blip r:embed="rId3"/>
          <a:srcRect/>
          <a:stretch>
            <a:fillRect/>
          </a:stretch>
        </p:blipFill>
        <p:spPr bwMode="auto">
          <a:xfrm>
            <a:off x="5334000" y="6019800"/>
            <a:ext cx="3810000" cy="7143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title"/>
          </p:nvPr>
        </p:nvSpPr>
        <p:spPr>
          <a:xfrm>
            <a:off x="612775" y="228600"/>
            <a:ext cx="8153400" cy="990600"/>
          </a:xfrm>
        </p:spPr>
        <p:txBody>
          <a:bodyPr/>
          <a:lstStyle/>
          <a:p>
            <a:pPr eaLnBrk="1" hangingPunct="1"/>
            <a:r>
              <a:rPr lang="en-US" smtClean="0"/>
              <a:t>WEBINAR OVERVIEW</a:t>
            </a:r>
          </a:p>
        </p:txBody>
      </p:sp>
      <p:sp>
        <p:nvSpPr>
          <p:cNvPr id="24578"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2457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301595A0-B03B-4384-930F-63AF767BD5EC}" type="slidenum">
              <a:rPr lang="en-US"/>
              <a:pPr>
                <a:defRPr/>
              </a:pPr>
              <a:t>6</a:t>
            </a:fld>
            <a:endParaRPr lang="en-US" dirty="0"/>
          </a:p>
        </p:txBody>
      </p:sp>
      <p:graphicFrame>
        <p:nvGraphicFramePr>
          <p:cNvPr id="9" name="Content Placeholder 8"/>
          <p:cNvGraphicFramePr>
            <a:graphicFrameLocks noGrp="1"/>
          </p:cNvGraphicFramePr>
          <p:nvPr>
            <p:ph sz="quarter" idx="1"/>
          </p:nvPr>
        </p:nvGraphicFramePr>
        <p:xfrm>
          <a:off x="612648" y="1600200"/>
          <a:ext cx="822655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378825" cy="990600"/>
          </a:xfrm>
        </p:spPr>
        <p:txBody>
          <a:bodyPr>
            <a:normAutofit fontScale="90000"/>
          </a:bodyPr>
          <a:lstStyle/>
          <a:p>
            <a:pPr eaLnBrk="1" fontAlgn="auto" hangingPunct="1">
              <a:spcAft>
                <a:spcPts val="0"/>
              </a:spcAft>
              <a:defRPr/>
            </a:pPr>
            <a:r>
              <a:rPr lang="en-US" dirty="0" smtClean="0"/>
              <a:t>DEFINITION: SCHOOL CHANGE STRATEGIES</a:t>
            </a:r>
            <a:endParaRPr lang="en-US" dirty="0"/>
          </a:p>
        </p:txBody>
      </p:sp>
      <p:sp>
        <p:nvSpPr>
          <p:cNvPr id="26626"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2662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424BE5D-4743-453E-8395-BF5C998813A2}" type="slidenum">
              <a:rPr lang="en-US"/>
              <a:pPr>
                <a:defRPr/>
              </a:pPr>
              <a:t>7</a:t>
            </a:fld>
            <a:endParaRPr lang="en-US" dirty="0"/>
          </a:p>
        </p:txBody>
      </p:sp>
      <p:graphicFrame>
        <p:nvGraphicFramePr>
          <p:cNvPr id="7"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612648" y="1600200"/>
          <a:ext cx="8153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674" name="Title 2"/>
          <p:cNvSpPr>
            <a:spLocks noGrp="1"/>
          </p:cNvSpPr>
          <p:nvPr>
            <p:ph type="title"/>
          </p:nvPr>
        </p:nvSpPr>
        <p:spPr>
          <a:xfrm>
            <a:off x="609600" y="228600"/>
            <a:ext cx="8156575" cy="990600"/>
          </a:xfrm>
          <a:solidFill>
            <a:schemeClr val="accent1"/>
          </a:solidFill>
        </p:spPr>
        <p:txBody>
          <a:bodyPr/>
          <a:lstStyle/>
          <a:p>
            <a:pPr algn="ctr" eaLnBrk="1" hangingPunct="1"/>
            <a:r>
              <a:rPr lang="en-US" sz="4000" smtClean="0">
                <a:solidFill>
                  <a:schemeClr val="bg1"/>
                </a:solidFill>
              </a:rPr>
              <a:t>DEFINITION: RESTART MODEL</a:t>
            </a:r>
          </a:p>
        </p:txBody>
      </p:sp>
      <p:sp>
        <p:nvSpPr>
          <p:cNvPr id="11" name="Slide Number Placeholder 4"/>
          <p:cNvSpPr>
            <a:spLocks noGrp="1"/>
          </p:cNvSpPr>
          <p:nvPr>
            <p:ph type="sldNum" sz="quarter" idx="12"/>
          </p:nvPr>
        </p:nvSpPr>
        <p:spPr/>
        <p:txBody>
          <a:bodyPr>
            <a:normAutofit fontScale="85000" lnSpcReduction="20000"/>
          </a:bodyPr>
          <a:lstStyle/>
          <a:p>
            <a:pPr>
              <a:defRPr/>
            </a:pPr>
            <a:fld id="{8B0F3107-24C9-4DAD-B76F-F2E0578CEC19}" type="slidenum">
              <a:rPr lang="en-US"/>
              <a:pPr>
                <a:defRPr/>
              </a:pPr>
              <a:t>8</a:t>
            </a:fld>
            <a:endParaRPr lang="en-US" dirty="0"/>
          </a:p>
        </p:txBody>
      </p:sp>
      <p:sp>
        <p:nvSpPr>
          <p:cNvPr id="28676"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28677"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3400" y="76200"/>
            <a:ext cx="8382000" cy="1143000"/>
          </a:xfrm>
        </p:spPr>
        <p:txBody>
          <a:bodyPr>
            <a:normAutofit fontScale="90000"/>
          </a:bodyPr>
          <a:lstStyle/>
          <a:p>
            <a:pPr eaLnBrk="1" fontAlgn="auto" hangingPunct="1">
              <a:spcAft>
                <a:spcPts val="0"/>
              </a:spcAft>
              <a:defRPr/>
            </a:pPr>
            <a:r>
              <a:rPr lang="en-US" dirty="0" smtClean="0"/>
              <a:t>DEFINITION: CHARACTERISTICS OF RESTART</a:t>
            </a:r>
          </a:p>
        </p:txBody>
      </p:sp>
      <p:graphicFrame>
        <p:nvGraphicFramePr>
          <p:cNvPr id="8" name="Content Placeholder 7"/>
          <p:cNvGraphicFramePr>
            <a:graphicFrameLocks noGrp="1"/>
          </p:cNvGraphicFramePr>
          <p:nvPr>
            <p:ph idx="1"/>
          </p:nvPr>
        </p:nvGraphicFramePr>
        <p:xfrm>
          <a:off x="609600" y="1600200"/>
          <a:ext cx="82296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a:spLocks noGrp="1"/>
          </p:cNvSpPr>
          <p:nvPr>
            <p:ph type="sldNum" sz="quarter" idx="12"/>
          </p:nvPr>
        </p:nvSpPr>
        <p:spPr/>
        <p:txBody>
          <a:bodyPr>
            <a:normAutofit fontScale="85000" lnSpcReduction="20000"/>
          </a:bodyPr>
          <a:lstStyle/>
          <a:p>
            <a:pPr>
              <a:defRPr/>
            </a:pPr>
            <a:fld id="{D74EEEA1-0A2B-4FE6-AD12-36BB509F963E}" type="slidenum">
              <a:rPr lang="en-US"/>
              <a:pPr>
                <a:defRPr/>
              </a:pPr>
              <a:t>9</a:t>
            </a:fld>
            <a:endParaRPr lang="en-US" dirty="0"/>
          </a:p>
        </p:txBody>
      </p:sp>
      <p:sp>
        <p:nvSpPr>
          <p:cNvPr id="30724" name="Footer Placeholder 3"/>
          <p:cNvSpPr>
            <a:spLocks noGrp="1"/>
          </p:cNvSpPr>
          <p:nvPr>
            <p:ph type="ftr" sz="quarter" idx="11"/>
          </p:nvPr>
        </p:nvSpPr>
        <p:spPr bwMode="auto">
          <a:xfrm>
            <a:off x="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30725"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Median</Template>
  <TotalTime>1542</TotalTime>
  <Words>1313</Words>
  <Application>Microsoft Office PowerPoint</Application>
  <PresentationFormat>On-screen Show (4:3)</PresentationFormat>
  <Paragraphs>207</Paragraphs>
  <Slides>30</Slides>
  <Notes>30</Notes>
  <HiddenSlides>0</HiddenSlides>
  <MMClips>0</MMClips>
  <ScaleCrop>false</ScaleCrop>
  <HeadingPairs>
    <vt:vector size="6" baseType="variant">
      <vt:variant>
        <vt:lpstr>Fonts Used</vt:lpstr>
      </vt:variant>
      <vt:variant>
        <vt:i4>5</vt:i4>
      </vt:variant>
      <vt:variant>
        <vt:lpstr>Design Template</vt:lpstr>
      </vt:variant>
      <vt:variant>
        <vt:i4>9</vt:i4>
      </vt:variant>
      <vt:variant>
        <vt:lpstr>Slide Titles</vt:lpstr>
      </vt:variant>
      <vt:variant>
        <vt:i4>30</vt:i4>
      </vt:variant>
    </vt:vector>
  </HeadingPairs>
  <TitlesOfParts>
    <vt:vector size="44" baseType="lpstr">
      <vt:lpstr>Arial</vt:lpstr>
      <vt:lpstr>Tw Cen MT</vt:lpstr>
      <vt:lpstr>Wingdings</vt:lpstr>
      <vt:lpstr>Wingdings 2</vt:lpstr>
      <vt:lpstr>Calibri</vt:lpstr>
      <vt:lpstr>Median</vt:lpstr>
      <vt:lpstr>Median</vt:lpstr>
      <vt:lpstr>Median</vt:lpstr>
      <vt:lpstr>Median</vt:lpstr>
      <vt:lpstr>Median</vt:lpstr>
      <vt:lpstr>Median</vt:lpstr>
      <vt:lpstr>Median</vt:lpstr>
      <vt:lpstr>Median</vt:lpstr>
      <vt:lpstr>Median</vt:lpstr>
      <vt:lpstr>Slide 1</vt:lpstr>
      <vt:lpstr>National Network of State School Improvement Leaders (NNSSIL)</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Slide 5</vt:lpstr>
      <vt:lpstr>WEBINAR OVERVIEW</vt:lpstr>
      <vt:lpstr>DEFINITION: SCHOOL CHANGE STRATEGIES</vt:lpstr>
      <vt:lpstr>DEFINITION: RESTART MODEL</vt:lpstr>
      <vt:lpstr>DEFINITION: CHARACTERISTICS OF RESTART</vt:lpstr>
      <vt:lpstr>DEFINITION: RESTART MODEL OPTIONS</vt:lpstr>
      <vt:lpstr>THEORY OF ACTION</vt:lpstr>
      <vt:lpstr>STRATEGIES: CREATE NEW SCHOOL CULTURE SUPPORTING EFFECTIVE INSTRUCTIONAL PRACTICE</vt:lpstr>
      <vt:lpstr>STRATEGIES: PLANNING CHECKLIST</vt:lpstr>
      <vt:lpstr>STRATEGIES: ESTABLISH RIGOROUS SELECTION PROCESS</vt:lpstr>
      <vt:lpstr>STRATEGIES: RUBRIC TO ASSESS CMO/EMO ACADEMIC ACHIEVEMENT</vt:lpstr>
      <vt:lpstr>STRATEGIES: RUBRIC TO ASSESS CMO/EMO FISCAL AND OPERATIONAL RECORD</vt:lpstr>
      <vt:lpstr>STRATEGIES: RUBRIC TO ASSESS CMO/EMO POTENTIAL</vt:lpstr>
      <vt:lpstr>STRATEGIES: DISTRICT ROLE</vt:lpstr>
      <vt:lpstr>STRATEGIES: PERFORMANCE ACCOUNTABILITY CHECKLIST</vt:lpstr>
      <vt:lpstr>SIG GRANT TIMELINE</vt:lpstr>
      <vt:lpstr>FAST TRACK- AND EXTENDED- PLANNING RESTART</vt:lpstr>
      <vt:lpstr>FAST-TRACK RESTART TIMELINE</vt:lpstr>
      <vt:lpstr>EXTENDED PLANNING RESTART TIMELINE</vt:lpstr>
      <vt:lpstr>POLICY PITFALLS TO AVOID</vt:lpstr>
      <vt:lpstr>PRACTICAL PITFALLS TO AVOID</vt:lpstr>
      <vt:lpstr>GUIDING QUESTIONS</vt:lpstr>
      <vt:lpstr>RESOURCES</vt:lpstr>
      <vt:lpstr>RESOURCES</vt:lpstr>
      <vt:lpstr>RESOURCES</vt:lpstr>
      <vt:lpstr>FURTHER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Rhim</dc:creator>
  <cp:lastModifiedBy>ninaa</cp:lastModifiedBy>
  <cp:revision>118</cp:revision>
  <dcterms:created xsi:type="dcterms:W3CDTF">2010-03-01T05:12:05Z</dcterms:created>
  <dcterms:modified xsi:type="dcterms:W3CDTF">2010-03-03T21:01:06Z</dcterms:modified>
</cp:coreProperties>
</file>