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17.xml" ContentType="application/vnd.openxmlformats-officedocument.presentationml.notesSlide+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quickStyle12.xml" ContentType="application/vnd.openxmlformats-officedocument.drawingml.diagramStyl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Default Extension="wmf" ContentType="image/x-wmf"/>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2"/>
  </p:notesMasterIdLst>
  <p:sldIdLst>
    <p:sldId id="275" r:id="rId2"/>
    <p:sldId id="276" r:id="rId3"/>
    <p:sldId id="278" r:id="rId4"/>
    <p:sldId id="277" r:id="rId5"/>
    <p:sldId id="256" r:id="rId6"/>
    <p:sldId id="257" r:id="rId7"/>
    <p:sldId id="258" r:id="rId8"/>
    <p:sldId id="264" r:id="rId9"/>
    <p:sldId id="259" r:id="rId10"/>
    <p:sldId id="271" r:id="rId11"/>
    <p:sldId id="270" r:id="rId12"/>
    <p:sldId id="272" r:id="rId13"/>
    <p:sldId id="273" r:id="rId14"/>
    <p:sldId id="274" r:id="rId15"/>
    <p:sldId id="268" r:id="rId16"/>
    <p:sldId id="269" r:id="rId17"/>
    <p:sldId id="262" r:id="rId18"/>
    <p:sldId id="263" r:id="rId19"/>
    <p:sldId id="261" r:id="rId20"/>
    <p:sldId id="26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5" autoAdjust="0"/>
    <p:restoredTop sz="86466" autoAdjust="0"/>
  </p:normalViewPr>
  <p:slideViewPr>
    <p:cSldViewPr>
      <p:cViewPr>
        <p:scale>
          <a:sx n="75" d="100"/>
          <a:sy n="75" d="100"/>
        </p:scale>
        <p:origin x="-221" y="1147"/>
      </p:cViewPr>
      <p:guideLst>
        <p:guide orient="horz" pos="2160"/>
        <p:guide pos="2880"/>
      </p:guideLst>
    </p:cSldViewPr>
  </p:slideViewPr>
  <p:outlineViewPr>
    <p:cViewPr>
      <p:scale>
        <a:sx n="33" d="100"/>
        <a:sy n="33" d="100"/>
      </p:scale>
      <p:origin x="0" y="46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778"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CFFADC-11B2-4A15-84A5-91662FE19DFE}" type="doc">
      <dgm:prSet loTypeId="urn:microsoft.com/office/officeart/2005/8/layout/vList2" loCatId="list" qsTypeId="urn:microsoft.com/office/officeart/2005/8/quickstyle/simple1#1" qsCatId="simple" csTypeId="urn:microsoft.com/office/officeart/2005/8/colors/accent1_2#1" csCatId="accent1"/>
      <dgm:spPr/>
      <dgm:t>
        <a:bodyPr/>
        <a:lstStyle/>
        <a:p>
          <a:endParaRPr lang="en-US"/>
        </a:p>
      </dgm:t>
    </dgm:pt>
    <dgm:pt modelId="{FB1A75E6-377C-4D22-B8A9-0D14174E57DA}">
      <dgm:prSet/>
      <dgm:spPr/>
      <dgm:t>
        <a:bodyPr/>
        <a:lstStyle/>
        <a:p>
          <a:pPr rtl="0"/>
          <a:r>
            <a:rPr lang="en-US" dirty="0" smtClean="0"/>
            <a:t>Definition of the school closure model</a:t>
          </a:r>
          <a:endParaRPr lang="en-US" dirty="0"/>
        </a:p>
      </dgm:t>
    </dgm:pt>
    <dgm:pt modelId="{928D5842-9495-4BD5-BFDD-7E06564CB99F}" type="parTrans" cxnId="{18DBAA5F-02BD-4AFC-B7F6-A52F8DD1CA80}">
      <dgm:prSet/>
      <dgm:spPr/>
      <dgm:t>
        <a:bodyPr/>
        <a:lstStyle/>
        <a:p>
          <a:endParaRPr lang="en-US"/>
        </a:p>
      </dgm:t>
    </dgm:pt>
    <dgm:pt modelId="{0E0B0C0A-013E-4FB3-B08C-B113ED5DCA40}" type="sibTrans" cxnId="{18DBAA5F-02BD-4AFC-B7F6-A52F8DD1CA80}">
      <dgm:prSet/>
      <dgm:spPr/>
      <dgm:t>
        <a:bodyPr/>
        <a:lstStyle/>
        <a:p>
          <a:endParaRPr lang="en-US"/>
        </a:p>
      </dgm:t>
    </dgm:pt>
    <dgm:pt modelId="{A5D90396-AC52-4CDB-91FE-90E56F51D941}">
      <dgm:prSet/>
      <dgm:spPr/>
      <dgm:t>
        <a:bodyPr/>
        <a:lstStyle/>
        <a:p>
          <a:pPr rtl="0"/>
          <a:r>
            <a:rPr lang="en-US" dirty="0" smtClean="0"/>
            <a:t>Theory of action underlying the school closure model</a:t>
          </a:r>
          <a:endParaRPr lang="en-US" dirty="0"/>
        </a:p>
      </dgm:t>
    </dgm:pt>
    <dgm:pt modelId="{6643F7EA-E8A6-4FFB-8A92-31D0FD372781}" type="parTrans" cxnId="{A2CB39AD-47B8-41F5-B882-659CEC5BACA8}">
      <dgm:prSet/>
      <dgm:spPr/>
      <dgm:t>
        <a:bodyPr/>
        <a:lstStyle/>
        <a:p>
          <a:endParaRPr lang="en-US"/>
        </a:p>
      </dgm:t>
    </dgm:pt>
    <dgm:pt modelId="{A5AC40F1-4F60-4B23-A0AA-211C62DC9B57}" type="sibTrans" cxnId="{A2CB39AD-47B8-41F5-B882-659CEC5BACA8}">
      <dgm:prSet/>
      <dgm:spPr/>
      <dgm:t>
        <a:bodyPr/>
        <a:lstStyle/>
        <a:p>
          <a:endParaRPr lang="en-US"/>
        </a:p>
      </dgm:t>
    </dgm:pt>
    <dgm:pt modelId="{0492AB8E-3BFA-40A4-BAF6-7A946F89581F}">
      <dgm:prSet/>
      <dgm:spPr/>
      <dgm:t>
        <a:bodyPr/>
        <a:lstStyle/>
        <a:p>
          <a:pPr rtl="0"/>
          <a:r>
            <a:rPr lang="en-US" dirty="0" smtClean="0"/>
            <a:t>Strategies to maximize positive impact of school closure</a:t>
          </a:r>
          <a:endParaRPr lang="en-US" dirty="0"/>
        </a:p>
      </dgm:t>
    </dgm:pt>
    <dgm:pt modelId="{590D985A-0CBF-491A-B7DD-87673B44F563}" type="parTrans" cxnId="{2CB67EB5-2A1A-43C1-BEA1-8250B46F3449}">
      <dgm:prSet/>
      <dgm:spPr/>
      <dgm:t>
        <a:bodyPr/>
        <a:lstStyle/>
        <a:p>
          <a:endParaRPr lang="en-US"/>
        </a:p>
      </dgm:t>
    </dgm:pt>
    <dgm:pt modelId="{A4799391-B4AC-40FD-A3CB-D15CCAA80524}" type="sibTrans" cxnId="{2CB67EB5-2A1A-43C1-BEA1-8250B46F3449}">
      <dgm:prSet/>
      <dgm:spPr/>
      <dgm:t>
        <a:bodyPr/>
        <a:lstStyle/>
        <a:p>
          <a:endParaRPr lang="en-US"/>
        </a:p>
      </dgm:t>
    </dgm:pt>
    <dgm:pt modelId="{57F16F11-CFF9-4607-B512-A469B565F0A8}">
      <dgm:prSet/>
      <dgm:spPr/>
      <dgm:t>
        <a:bodyPr/>
        <a:lstStyle/>
        <a:p>
          <a:pPr rtl="0"/>
          <a:r>
            <a:rPr lang="en-US" dirty="0" smtClean="0"/>
            <a:t>Timelines</a:t>
          </a:r>
          <a:endParaRPr lang="en-US" dirty="0"/>
        </a:p>
      </dgm:t>
    </dgm:pt>
    <dgm:pt modelId="{88DBA173-1896-4F5A-BCE1-D134E17D63F4}" type="parTrans" cxnId="{6FE10DFE-29C8-46D8-BDAF-048167D2FBBB}">
      <dgm:prSet/>
      <dgm:spPr/>
      <dgm:t>
        <a:bodyPr/>
        <a:lstStyle/>
        <a:p>
          <a:endParaRPr lang="en-US"/>
        </a:p>
      </dgm:t>
    </dgm:pt>
    <dgm:pt modelId="{5EFDB990-C7AF-4E55-9122-457536472E7A}" type="sibTrans" cxnId="{6FE10DFE-29C8-46D8-BDAF-048167D2FBBB}">
      <dgm:prSet/>
      <dgm:spPr/>
      <dgm:t>
        <a:bodyPr/>
        <a:lstStyle/>
        <a:p>
          <a:endParaRPr lang="en-US"/>
        </a:p>
      </dgm:t>
    </dgm:pt>
    <dgm:pt modelId="{A7D62C3A-FDDA-4176-B4BE-66B5AD93935C}">
      <dgm:prSet/>
      <dgm:spPr/>
      <dgm:t>
        <a:bodyPr/>
        <a:lstStyle/>
        <a:p>
          <a:pPr rtl="0"/>
          <a:r>
            <a:rPr lang="en-US" dirty="0" smtClean="0"/>
            <a:t>Pitfalls to avoid</a:t>
          </a:r>
          <a:endParaRPr lang="en-US" i="1" dirty="0"/>
        </a:p>
      </dgm:t>
    </dgm:pt>
    <dgm:pt modelId="{DDFFBCCF-0DD6-4E78-B077-FDF5E086E28C}" type="parTrans" cxnId="{A2DFDDFF-3CBE-49B8-91AF-EA3B6D49D1BD}">
      <dgm:prSet/>
      <dgm:spPr/>
      <dgm:t>
        <a:bodyPr/>
        <a:lstStyle/>
        <a:p>
          <a:endParaRPr lang="en-US"/>
        </a:p>
      </dgm:t>
    </dgm:pt>
    <dgm:pt modelId="{7D1B345C-CD5C-43B3-B9C3-47ED1F812302}" type="sibTrans" cxnId="{A2DFDDFF-3CBE-49B8-91AF-EA3B6D49D1BD}">
      <dgm:prSet/>
      <dgm:spPr/>
      <dgm:t>
        <a:bodyPr/>
        <a:lstStyle/>
        <a:p>
          <a:endParaRPr lang="en-US"/>
        </a:p>
      </dgm:t>
    </dgm:pt>
    <dgm:pt modelId="{56CCA61B-57F0-4521-8B5C-D9C2C96923F3}">
      <dgm:prSet/>
      <dgm:spPr/>
      <dgm:t>
        <a:bodyPr/>
        <a:lstStyle/>
        <a:p>
          <a:pPr rtl="0"/>
          <a:r>
            <a:rPr lang="en-US" dirty="0" smtClean="0"/>
            <a:t>Guiding questions</a:t>
          </a:r>
          <a:endParaRPr lang="en-US" dirty="0"/>
        </a:p>
      </dgm:t>
    </dgm:pt>
    <dgm:pt modelId="{84ACFAFD-FEF0-4580-A15A-172911CED81F}" type="parTrans" cxnId="{61752802-B7BA-4675-A376-BAD4BD74209F}">
      <dgm:prSet/>
      <dgm:spPr/>
      <dgm:t>
        <a:bodyPr/>
        <a:lstStyle/>
        <a:p>
          <a:endParaRPr lang="en-US"/>
        </a:p>
      </dgm:t>
    </dgm:pt>
    <dgm:pt modelId="{8A48BEBC-E700-4301-9942-452AE588DD06}" type="sibTrans" cxnId="{61752802-B7BA-4675-A376-BAD4BD74209F}">
      <dgm:prSet/>
      <dgm:spPr/>
      <dgm:t>
        <a:bodyPr/>
        <a:lstStyle/>
        <a:p>
          <a:endParaRPr lang="en-US"/>
        </a:p>
      </dgm:t>
    </dgm:pt>
    <dgm:pt modelId="{FC86A0BA-377E-4A92-BA67-2F2792A8C187}">
      <dgm:prSet/>
      <dgm:spPr/>
      <dgm:t>
        <a:bodyPr/>
        <a:lstStyle/>
        <a:p>
          <a:pPr rtl="0"/>
          <a:r>
            <a:rPr lang="en-US" dirty="0" smtClean="0"/>
            <a:t>Key resources </a:t>
          </a:r>
          <a:endParaRPr lang="en-US" dirty="0"/>
        </a:p>
      </dgm:t>
    </dgm:pt>
    <dgm:pt modelId="{D0B43E80-E59F-4A4E-BA6C-27554DE675B5}" type="parTrans" cxnId="{24BFE4A3-C72D-4383-B4C9-857A09BCA1A2}">
      <dgm:prSet/>
      <dgm:spPr/>
      <dgm:t>
        <a:bodyPr/>
        <a:lstStyle/>
        <a:p>
          <a:endParaRPr lang="en-US"/>
        </a:p>
      </dgm:t>
    </dgm:pt>
    <dgm:pt modelId="{7DA3F3F5-9AA5-4A36-8C44-AF2A916E877D}" type="sibTrans" cxnId="{24BFE4A3-C72D-4383-B4C9-857A09BCA1A2}">
      <dgm:prSet/>
      <dgm:spPr/>
      <dgm:t>
        <a:bodyPr/>
        <a:lstStyle/>
        <a:p>
          <a:endParaRPr lang="en-US"/>
        </a:p>
      </dgm:t>
    </dgm:pt>
    <dgm:pt modelId="{FB3596D3-DB33-440B-8326-8A732FE47916}" type="pres">
      <dgm:prSet presAssocID="{D2CFFADC-11B2-4A15-84A5-91662FE19DFE}" presName="linear" presStyleCnt="0">
        <dgm:presLayoutVars>
          <dgm:animLvl val="lvl"/>
          <dgm:resizeHandles val="exact"/>
        </dgm:presLayoutVars>
      </dgm:prSet>
      <dgm:spPr/>
      <dgm:t>
        <a:bodyPr/>
        <a:lstStyle/>
        <a:p>
          <a:endParaRPr lang="en-US"/>
        </a:p>
      </dgm:t>
    </dgm:pt>
    <dgm:pt modelId="{293D581F-C11F-42B4-B181-F8208A69F69D}" type="pres">
      <dgm:prSet presAssocID="{FB1A75E6-377C-4D22-B8A9-0D14174E57DA}" presName="parentText" presStyleLbl="node1" presStyleIdx="0" presStyleCnt="7">
        <dgm:presLayoutVars>
          <dgm:chMax val="0"/>
          <dgm:bulletEnabled val="1"/>
        </dgm:presLayoutVars>
      </dgm:prSet>
      <dgm:spPr/>
      <dgm:t>
        <a:bodyPr/>
        <a:lstStyle/>
        <a:p>
          <a:endParaRPr lang="en-US"/>
        </a:p>
      </dgm:t>
    </dgm:pt>
    <dgm:pt modelId="{A811AEF1-526B-45C7-B80B-89227654948B}" type="pres">
      <dgm:prSet presAssocID="{0E0B0C0A-013E-4FB3-B08C-B113ED5DCA40}" presName="spacer" presStyleCnt="0"/>
      <dgm:spPr/>
    </dgm:pt>
    <dgm:pt modelId="{595220F8-1DA1-4E24-8BBA-1DCF128EB76D}" type="pres">
      <dgm:prSet presAssocID="{A5D90396-AC52-4CDB-91FE-90E56F51D941}" presName="parentText" presStyleLbl="node1" presStyleIdx="1" presStyleCnt="7">
        <dgm:presLayoutVars>
          <dgm:chMax val="0"/>
          <dgm:bulletEnabled val="1"/>
        </dgm:presLayoutVars>
      </dgm:prSet>
      <dgm:spPr/>
      <dgm:t>
        <a:bodyPr/>
        <a:lstStyle/>
        <a:p>
          <a:endParaRPr lang="en-US"/>
        </a:p>
      </dgm:t>
    </dgm:pt>
    <dgm:pt modelId="{A5061BC5-BE20-4B50-986E-ADB748A7820F}" type="pres">
      <dgm:prSet presAssocID="{A5AC40F1-4F60-4B23-A0AA-211C62DC9B57}" presName="spacer" presStyleCnt="0"/>
      <dgm:spPr/>
    </dgm:pt>
    <dgm:pt modelId="{0B1CF56B-0B9B-4D49-9FE7-EEC950F92E09}" type="pres">
      <dgm:prSet presAssocID="{0492AB8E-3BFA-40A4-BAF6-7A946F89581F}" presName="parentText" presStyleLbl="node1" presStyleIdx="2" presStyleCnt="7">
        <dgm:presLayoutVars>
          <dgm:chMax val="0"/>
          <dgm:bulletEnabled val="1"/>
        </dgm:presLayoutVars>
      </dgm:prSet>
      <dgm:spPr/>
      <dgm:t>
        <a:bodyPr/>
        <a:lstStyle/>
        <a:p>
          <a:endParaRPr lang="en-US"/>
        </a:p>
      </dgm:t>
    </dgm:pt>
    <dgm:pt modelId="{33997993-8CC7-4CDB-88C2-9886723DC26C}" type="pres">
      <dgm:prSet presAssocID="{A4799391-B4AC-40FD-A3CB-D15CCAA80524}" presName="spacer" presStyleCnt="0"/>
      <dgm:spPr/>
    </dgm:pt>
    <dgm:pt modelId="{8F642FF1-35D1-46B0-B8DF-AA9511702581}" type="pres">
      <dgm:prSet presAssocID="{57F16F11-CFF9-4607-B512-A469B565F0A8}" presName="parentText" presStyleLbl="node1" presStyleIdx="3" presStyleCnt="7">
        <dgm:presLayoutVars>
          <dgm:chMax val="0"/>
          <dgm:bulletEnabled val="1"/>
        </dgm:presLayoutVars>
      </dgm:prSet>
      <dgm:spPr/>
      <dgm:t>
        <a:bodyPr/>
        <a:lstStyle/>
        <a:p>
          <a:endParaRPr lang="en-US"/>
        </a:p>
      </dgm:t>
    </dgm:pt>
    <dgm:pt modelId="{8FDDC69F-E5DA-4B23-806B-E521A822BE69}" type="pres">
      <dgm:prSet presAssocID="{5EFDB990-C7AF-4E55-9122-457536472E7A}" presName="spacer" presStyleCnt="0"/>
      <dgm:spPr/>
    </dgm:pt>
    <dgm:pt modelId="{374ADA93-1D34-4875-A8CB-0BCE4E4932EF}" type="pres">
      <dgm:prSet presAssocID="{A7D62C3A-FDDA-4176-B4BE-66B5AD93935C}" presName="parentText" presStyleLbl="node1" presStyleIdx="4" presStyleCnt="7">
        <dgm:presLayoutVars>
          <dgm:chMax val="0"/>
          <dgm:bulletEnabled val="1"/>
        </dgm:presLayoutVars>
      </dgm:prSet>
      <dgm:spPr/>
      <dgm:t>
        <a:bodyPr/>
        <a:lstStyle/>
        <a:p>
          <a:endParaRPr lang="en-US"/>
        </a:p>
      </dgm:t>
    </dgm:pt>
    <dgm:pt modelId="{9D83894A-0BEC-4F66-A836-BC659F54BEF3}" type="pres">
      <dgm:prSet presAssocID="{7D1B345C-CD5C-43B3-B9C3-47ED1F812302}" presName="spacer" presStyleCnt="0"/>
      <dgm:spPr/>
    </dgm:pt>
    <dgm:pt modelId="{A5F2B415-5266-4626-B02E-D2744C297CCF}" type="pres">
      <dgm:prSet presAssocID="{56CCA61B-57F0-4521-8B5C-D9C2C96923F3}" presName="parentText" presStyleLbl="node1" presStyleIdx="5" presStyleCnt="7">
        <dgm:presLayoutVars>
          <dgm:chMax val="0"/>
          <dgm:bulletEnabled val="1"/>
        </dgm:presLayoutVars>
      </dgm:prSet>
      <dgm:spPr/>
      <dgm:t>
        <a:bodyPr/>
        <a:lstStyle/>
        <a:p>
          <a:endParaRPr lang="en-US"/>
        </a:p>
      </dgm:t>
    </dgm:pt>
    <dgm:pt modelId="{1F209B43-D436-4859-BDA8-288A36D0E130}" type="pres">
      <dgm:prSet presAssocID="{8A48BEBC-E700-4301-9942-452AE588DD06}" presName="spacer" presStyleCnt="0"/>
      <dgm:spPr/>
    </dgm:pt>
    <dgm:pt modelId="{33E57DF1-11E8-4A07-B608-031818B208B2}" type="pres">
      <dgm:prSet presAssocID="{FC86A0BA-377E-4A92-BA67-2F2792A8C187}" presName="parentText" presStyleLbl="node1" presStyleIdx="6" presStyleCnt="7">
        <dgm:presLayoutVars>
          <dgm:chMax val="0"/>
          <dgm:bulletEnabled val="1"/>
        </dgm:presLayoutVars>
      </dgm:prSet>
      <dgm:spPr/>
      <dgm:t>
        <a:bodyPr/>
        <a:lstStyle/>
        <a:p>
          <a:endParaRPr lang="en-US"/>
        </a:p>
      </dgm:t>
    </dgm:pt>
  </dgm:ptLst>
  <dgm:cxnLst>
    <dgm:cxn modelId="{7BC09461-1ECC-4AC9-AFF1-AD51ECC30A45}" type="presOf" srcId="{A5D90396-AC52-4CDB-91FE-90E56F51D941}" destId="{595220F8-1DA1-4E24-8BBA-1DCF128EB76D}" srcOrd="0" destOrd="0" presId="urn:microsoft.com/office/officeart/2005/8/layout/vList2"/>
    <dgm:cxn modelId="{312CE67B-26E3-404E-8DA6-BD0C026D7A71}" type="presOf" srcId="{56CCA61B-57F0-4521-8B5C-D9C2C96923F3}" destId="{A5F2B415-5266-4626-B02E-D2744C297CCF}" srcOrd="0" destOrd="0" presId="urn:microsoft.com/office/officeart/2005/8/layout/vList2"/>
    <dgm:cxn modelId="{6FE10DFE-29C8-46D8-BDAF-048167D2FBBB}" srcId="{D2CFFADC-11B2-4A15-84A5-91662FE19DFE}" destId="{57F16F11-CFF9-4607-B512-A469B565F0A8}" srcOrd="3" destOrd="0" parTransId="{88DBA173-1896-4F5A-BCE1-D134E17D63F4}" sibTransId="{5EFDB990-C7AF-4E55-9122-457536472E7A}"/>
    <dgm:cxn modelId="{2CB67EB5-2A1A-43C1-BEA1-8250B46F3449}" srcId="{D2CFFADC-11B2-4A15-84A5-91662FE19DFE}" destId="{0492AB8E-3BFA-40A4-BAF6-7A946F89581F}" srcOrd="2" destOrd="0" parTransId="{590D985A-0CBF-491A-B7DD-87673B44F563}" sibTransId="{A4799391-B4AC-40FD-A3CB-D15CCAA80524}"/>
    <dgm:cxn modelId="{18DBAA5F-02BD-4AFC-B7F6-A52F8DD1CA80}" srcId="{D2CFFADC-11B2-4A15-84A5-91662FE19DFE}" destId="{FB1A75E6-377C-4D22-B8A9-0D14174E57DA}" srcOrd="0" destOrd="0" parTransId="{928D5842-9495-4BD5-BFDD-7E06564CB99F}" sibTransId="{0E0B0C0A-013E-4FB3-B08C-B113ED5DCA40}"/>
    <dgm:cxn modelId="{A2DFDDFF-3CBE-49B8-91AF-EA3B6D49D1BD}" srcId="{D2CFFADC-11B2-4A15-84A5-91662FE19DFE}" destId="{A7D62C3A-FDDA-4176-B4BE-66B5AD93935C}" srcOrd="4" destOrd="0" parTransId="{DDFFBCCF-0DD6-4E78-B077-FDF5E086E28C}" sibTransId="{7D1B345C-CD5C-43B3-B9C3-47ED1F812302}"/>
    <dgm:cxn modelId="{BF49304F-1922-475C-A50A-6B0C026067F5}" type="presOf" srcId="{0492AB8E-3BFA-40A4-BAF6-7A946F89581F}" destId="{0B1CF56B-0B9B-4D49-9FE7-EEC950F92E09}" srcOrd="0" destOrd="0" presId="urn:microsoft.com/office/officeart/2005/8/layout/vList2"/>
    <dgm:cxn modelId="{77A2906A-B53D-4AE9-A261-AAC84F91424F}" type="presOf" srcId="{D2CFFADC-11B2-4A15-84A5-91662FE19DFE}" destId="{FB3596D3-DB33-440B-8326-8A732FE47916}" srcOrd="0" destOrd="0" presId="urn:microsoft.com/office/officeart/2005/8/layout/vList2"/>
    <dgm:cxn modelId="{4424695A-B3F3-4E97-9247-4D4B701CEB56}" type="presOf" srcId="{FC86A0BA-377E-4A92-BA67-2F2792A8C187}" destId="{33E57DF1-11E8-4A07-B608-031818B208B2}" srcOrd="0" destOrd="0" presId="urn:microsoft.com/office/officeart/2005/8/layout/vList2"/>
    <dgm:cxn modelId="{A2CB39AD-47B8-41F5-B882-659CEC5BACA8}" srcId="{D2CFFADC-11B2-4A15-84A5-91662FE19DFE}" destId="{A5D90396-AC52-4CDB-91FE-90E56F51D941}" srcOrd="1" destOrd="0" parTransId="{6643F7EA-E8A6-4FFB-8A92-31D0FD372781}" sibTransId="{A5AC40F1-4F60-4B23-A0AA-211C62DC9B57}"/>
    <dgm:cxn modelId="{DCFF6733-6CF3-4661-AB16-B84A692B8598}" type="presOf" srcId="{A7D62C3A-FDDA-4176-B4BE-66B5AD93935C}" destId="{374ADA93-1D34-4875-A8CB-0BCE4E4932EF}" srcOrd="0" destOrd="0" presId="urn:microsoft.com/office/officeart/2005/8/layout/vList2"/>
    <dgm:cxn modelId="{4B73640E-FDFA-471E-9752-C7D5A40D895D}" type="presOf" srcId="{FB1A75E6-377C-4D22-B8A9-0D14174E57DA}" destId="{293D581F-C11F-42B4-B181-F8208A69F69D}" srcOrd="0" destOrd="0" presId="urn:microsoft.com/office/officeart/2005/8/layout/vList2"/>
    <dgm:cxn modelId="{77260ACD-AFDA-40E0-8650-491435DAB595}" type="presOf" srcId="{57F16F11-CFF9-4607-B512-A469B565F0A8}" destId="{8F642FF1-35D1-46B0-B8DF-AA9511702581}" srcOrd="0" destOrd="0" presId="urn:microsoft.com/office/officeart/2005/8/layout/vList2"/>
    <dgm:cxn modelId="{24BFE4A3-C72D-4383-B4C9-857A09BCA1A2}" srcId="{D2CFFADC-11B2-4A15-84A5-91662FE19DFE}" destId="{FC86A0BA-377E-4A92-BA67-2F2792A8C187}" srcOrd="6" destOrd="0" parTransId="{D0B43E80-E59F-4A4E-BA6C-27554DE675B5}" sibTransId="{7DA3F3F5-9AA5-4A36-8C44-AF2A916E877D}"/>
    <dgm:cxn modelId="{61752802-B7BA-4675-A376-BAD4BD74209F}" srcId="{D2CFFADC-11B2-4A15-84A5-91662FE19DFE}" destId="{56CCA61B-57F0-4521-8B5C-D9C2C96923F3}" srcOrd="5" destOrd="0" parTransId="{84ACFAFD-FEF0-4580-A15A-172911CED81F}" sibTransId="{8A48BEBC-E700-4301-9942-452AE588DD06}"/>
    <dgm:cxn modelId="{3D2BC70F-6602-4EAC-8B58-CB0ED25C1D99}" type="presParOf" srcId="{FB3596D3-DB33-440B-8326-8A732FE47916}" destId="{293D581F-C11F-42B4-B181-F8208A69F69D}" srcOrd="0" destOrd="0" presId="urn:microsoft.com/office/officeart/2005/8/layout/vList2"/>
    <dgm:cxn modelId="{3CA5A953-16A0-4779-8D27-8912D8FFFB33}" type="presParOf" srcId="{FB3596D3-DB33-440B-8326-8A732FE47916}" destId="{A811AEF1-526B-45C7-B80B-89227654948B}" srcOrd="1" destOrd="0" presId="urn:microsoft.com/office/officeart/2005/8/layout/vList2"/>
    <dgm:cxn modelId="{D7D964CA-A6AD-4AF6-A08D-ACDB017C17A4}" type="presParOf" srcId="{FB3596D3-DB33-440B-8326-8A732FE47916}" destId="{595220F8-1DA1-4E24-8BBA-1DCF128EB76D}" srcOrd="2" destOrd="0" presId="urn:microsoft.com/office/officeart/2005/8/layout/vList2"/>
    <dgm:cxn modelId="{17868E3A-F2F7-4EA8-A786-135525963FA4}" type="presParOf" srcId="{FB3596D3-DB33-440B-8326-8A732FE47916}" destId="{A5061BC5-BE20-4B50-986E-ADB748A7820F}" srcOrd="3" destOrd="0" presId="urn:microsoft.com/office/officeart/2005/8/layout/vList2"/>
    <dgm:cxn modelId="{560B2A73-0415-4209-ACD1-A6207D2CE599}" type="presParOf" srcId="{FB3596D3-DB33-440B-8326-8A732FE47916}" destId="{0B1CF56B-0B9B-4D49-9FE7-EEC950F92E09}" srcOrd="4" destOrd="0" presId="urn:microsoft.com/office/officeart/2005/8/layout/vList2"/>
    <dgm:cxn modelId="{F5E9C389-2B8E-4E69-8B82-E6D4D20549B1}" type="presParOf" srcId="{FB3596D3-DB33-440B-8326-8A732FE47916}" destId="{33997993-8CC7-4CDB-88C2-9886723DC26C}" srcOrd="5" destOrd="0" presId="urn:microsoft.com/office/officeart/2005/8/layout/vList2"/>
    <dgm:cxn modelId="{3C18B589-CF9F-4B3B-879E-A5496394AEE2}" type="presParOf" srcId="{FB3596D3-DB33-440B-8326-8A732FE47916}" destId="{8F642FF1-35D1-46B0-B8DF-AA9511702581}" srcOrd="6" destOrd="0" presId="urn:microsoft.com/office/officeart/2005/8/layout/vList2"/>
    <dgm:cxn modelId="{DF8B93D0-B4E7-404F-8D3E-B7F8D2A286E7}" type="presParOf" srcId="{FB3596D3-DB33-440B-8326-8A732FE47916}" destId="{8FDDC69F-E5DA-4B23-806B-E521A822BE69}" srcOrd="7" destOrd="0" presId="urn:microsoft.com/office/officeart/2005/8/layout/vList2"/>
    <dgm:cxn modelId="{E3863084-7F1B-46FF-8BA2-755B400C93A3}" type="presParOf" srcId="{FB3596D3-DB33-440B-8326-8A732FE47916}" destId="{374ADA93-1D34-4875-A8CB-0BCE4E4932EF}" srcOrd="8" destOrd="0" presId="urn:microsoft.com/office/officeart/2005/8/layout/vList2"/>
    <dgm:cxn modelId="{661CE4FA-D833-43C7-B659-0E50BB2C11F5}" type="presParOf" srcId="{FB3596D3-DB33-440B-8326-8A732FE47916}" destId="{9D83894A-0BEC-4F66-A836-BC659F54BEF3}" srcOrd="9" destOrd="0" presId="urn:microsoft.com/office/officeart/2005/8/layout/vList2"/>
    <dgm:cxn modelId="{7E8F71E2-DF79-4E53-B24E-DD535CAF855A}" type="presParOf" srcId="{FB3596D3-DB33-440B-8326-8A732FE47916}" destId="{A5F2B415-5266-4626-B02E-D2744C297CCF}" srcOrd="10" destOrd="0" presId="urn:microsoft.com/office/officeart/2005/8/layout/vList2"/>
    <dgm:cxn modelId="{EE2DA0A9-D14F-48F0-8182-B6754847626A}" type="presParOf" srcId="{FB3596D3-DB33-440B-8326-8A732FE47916}" destId="{1F209B43-D436-4859-BDA8-288A36D0E130}" srcOrd="11" destOrd="0" presId="urn:microsoft.com/office/officeart/2005/8/layout/vList2"/>
    <dgm:cxn modelId="{E46D1AE7-575E-4F43-BF66-DC20BC8176D2}" type="presParOf" srcId="{FB3596D3-DB33-440B-8326-8A732FE47916}" destId="{33E57DF1-11E8-4A07-B608-031818B208B2}" srcOrd="12" destOrd="0" presId="urn:microsoft.com/office/officeart/2005/8/layout/vList2"/>
  </dgm:cxnLst>
  <dgm:bg/>
  <dgm:whole/>
  <dgm:extLst>
    <a:ext uri="http://schemas.microsoft.com/office/drawing/2008/diagram"/>
  </dgm:extLst>
</dgm:dataModel>
</file>

<file path=ppt/diagrams/data10.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10" qsCatId="simple" csTypeId="urn:microsoft.com/office/officeart/2005/8/colors/accent1_2#10"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smtClean="0"/>
            <a:t>Feb </a:t>
          </a:r>
          <a:r>
            <a:rPr lang="en-US" dirty="0" smtClean="0"/>
            <a:t>2010 </a:t>
          </a:r>
          <a:r>
            <a:rPr lang="en-US" dirty="0" err="1" smtClean="0"/>
            <a:t>SEAs’</a:t>
          </a:r>
          <a:r>
            <a:rPr lang="en-US" dirty="0" smtClean="0"/>
            <a:t>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72331500-3277-4BDD-952E-CC20C45DFBCF}" type="presOf" srcId="{0BB30EB7-ED95-4B65-8723-C130FAF2EA15}" destId="{2ABB6CC8-4337-4A8B-B836-01A9766F1F0B}" srcOrd="0" destOrd="0" presId="urn:microsoft.com/office/officeart/2005/8/layout/chevron1"/>
    <dgm:cxn modelId="{BEE5BA51-2DD7-46A8-9578-82FEC7596219}" srcId="{438B20A5-2147-46DA-84E4-C289F88DE43B}" destId="{9DCD7124-E952-49D3-8220-71564EDBD59E}" srcOrd="0" destOrd="0" parTransId="{C749E31C-2E90-47AF-8356-F9B206CD5C36}" sibTransId="{2E5F011B-4252-4F0B-AC7F-3D6211506DA1}"/>
    <dgm:cxn modelId="{074499D4-30BD-4C79-8927-7EF6F070AED5}" srcId="{D41AF4F6-E975-4F38-AFD7-90AFA2212C6C}" destId="{E0D91707-655C-402D-B63F-031A75664C15}" srcOrd="1" destOrd="0" parTransId="{2C8AAB3A-42A4-4895-86E5-14F39562AA71}" sibTransId="{548AAC9D-CB1A-4A06-8E8F-44126C31FF60}"/>
    <dgm:cxn modelId="{FE7811A9-60BA-46BD-A98B-4F73EE422133}" type="presOf" srcId="{A94BC58B-D745-4042-894A-7FE227518C75}" destId="{E4844997-5618-4132-A1A9-C717068DFC60}" srcOrd="0" destOrd="0" presId="urn:microsoft.com/office/officeart/2005/8/layout/chevron1"/>
    <dgm:cxn modelId="{7F9CECBB-5412-4DF6-97CF-0A44071647BF}" type="presOf" srcId="{007C4E72-D4B0-414C-866B-2C41F8CB6C47}" destId="{3DF66E4B-1AB8-4FFD-91F7-A75BE81056AC}" srcOrd="0" destOrd="0" presId="urn:microsoft.com/office/officeart/2005/8/layout/chevron1"/>
    <dgm:cxn modelId="{EC57EB41-480C-4315-A128-913AA269827B}" type="presOf" srcId="{E0D91707-655C-402D-B63F-031A75664C15}" destId="{3DF66E4B-1AB8-4FFD-91F7-A75BE81056AC}" srcOrd="0" destOrd="1"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EC0A4E9B-02E5-4982-B77B-F2B982FF18EF}" srcId="{A94BC58B-D745-4042-894A-7FE227518C75}" destId="{3FE3BF76-7FEE-4410-AFC2-8D85FA545259}" srcOrd="3" destOrd="0" parTransId="{A8F24F1D-0261-4B16-9016-8FD3F8959D33}" sibTransId="{41DFB34E-0517-4B35-885A-D068292EAF5B}"/>
    <dgm:cxn modelId="{4401B5D7-3578-4AF9-9FC7-8A9305E94C09}" type="presOf" srcId="{438B20A5-2147-46DA-84E4-C289F88DE43B}" destId="{5B46EC25-FF61-44FF-98AD-5D5473139665}" srcOrd="0" destOrd="0" presId="urn:microsoft.com/office/officeart/2005/8/layout/chevron1"/>
    <dgm:cxn modelId="{B723DB59-7121-4243-990B-E2C83523F2DD}" type="presOf" srcId="{7A5E5103-5F63-4CD1-8C92-844F6446D46B}" destId="{F53A39D3-3832-4EC6-8DF6-9EFD827F6E43}" srcOrd="0" destOrd="1" presId="urn:microsoft.com/office/officeart/2005/8/layout/chevron1"/>
    <dgm:cxn modelId="{6D577397-D4EF-4FD7-8379-1C12E4C5B116}" type="presOf" srcId="{631529E6-94B7-4D54-8A6C-957F10BC875E}" destId="{8693C617-080C-4EB5-8197-9FA4167F0EAD}"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886D685F-8793-4EA9-89A7-074A774EE466}" srcId="{0BB30EB7-ED95-4B65-8723-C130FAF2EA15}" destId="{6C0E9D2F-257E-45C0-90D2-A97265491CDC}" srcOrd="0" destOrd="0" parTransId="{1D21DC7C-200B-4B0D-8FBC-F37BB71B3AAF}" sibTransId="{ED4A5715-AFB3-4D2C-8228-223D76D3D42E}"/>
    <dgm:cxn modelId="{38A5F210-C947-4609-9896-AE3FF5035A2C}" type="presOf" srcId="{9DCD7124-E952-49D3-8220-71564EDBD59E}" destId="{B09689D3-B92D-480F-9323-F21ABDF86341}" srcOrd="0" destOrd="0" presId="urn:microsoft.com/office/officeart/2005/8/layout/chevron1"/>
    <dgm:cxn modelId="{0C67FFE6-A4BE-401F-8E8E-F93E016AD6C8}" srcId="{A94BC58B-D745-4042-894A-7FE227518C75}" destId="{438B20A5-2147-46DA-84E4-C289F88DE43B}" srcOrd="1" destOrd="0" parTransId="{D221C66A-CEE0-4C65-80B7-547173DCE8A8}" sibTransId="{15005405-001E-4BB1-A2BF-C7E0084C5FBA}"/>
    <dgm:cxn modelId="{8CBF50EB-F523-4C8F-82F8-16C3AB09770A}" type="presOf" srcId="{3FE3BF76-7FEE-4410-AFC2-8D85FA545259}" destId="{873F5935-8990-43F8-80D0-823467517C5D}" srcOrd="0" destOrd="0" presId="urn:microsoft.com/office/officeart/2005/8/layout/chevron1"/>
    <dgm:cxn modelId="{81C6106D-0638-42F0-A745-FBD62232EFF1}" type="presOf" srcId="{6C0E9D2F-257E-45C0-90D2-A97265491CDC}" destId="{F53A39D3-3832-4EC6-8DF6-9EFD827F6E43}" srcOrd="0" destOrd="0" presId="urn:microsoft.com/office/officeart/2005/8/layout/chevron1"/>
    <dgm:cxn modelId="{B423FDBA-FBC2-43D1-AFB4-6DEC0AD22591}" type="presOf" srcId="{D41AF4F6-E975-4F38-AFD7-90AFA2212C6C}" destId="{7A9AA565-5363-4E56-A407-C2125DC64D27}"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237CF48A-4727-4D37-A7AD-021D150A7D92}" srcId="{0BB30EB7-ED95-4B65-8723-C130FAF2EA15}" destId="{7A5E5103-5F63-4CD1-8C92-844F6446D46B}" srcOrd="1" destOrd="0" parTransId="{9A21F5BF-4DDD-4D0E-A3F9-1E84EE3959B8}" sibTransId="{95FAF976-DA42-4DB9-85C7-F5942941C63F}"/>
    <dgm:cxn modelId="{E1528FDC-6B66-49FB-82EC-B5C59F75E414}" type="presParOf" srcId="{E4844997-5618-4132-A1A9-C717068DFC60}" destId="{32BA8AB6-AFA5-4C89-AD44-7D9760959DE5}" srcOrd="0" destOrd="0" presId="urn:microsoft.com/office/officeart/2005/8/layout/chevron1"/>
    <dgm:cxn modelId="{CA294806-EC5A-499C-9135-D36CDF0607D7}" type="presParOf" srcId="{32BA8AB6-AFA5-4C89-AD44-7D9760959DE5}" destId="{2ABB6CC8-4337-4A8B-B836-01A9766F1F0B}" srcOrd="0" destOrd="0" presId="urn:microsoft.com/office/officeart/2005/8/layout/chevron1"/>
    <dgm:cxn modelId="{C59FC0ED-6175-4683-9F63-3EFF99173F3D}" type="presParOf" srcId="{32BA8AB6-AFA5-4C89-AD44-7D9760959DE5}" destId="{F53A39D3-3832-4EC6-8DF6-9EFD827F6E43}" srcOrd="1" destOrd="0" presId="urn:microsoft.com/office/officeart/2005/8/layout/chevron1"/>
    <dgm:cxn modelId="{92D9DD3C-0601-4048-B408-746F429590CB}" type="presParOf" srcId="{E4844997-5618-4132-A1A9-C717068DFC60}" destId="{55A17F08-46B3-4F36-A0D3-2DDB15601B08}" srcOrd="1" destOrd="0" presId="urn:microsoft.com/office/officeart/2005/8/layout/chevron1"/>
    <dgm:cxn modelId="{4A33F290-FFC6-4EFE-8912-EA96110E9BB9}" type="presParOf" srcId="{E4844997-5618-4132-A1A9-C717068DFC60}" destId="{7116B38B-5B87-4E85-BBC9-D9595258D054}" srcOrd="2" destOrd="0" presId="urn:microsoft.com/office/officeart/2005/8/layout/chevron1"/>
    <dgm:cxn modelId="{B3E112E3-5C91-49F3-A0A0-EF92DD3DD1A4}" type="presParOf" srcId="{7116B38B-5B87-4E85-BBC9-D9595258D054}" destId="{5B46EC25-FF61-44FF-98AD-5D5473139665}" srcOrd="0" destOrd="0" presId="urn:microsoft.com/office/officeart/2005/8/layout/chevron1"/>
    <dgm:cxn modelId="{1ED1E858-C618-4DAE-8B3B-FB1B2391FFD5}" type="presParOf" srcId="{7116B38B-5B87-4E85-BBC9-D9595258D054}" destId="{B09689D3-B92D-480F-9323-F21ABDF86341}" srcOrd="1" destOrd="0" presId="urn:microsoft.com/office/officeart/2005/8/layout/chevron1"/>
    <dgm:cxn modelId="{79EAD67C-DC76-4003-A070-FD8D38200418}" type="presParOf" srcId="{E4844997-5618-4132-A1A9-C717068DFC60}" destId="{E3157CD3-D2A4-4344-874A-53756D008F93}" srcOrd="3" destOrd="0" presId="urn:microsoft.com/office/officeart/2005/8/layout/chevron1"/>
    <dgm:cxn modelId="{A9E97BAE-6642-4724-ACDE-7299FC626F70}" type="presParOf" srcId="{E4844997-5618-4132-A1A9-C717068DFC60}" destId="{AB43CFF6-EC31-46E1-8903-AA32A661D74A}" srcOrd="4" destOrd="0" presId="urn:microsoft.com/office/officeart/2005/8/layout/chevron1"/>
    <dgm:cxn modelId="{C8F42CCF-0D5D-40AC-8D1B-0A3CC8D6EBC6}" type="presParOf" srcId="{AB43CFF6-EC31-46E1-8903-AA32A661D74A}" destId="{7A9AA565-5363-4E56-A407-C2125DC64D27}" srcOrd="0" destOrd="0" presId="urn:microsoft.com/office/officeart/2005/8/layout/chevron1"/>
    <dgm:cxn modelId="{22193F6F-305D-4918-BBFA-E150C343FAB0}" type="presParOf" srcId="{AB43CFF6-EC31-46E1-8903-AA32A661D74A}" destId="{3DF66E4B-1AB8-4FFD-91F7-A75BE81056AC}" srcOrd="1" destOrd="0" presId="urn:microsoft.com/office/officeart/2005/8/layout/chevron1"/>
    <dgm:cxn modelId="{280926DF-8850-4E19-BF2A-1394508B0C7D}" type="presParOf" srcId="{E4844997-5618-4132-A1A9-C717068DFC60}" destId="{7CB8BA49-944D-497F-A8B0-E16997A30587}" srcOrd="5" destOrd="0" presId="urn:microsoft.com/office/officeart/2005/8/layout/chevron1"/>
    <dgm:cxn modelId="{7D0CFF9A-8CF8-445A-B4EE-0B8018BD617A}" type="presParOf" srcId="{E4844997-5618-4132-A1A9-C717068DFC60}" destId="{2C787D82-95A9-47B4-B87C-8F1FE72461F4}" srcOrd="6" destOrd="0" presId="urn:microsoft.com/office/officeart/2005/8/layout/chevron1"/>
    <dgm:cxn modelId="{603C941B-AE5F-4C6A-A507-93A9B8BE699E}" type="presParOf" srcId="{2C787D82-95A9-47B4-B87C-8F1FE72461F4}" destId="{873F5935-8990-43F8-80D0-823467517C5D}" srcOrd="0" destOrd="0" presId="urn:microsoft.com/office/officeart/2005/8/layout/chevron1"/>
    <dgm:cxn modelId="{153A6870-A253-4590-BF5C-102BC06ED0FB}" type="presParOf" srcId="{2C787D82-95A9-47B4-B87C-8F1FE72461F4}" destId="{8693C617-080C-4EB5-8197-9FA4167F0EAD}" srcOrd="1" destOrd="0" presId="urn:microsoft.com/office/officeart/2005/8/layout/chevron1"/>
  </dgm:cxnLst>
  <dgm:bg/>
  <dgm:whole/>
  <dgm:extLst>
    <a:ext uri="http://schemas.microsoft.com/office/drawing/2008/diagram"/>
  </dgm:extLst>
</dgm:dataModel>
</file>

<file path=ppt/diagrams/data11.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11" qsCatId="simple" csTypeId="urn:microsoft.com/office/officeart/2005/8/colors/accent1_2#11"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E0D91707-655C-402D-B63F-031A75664C15}">
      <dgm:prSet phldrT="[Text]"/>
      <dgm:spPr/>
      <dgm:t>
        <a:bodyPr/>
        <a:lstStyle/>
        <a:p>
          <a:r>
            <a:rPr lang="en-US" dirty="0" smtClean="0"/>
            <a:t>Begin  logistical process to close school at end of the year </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D2DC6D64-1AFF-4503-B5C3-D11204FBBE25}">
      <dgm:prSet phldrT="[Text]"/>
      <dgm:spPr/>
      <dgm:t>
        <a:bodyPr/>
        <a:lstStyle/>
        <a:p>
          <a:r>
            <a:rPr lang="en-US" dirty="0" smtClean="0"/>
            <a:t>June ‘10</a:t>
          </a:r>
          <a:endParaRPr lang="en-US" dirty="0"/>
        </a:p>
      </dgm:t>
    </dgm:pt>
    <dgm:pt modelId="{8B1321AA-DA41-413A-B726-288FF76ABE6F}" type="parTrans" cxnId="{9D0168B2-D18A-4494-A81B-5BDB5885EA5C}">
      <dgm:prSet/>
      <dgm:spPr/>
      <dgm:t>
        <a:bodyPr/>
        <a:lstStyle/>
        <a:p>
          <a:endParaRPr lang="en-US"/>
        </a:p>
      </dgm:t>
    </dgm:pt>
    <dgm:pt modelId="{C939B74A-85B2-4D85-8417-AC8783890AE8}" type="sibTrans" cxnId="{9D0168B2-D18A-4494-A81B-5BDB5885EA5C}">
      <dgm:prSet/>
      <dgm:spPr/>
      <dgm:t>
        <a:bodyPr/>
        <a:lstStyle/>
        <a:p>
          <a:endParaRPr lang="en-US"/>
        </a:p>
      </dgm:t>
    </dgm:pt>
    <dgm:pt modelId="{D00C7111-C46F-47B8-8366-2BD8DC4B7D11}">
      <dgm:prSet phldrT="[Text]"/>
      <dgm:spPr/>
      <dgm:t>
        <a:bodyPr/>
        <a:lstStyle/>
        <a:p>
          <a:r>
            <a:rPr lang="en-US" dirty="0" smtClean="0"/>
            <a:t>July ‘10</a:t>
          </a:r>
          <a:endParaRPr lang="en-US" dirty="0"/>
        </a:p>
      </dgm:t>
    </dgm:pt>
    <dgm:pt modelId="{97F8D450-ED29-4CCA-A209-747C673D21E8}" type="parTrans" cxnId="{B6D06237-B490-409C-85C1-52F1017EDA07}">
      <dgm:prSet/>
      <dgm:spPr/>
      <dgm:t>
        <a:bodyPr/>
        <a:lstStyle/>
        <a:p>
          <a:endParaRPr lang="en-US"/>
        </a:p>
      </dgm:t>
    </dgm:pt>
    <dgm:pt modelId="{08C354B9-3F0D-40AD-8C31-BC5D0578EB42}" type="sibTrans" cxnId="{B6D06237-B490-409C-85C1-52F1017EDA07}">
      <dgm:prSet/>
      <dgm:spPr/>
      <dgm:t>
        <a:bodyPr/>
        <a:lstStyle/>
        <a:p>
          <a:endParaRPr lang="en-US"/>
        </a:p>
      </dgm:t>
    </dgm:pt>
    <dgm:pt modelId="{2746FB2D-9AC8-4CBB-B21A-9ACF5B21967F}">
      <dgm:prSet phldrT="[Text]"/>
      <dgm:spPr/>
      <dgm:t>
        <a:bodyPr/>
        <a:lstStyle/>
        <a:p>
          <a:r>
            <a:rPr lang="en-US" dirty="0" smtClean="0"/>
            <a:t>August ‘10</a:t>
          </a:r>
          <a:endParaRPr lang="en-US" dirty="0"/>
        </a:p>
      </dgm:t>
    </dgm:pt>
    <dgm:pt modelId="{EF4E8C85-D3A9-4235-999A-40CCC67872BB}" type="parTrans" cxnId="{357D37E6-2103-4E91-A511-650B4D43C482}">
      <dgm:prSet/>
      <dgm:spPr/>
      <dgm:t>
        <a:bodyPr/>
        <a:lstStyle/>
        <a:p>
          <a:endParaRPr lang="en-US"/>
        </a:p>
      </dgm:t>
    </dgm:pt>
    <dgm:pt modelId="{B319C5EB-6D90-4490-8098-EB8AE9440D6D}" type="sibTrans" cxnId="{357D37E6-2103-4E91-A511-650B4D43C482}">
      <dgm:prSet/>
      <dgm:spPr/>
      <dgm:t>
        <a:bodyPr/>
        <a:lstStyle/>
        <a:p>
          <a:endParaRPr lang="en-US"/>
        </a:p>
      </dgm:t>
    </dgm:pt>
    <dgm:pt modelId="{3BE12B23-E63F-424B-8944-4B5EE40B97CB}">
      <dgm:prSet phldrT="[Text]"/>
      <dgm:spPr/>
      <dgm:t>
        <a:bodyPr/>
        <a:lstStyle/>
        <a:p>
          <a:r>
            <a:rPr lang="en-US" dirty="0" smtClean="0"/>
            <a:t>LEA develops criteria to identify schools for closure</a:t>
          </a:r>
          <a:endParaRPr lang="en-US" dirty="0"/>
        </a:p>
      </dgm:t>
    </dgm:pt>
    <dgm:pt modelId="{A2E9AEEA-AA36-4AD0-8DF2-FE0B83FA3A82}" type="parTrans" cxnId="{1E74C8EF-3DAE-4219-AAED-FF11C85512DE}">
      <dgm:prSet/>
      <dgm:spPr/>
      <dgm:t>
        <a:bodyPr/>
        <a:lstStyle/>
        <a:p>
          <a:endParaRPr lang="en-US"/>
        </a:p>
      </dgm:t>
    </dgm:pt>
    <dgm:pt modelId="{40E920E0-7C85-44EB-A555-A9050FFD9F4B}" type="sibTrans" cxnId="{1E74C8EF-3DAE-4219-AAED-FF11C85512DE}">
      <dgm:prSet/>
      <dgm:spPr/>
      <dgm:t>
        <a:bodyPr/>
        <a:lstStyle/>
        <a:p>
          <a:endParaRPr lang="en-US"/>
        </a:p>
      </dgm:t>
    </dgm:pt>
    <dgm:pt modelId="{223179BE-BCDA-48FF-8BD4-96DA7EC127D9}">
      <dgm:prSet phldrT="[Text]"/>
      <dgm:spPr/>
      <dgm:t>
        <a:bodyPr/>
        <a:lstStyle/>
        <a:p>
          <a:r>
            <a:rPr lang="en-US" dirty="0" smtClean="0"/>
            <a:t>Identify schools to be closed</a:t>
          </a:r>
          <a:endParaRPr lang="en-US" dirty="0"/>
        </a:p>
      </dgm:t>
    </dgm:pt>
    <dgm:pt modelId="{3A1D3D48-45A5-41FA-BAFB-92A9032964D5}" type="parTrans" cxnId="{D4EF318F-191F-4CA4-9BBE-593B013B8F2D}">
      <dgm:prSet/>
      <dgm:spPr/>
      <dgm:t>
        <a:bodyPr/>
        <a:lstStyle/>
        <a:p>
          <a:endParaRPr lang="en-US"/>
        </a:p>
      </dgm:t>
    </dgm:pt>
    <dgm:pt modelId="{75F43DF1-FE85-4903-803D-C50A18E449EF}" type="sibTrans" cxnId="{D4EF318F-191F-4CA4-9BBE-593B013B8F2D}">
      <dgm:prSet/>
      <dgm:spPr/>
      <dgm:t>
        <a:bodyPr/>
        <a:lstStyle/>
        <a:p>
          <a:endParaRPr lang="en-US"/>
        </a:p>
      </dgm:t>
    </dgm:pt>
    <dgm:pt modelId="{E22B18CC-2A09-4571-8B3D-C6264C9908B1}">
      <dgm:prSet phldrT="[Text]"/>
      <dgm:spPr/>
      <dgm:t>
        <a:bodyPr/>
        <a:lstStyle/>
        <a:p>
          <a:r>
            <a:rPr lang="en-US" dirty="0" smtClean="0"/>
            <a:t>Develop/ implements campaign to announce and explain closure decisions</a:t>
          </a:r>
          <a:endParaRPr lang="en-US" dirty="0"/>
        </a:p>
      </dgm:t>
    </dgm:pt>
    <dgm:pt modelId="{15FB3AD1-D0E6-4963-8D0A-9FF9B0C86355}" type="parTrans" cxnId="{2EE9CA03-4C0E-418F-BE64-F0CDF79FFD66}">
      <dgm:prSet/>
      <dgm:spPr/>
      <dgm:t>
        <a:bodyPr/>
        <a:lstStyle/>
        <a:p>
          <a:endParaRPr lang="en-US"/>
        </a:p>
      </dgm:t>
    </dgm:pt>
    <dgm:pt modelId="{EAB769F5-C799-4C7D-99CB-0109B29C1D33}" type="sibTrans" cxnId="{2EE9CA03-4C0E-418F-BE64-F0CDF79FFD66}">
      <dgm:prSet/>
      <dgm:spPr/>
      <dgm:t>
        <a:bodyPr/>
        <a:lstStyle/>
        <a:p>
          <a:endParaRPr lang="en-US"/>
        </a:p>
      </dgm:t>
    </dgm:pt>
    <dgm:pt modelId="{D4A54A6D-5264-4C28-8B80-1EBEC2A1E3B3}">
      <dgm:prSet phldrT="[Text]"/>
      <dgm:spPr/>
      <dgm:t>
        <a:bodyPr/>
        <a:lstStyle/>
        <a:p>
          <a:r>
            <a:rPr lang="en-US" dirty="0" smtClean="0"/>
            <a:t>Notify schools to be closed</a:t>
          </a:r>
          <a:endParaRPr lang="en-US" dirty="0"/>
        </a:p>
      </dgm:t>
    </dgm:pt>
    <dgm:pt modelId="{C87A53C4-D6EA-4225-964E-B32CBD32C469}" type="parTrans" cxnId="{4DD246FB-CEEF-44E4-8E00-8E0E2AD28B3A}">
      <dgm:prSet/>
      <dgm:spPr/>
      <dgm:t>
        <a:bodyPr/>
        <a:lstStyle/>
        <a:p>
          <a:endParaRPr lang="en-US"/>
        </a:p>
      </dgm:t>
    </dgm:pt>
    <dgm:pt modelId="{17F15394-6A16-4CBD-B08C-54F7896C182E}" type="sibTrans" cxnId="{4DD246FB-CEEF-44E4-8E00-8E0E2AD28B3A}">
      <dgm:prSet/>
      <dgm:spPr/>
      <dgm:t>
        <a:bodyPr/>
        <a:lstStyle/>
        <a:p>
          <a:endParaRPr lang="en-US"/>
        </a:p>
      </dgm:t>
    </dgm:pt>
    <dgm:pt modelId="{EF6CBEF2-ED64-40ED-85E8-5CA23EC30A1B}">
      <dgm:prSet phldrT="[Text]"/>
      <dgm:spPr/>
      <dgm:t>
        <a:bodyPr/>
        <a:lstStyle/>
        <a:p>
          <a:r>
            <a:rPr lang="en-US" dirty="0" smtClean="0"/>
            <a:t>Develop plan to transition students to higher performing schools</a:t>
          </a:r>
          <a:endParaRPr lang="en-US" dirty="0"/>
        </a:p>
      </dgm:t>
    </dgm:pt>
    <dgm:pt modelId="{DEA94F88-0F7D-494E-8E2B-AEBB586766FC}" type="parTrans" cxnId="{FDF04D0F-FF3A-4929-8D7C-1BB10AA8F828}">
      <dgm:prSet/>
      <dgm:spPr/>
      <dgm:t>
        <a:bodyPr/>
        <a:lstStyle/>
        <a:p>
          <a:endParaRPr lang="en-US"/>
        </a:p>
      </dgm:t>
    </dgm:pt>
    <dgm:pt modelId="{32903C4E-F357-4C05-87B4-CB6E7CB184A7}" type="sibTrans" cxnId="{FDF04D0F-FF3A-4929-8D7C-1BB10AA8F828}">
      <dgm:prSet/>
      <dgm:spPr/>
      <dgm:t>
        <a:bodyPr/>
        <a:lstStyle/>
        <a:p>
          <a:endParaRPr lang="en-US"/>
        </a:p>
      </dgm:t>
    </dgm:pt>
    <dgm:pt modelId="{755FC029-2999-4ACC-AF4D-0A5B669EA089}">
      <dgm:prSet phldrT="[Text]"/>
      <dgm:spPr/>
      <dgm:t>
        <a:bodyPr/>
        <a:lstStyle/>
        <a:p>
          <a:r>
            <a:rPr lang="en-US" dirty="0" smtClean="0"/>
            <a:t>Continue campaign to announce and explain closure decision</a:t>
          </a:r>
          <a:endParaRPr lang="en-US" dirty="0"/>
        </a:p>
      </dgm:t>
    </dgm:pt>
    <dgm:pt modelId="{281C4537-0526-483A-8964-7B4DE04336AC}" type="parTrans" cxnId="{B8AE3F2B-B4E0-48E6-A0F2-D05BA7EE796C}">
      <dgm:prSet/>
      <dgm:spPr/>
      <dgm:t>
        <a:bodyPr/>
        <a:lstStyle/>
        <a:p>
          <a:endParaRPr lang="en-US"/>
        </a:p>
      </dgm:t>
    </dgm:pt>
    <dgm:pt modelId="{4666D91A-3425-4D09-A87E-7B75717C80CD}" type="sibTrans" cxnId="{B8AE3F2B-B4E0-48E6-A0F2-D05BA7EE796C}">
      <dgm:prSet/>
      <dgm:spPr/>
      <dgm:t>
        <a:bodyPr/>
        <a:lstStyle/>
        <a:p>
          <a:endParaRPr lang="en-US"/>
        </a:p>
      </dgm:t>
    </dgm:pt>
    <dgm:pt modelId="{73B0BD6C-5C31-4CA4-9B2E-0E8496EBAC23}">
      <dgm:prSet phldrT="[Text]"/>
      <dgm:spPr/>
      <dgm:t>
        <a:bodyPr/>
        <a:lstStyle/>
        <a:p>
          <a:r>
            <a:rPr lang="en-US" dirty="0" smtClean="0"/>
            <a:t>Provide support to schools receiving students from closing schools</a:t>
          </a:r>
          <a:endParaRPr lang="en-US" dirty="0"/>
        </a:p>
      </dgm:t>
    </dgm:pt>
    <dgm:pt modelId="{CAF3EC8D-D310-46EB-8BFD-F82B0BF26FBA}" type="parTrans" cxnId="{2C72DD7D-BB57-4DCB-82F7-4A520C0AC9B3}">
      <dgm:prSet/>
      <dgm:spPr/>
      <dgm:t>
        <a:bodyPr/>
        <a:lstStyle/>
        <a:p>
          <a:endParaRPr lang="en-US"/>
        </a:p>
      </dgm:t>
    </dgm:pt>
    <dgm:pt modelId="{B50714FF-1083-43DA-94C3-718D25C32966}" type="sibTrans" cxnId="{2C72DD7D-BB57-4DCB-82F7-4A520C0AC9B3}">
      <dgm:prSet/>
      <dgm:spPr/>
      <dgm:t>
        <a:bodyPr/>
        <a:lstStyle/>
        <a:p>
          <a:endParaRPr lang="en-US"/>
        </a:p>
      </dgm:t>
    </dgm:pt>
    <dgm:pt modelId="{B6DC4225-DE72-4DA9-BC3A-9CE0E1B5B081}">
      <dgm:prSet phldrT="[Text]"/>
      <dgm:spPr/>
      <dgm:t>
        <a:bodyPr/>
        <a:lstStyle/>
        <a:p>
          <a:r>
            <a:rPr lang="en-US" dirty="0" smtClean="0"/>
            <a:t>Provide professional development to personnel in receiving schools</a:t>
          </a:r>
          <a:endParaRPr lang="en-US" dirty="0"/>
        </a:p>
      </dgm:t>
    </dgm:pt>
    <dgm:pt modelId="{A5E4B244-6818-410F-A874-9F7C55776FEE}" type="parTrans" cxnId="{0599C05A-8C9A-48AC-84CA-568E1EFF665B}">
      <dgm:prSet/>
      <dgm:spPr/>
      <dgm:t>
        <a:bodyPr/>
        <a:lstStyle/>
        <a:p>
          <a:endParaRPr lang="en-US"/>
        </a:p>
      </dgm:t>
    </dgm:pt>
    <dgm:pt modelId="{E9CA644F-62B5-461A-A382-2E67654C24F2}" type="sibTrans" cxnId="{0599C05A-8C9A-48AC-84CA-568E1EFF665B}">
      <dgm:prSet/>
      <dgm:spPr/>
      <dgm:t>
        <a:bodyPr/>
        <a:lstStyle/>
        <a:p>
          <a:endParaRPr lang="en-US"/>
        </a:p>
      </dgm:t>
    </dgm:pt>
    <dgm:pt modelId="{D68F8B0E-AF80-4156-B036-12B6FC81F4D3}">
      <dgm:prSet phldrT="[Text]"/>
      <dgm:spPr/>
      <dgm:t>
        <a:bodyPr/>
        <a:lstStyle/>
        <a:p>
          <a:r>
            <a:rPr lang="en-US" dirty="0" smtClean="0"/>
            <a:t>Develop campaign to welcome new students to higher performing schools</a:t>
          </a:r>
          <a:endParaRPr lang="en-US" dirty="0"/>
        </a:p>
      </dgm:t>
    </dgm:pt>
    <dgm:pt modelId="{1E8C43D9-838B-485B-98A5-3652037C9046}" type="parTrans" cxnId="{41ABD5C7-FE04-4838-9120-5B523099A774}">
      <dgm:prSet/>
      <dgm:spPr/>
      <dgm:t>
        <a:bodyPr/>
        <a:lstStyle/>
        <a:p>
          <a:endParaRPr lang="en-US"/>
        </a:p>
      </dgm:t>
    </dgm:pt>
    <dgm:pt modelId="{3D2F996F-E0FC-4010-ADD2-09759668E4E3}" type="sibTrans" cxnId="{41ABD5C7-FE04-4838-9120-5B523099A774}">
      <dgm:prSet/>
      <dgm:spPr/>
      <dgm:t>
        <a:bodyPr/>
        <a:lstStyle/>
        <a:p>
          <a:endParaRPr lang="en-US"/>
        </a:p>
      </dgm:t>
    </dgm:pt>
    <dgm:pt modelId="{6F9A240C-8652-4475-B706-2070FA340BE1}">
      <dgm:prSet phldrT="[Text]"/>
      <dgm:spPr/>
      <dgm:t>
        <a:bodyPr/>
        <a:lstStyle/>
        <a:p>
          <a:r>
            <a:rPr lang="en-US" dirty="0" smtClean="0"/>
            <a:t>Provide methodical support to students transitioning to new schools</a:t>
          </a:r>
          <a:endParaRPr lang="en-US" dirty="0"/>
        </a:p>
      </dgm:t>
    </dgm:pt>
    <dgm:pt modelId="{5A51812F-E016-4A2F-AF77-5525C42DE54A}" type="parTrans" cxnId="{5F1B5B1F-F396-401F-957C-78914F0C140E}">
      <dgm:prSet/>
      <dgm:spPr/>
      <dgm:t>
        <a:bodyPr/>
        <a:lstStyle/>
        <a:p>
          <a:endParaRPr lang="en-US"/>
        </a:p>
      </dgm:t>
    </dgm:pt>
    <dgm:pt modelId="{BF5ED3EA-7174-4F70-A4FF-4E69523D8639}" type="sibTrans" cxnId="{5F1B5B1F-F396-401F-957C-78914F0C140E}">
      <dgm:prSet/>
      <dgm:spPr/>
      <dgm:t>
        <a:bodyPr/>
        <a:lstStyle/>
        <a:p>
          <a:endParaRPr lang="en-US"/>
        </a:p>
      </dgm:t>
    </dgm:pt>
    <dgm:pt modelId="{04AB9091-B13B-4A14-8B59-61F973C26602}">
      <dgm:prSet phldrT="[Text]"/>
      <dgm:spPr/>
      <dgm:t>
        <a:bodyPr/>
        <a:lstStyle/>
        <a:p>
          <a:r>
            <a:rPr lang="en-US" dirty="0" smtClean="0"/>
            <a:t>Continue to engage sending and receiving communities to ease transition at the beginning of the school year</a:t>
          </a:r>
          <a:endParaRPr lang="en-US" dirty="0"/>
        </a:p>
      </dgm:t>
    </dgm:pt>
    <dgm:pt modelId="{3B8B48E6-421D-488B-A20F-BE331D6CE1CC}" type="parTrans" cxnId="{D4FB5AEF-0E4A-4A83-9078-44C2086FFB73}">
      <dgm:prSet/>
      <dgm:spPr/>
      <dgm:t>
        <a:bodyPr/>
        <a:lstStyle/>
        <a:p>
          <a:endParaRPr lang="en-US"/>
        </a:p>
      </dgm:t>
    </dgm:pt>
    <dgm:pt modelId="{CF880944-2EBE-4110-8511-174E02C0EAB5}" type="sibTrans" cxnId="{D4FB5AEF-0E4A-4A83-9078-44C2086FFB73}">
      <dgm:prSet/>
      <dgm:spPr/>
      <dgm:t>
        <a:bodyPr/>
        <a:lstStyle/>
        <a:p>
          <a:endParaRPr lang="en-US"/>
        </a:p>
      </dgm:t>
    </dgm:pt>
    <dgm:pt modelId="{F36428B2-0537-4D0B-9997-C70C3768184C}">
      <dgm:prSet phldrT="[Text]"/>
      <dgm:spPr/>
      <dgm:t>
        <a:bodyPr/>
        <a:lstStyle/>
        <a:p>
          <a:r>
            <a:rPr lang="en-US" dirty="0" smtClean="0"/>
            <a:t>LEA develops options for students from to-be-closed schools</a:t>
          </a:r>
          <a:endParaRPr lang="en-US" dirty="0"/>
        </a:p>
      </dgm:t>
    </dgm:pt>
    <dgm:pt modelId="{A04305C7-63E8-4696-90A2-EE05231176E0}" type="parTrans" cxnId="{D024FA98-A82C-4225-AFAC-96BA98D53219}">
      <dgm:prSet/>
      <dgm:spPr/>
      <dgm:t>
        <a:bodyPr/>
        <a:lstStyle/>
        <a:p>
          <a:endParaRPr lang="en-US"/>
        </a:p>
      </dgm:t>
    </dgm:pt>
    <dgm:pt modelId="{B6133D83-62CF-4161-8A7D-78DCD5AB2CCC}" type="sibTrans" cxnId="{D024FA98-A82C-4225-AFAC-96BA98D53219}">
      <dgm:prSet/>
      <dgm:spPr/>
      <dgm:t>
        <a:bodyPr/>
        <a:lstStyle/>
        <a:p>
          <a:endParaRPr lang="en-US"/>
        </a:p>
      </dgm:t>
    </dgm:pt>
    <dgm:pt modelId="{D731B93C-0298-429E-8BB6-0792C0881347}">
      <dgm:prSet phldrT="[Text]"/>
      <dgm:spPr/>
      <dgm:t>
        <a:bodyPr/>
        <a:lstStyle/>
        <a:p>
          <a:r>
            <a:rPr lang="en-US" dirty="0" smtClean="0"/>
            <a:t>Engage community</a:t>
          </a:r>
          <a:endParaRPr lang="en-US" dirty="0"/>
        </a:p>
      </dgm:t>
    </dgm:pt>
    <dgm:pt modelId="{0C8A4132-EBC6-444E-9BFB-F70CEAB5C453}" type="parTrans" cxnId="{5E35F368-D6F0-414A-8500-31C0FA4629C7}">
      <dgm:prSet/>
      <dgm:spPr/>
      <dgm:t>
        <a:bodyPr/>
        <a:lstStyle/>
        <a:p>
          <a:endParaRPr lang="en-US"/>
        </a:p>
      </dgm:t>
    </dgm:pt>
    <dgm:pt modelId="{D9740352-335D-4057-8DC2-0CB279973376}" type="sibTrans" cxnId="{5E35F368-D6F0-414A-8500-31C0FA4629C7}">
      <dgm:prSet/>
      <dgm:spPr/>
      <dgm:t>
        <a:bodyPr/>
        <a:lstStyle/>
        <a:p>
          <a:endParaRPr lang="en-US"/>
        </a:p>
      </dgm:t>
    </dgm:pt>
    <dgm:pt modelId="{1C68A038-D63E-4D3B-BEE3-FB73EA1B41D5}">
      <dgm:prSet phldrT="[Text]"/>
      <dgm:spPr/>
      <dgm:t>
        <a:bodyPr/>
        <a:lstStyle/>
        <a:p>
          <a:r>
            <a:rPr lang="en-US" dirty="0" smtClean="0"/>
            <a:t>LEA develops clear rationale for closing schools</a:t>
          </a:r>
          <a:endParaRPr lang="en-US" dirty="0"/>
        </a:p>
      </dgm:t>
    </dgm:pt>
    <dgm:pt modelId="{47BEDC33-DB08-419E-BF48-7A9B0DB879A3}" type="parTrans" cxnId="{42DACB5F-7AE9-4118-8DFE-05B5ACACDB13}">
      <dgm:prSet/>
      <dgm:spPr/>
      <dgm:t>
        <a:bodyPr/>
        <a:lstStyle/>
        <a:p>
          <a:endParaRPr lang="en-US"/>
        </a:p>
      </dgm:t>
    </dgm:pt>
    <dgm:pt modelId="{C7BB895B-4B39-44F9-9822-A727EC6FBF9D}" type="sibTrans" cxnId="{42DACB5F-7AE9-4118-8DFE-05B5ACACDB13}">
      <dgm:prSet/>
      <dgm:spPr/>
      <dgm:t>
        <a:bodyPr/>
        <a:lstStyle/>
        <a:p>
          <a:endParaRPr lang="en-US"/>
        </a:p>
      </dgm:t>
    </dgm:pt>
    <dgm:pt modelId="{F2FD0E70-6FAD-4D63-BED5-9B8746714C00}">
      <dgm:prSet phldrT="[Text]"/>
      <dgm:spPr/>
      <dgm:t>
        <a:bodyPr/>
        <a:lstStyle/>
        <a:p>
          <a:r>
            <a:rPr lang="en-US" dirty="0" smtClean="0"/>
            <a:t>Initiate transition plan</a:t>
          </a:r>
          <a:endParaRPr lang="en-US" dirty="0"/>
        </a:p>
      </dgm:t>
    </dgm:pt>
    <dgm:pt modelId="{2910580E-86CD-4719-8F6A-DF224A7D27E6}" type="parTrans" cxnId="{E3ADB918-2E9D-481D-A378-B374B6C4C1FF}">
      <dgm:prSet/>
      <dgm:spPr/>
      <dgm:t>
        <a:bodyPr/>
        <a:lstStyle/>
        <a:p>
          <a:endParaRPr lang="en-US"/>
        </a:p>
      </dgm:t>
    </dgm:pt>
    <dgm:pt modelId="{7CAA8246-01DC-4C06-BB3C-8C5485B1C5E0}" type="sibTrans" cxnId="{E3ADB918-2E9D-481D-A378-B374B6C4C1FF}">
      <dgm:prSet/>
      <dgm:spPr/>
      <dgm:t>
        <a:bodyPr/>
        <a:lstStyle/>
        <a:p>
          <a:endParaRPr lang="en-US"/>
        </a:p>
      </dgm:t>
    </dgm:pt>
    <dgm:pt modelId="{30F9C407-C29F-4DF7-9FC2-4D880E59F812}">
      <dgm:prSet phldrT="[Text]"/>
      <dgm:spPr/>
      <dgm:t>
        <a:bodyPr/>
        <a:lstStyle/>
        <a:p>
          <a:r>
            <a:rPr lang="en-US" dirty="0" smtClean="0"/>
            <a:t>Communicate directly with students and families leaving closed school</a:t>
          </a:r>
          <a:endParaRPr lang="en-US" dirty="0"/>
        </a:p>
      </dgm:t>
    </dgm:pt>
    <dgm:pt modelId="{8419BD72-6C69-4D2A-AF92-D2F17E60E6FC}" type="parTrans" cxnId="{14662651-BEE2-4A75-A3FF-6A6B890487D9}">
      <dgm:prSet/>
      <dgm:spPr/>
      <dgm:t>
        <a:bodyPr/>
        <a:lstStyle/>
        <a:p>
          <a:endParaRPr lang="en-US"/>
        </a:p>
      </dgm:t>
    </dgm:pt>
    <dgm:pt modelId="{BB315AF5-9005-4FF6-B093-432C97C4F019}" type="sibTrans" cxnId="{14662651-BEE2-4A75-A3FF-6A6B890487D9}">
      <dgm:prSet/>
      <dgm:spPr/>
      <dgm:t>
        <a:bodyPr/>
        <a:lstStyle/>
        <a:p>
          <a:endParaRPr lang="en-US"/>
        </a:p>
      </dgm:t>
    </dgm:pt>
    <dgm:pt modelId="{19E6D559-FBE6-49A1-85F4-9F810FE2297A}">
      <dgm:prSet phldrT="[Text]"/>
      <dgm:spPr/>
      <dgm:t>
        <a:bodyPr/>
        <a:lstStyle/>
        <a:p>
          <a:r>
            <a:rPr lang="en-US" dirty="0" smtClean="0"/>
            <a:t>Communicate with receiving school</a:t>
          </a:r>
          <a:endParaRPr lang="en-US" dirty="0"/>
        </a:p>
      </dgm:t>
    </dgm:pt>
    <dgm:pt modelId="{09137196-3EFE-42B2-B9F0-CE6C10B4692F}" type="parTrans" cxnId="{09A15F23-063E-411E-8BCE-7BFB19525EC8}">
      <dgm:prSet/>
      <dgm:spPr/>
      <dgm:t>
        <a:bodyPr/>
        <a:lstStyle/>
        <a:p>
          <a:endParaRPr lang="en-US"/>
        </a:p>
      </dgm:t>
    </dgm:pt>
    <dgm:pt modelId="{526DF2A2-3AD6-4655-98FF-7274E7ECAE2B}" type="sibTrans" cxnId="{09A15F23-063E-411E-8BCE-7BFB19525EC8}">
      <dgm:prSet/>
      <dgm:spPr/>
      <dgm:t>
        <a:bodyPr/>
        <a:lstStyle/>
        <a:p>
          <a:endParaRPr lang="en-US"/>
        </a:p>
      </dgm:t>
    </dgm:pt>
    <dgm:pt modelId="{AFB24C63-0D89-4585-A1C3-94ED3F0710EA}">
      <dgm:prSet phldrT="[Text]"/>
      <dgm:spPr/>
      <dgm:t>
        <a:bodyPr/>
        <a:lstStyle/>
        <a:p>
          <a:r>
            <a:rPr lang="en-US" dirty="0" smtClean="0"/>
            <a:t>Communicate directly with students and families leaving </a:t>
          </a:r>
          <a:endParaRPr lang="en-US" dirty="0"/>
        </a:p>
      </dgm:t>
    </dgm:pt>
    <dgm:pt modelId="{3151C2F9-6635-4FBF-A313-532E6F7566DB}" type="parTrans" cxnId="{4F773190-3F70-4669-BE65-8DB7BE44C09E}">
      <dgm:prSet/>
      <dgm:spPr/>
      <dgm:t>
        <a:bodyPr/>
        <a:lstStyle/>
        <a:p>
          <a:endParaRPr lang="en-US"/>
        </a:p>
      </dgm:t>
    </dgm:pt>
    <dgm:pt modelId="{5904ED40-9196-4DE0-BE6A-43B077D597D6}" type="sibTrans" cxnId="{4F773190-3F70-4669-BE65-8DB7BE44C09E}">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0" presStyleCnt="6">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0" presStyleCnt="6">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1" presStyleCnt="6">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1" presStyleCnt="6">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80BE0FCD-3C18-4B74-BB60-3E4173D3A38C}" type="pres">
      <dgm:prSet presAssocID="{D2DC6D64-1AFF-4503-B5C3-D11204FBBE25}" presName="composite" presStyleCnt="0"/>
      <dgm:spPr/>
    </dgm:pt>
    <dgm:pt modelId="{64184076-7CA3-467B-B6F2-2D44F095665A}" type="pres">
      <dgm:prSet presAssocID="{D2DC6D64-1AFF-4503-B5C3-D11204FBBE25}" presName="parTx" presStyleLbl="node1" presStyleIdx="2" presStyleCnt="6">
        <dgm:presLayoutVars>
          <dgm:chMax val="0"/>
          <dgm:chPref val="0"/>
          <dgm:bulletEnabled val="1"/>
        </dgm:presLayoutVars>
      </dgm:prSet>
      <dgm:spPr/>
      <dgm:t>
        <a:bodyPr/>
        <a:lstStyle/>
        <a:p>
          <a:endParaRPr lang="en-US"/>
        </a:p>
      </dgm:t>
    </dgm:pt>
    <dgm:pt modelId="{61FCCCFF-0598-4E4C-8CD0-A82683B7E069}" type="pres">
      <dgm:prSet presAssocID="{D2DC6D64-1AFF-4503-B5C3-D11204FBBE25}" presName="desTx" presStyleLbl="revTx" presStyleIdx="2" presStyleCnt="6">
        <dgm:presLayoutVars>
          <dgm:bulletEnabled val="1"/>
        </dgm:presLayoutVars>
      </dgm:prSet>
      <dgm:spPr/>
      <dgm:t>
        <a:bodyPr/>
        <a:lstStyle/>
        <a:p>
          <a:endParaRPr lang="en-US"/>
        </a:p>
      </dgm:t>
    </dgm:pt>
    <dgm:pt modelId="{9997B4C6-1176-407C-9239-95E6BB8AD1A4}" type="pres">
      <dgm:prSet presAssocID="{C939B74A-85B2-4D85-8417-AC8783890AE8}" presName="space" presStyleCnt="0"/>
      <dgm:spPr/>
    </dgm:pt>
    <dgm:pt modelId="{134C6138-8713-4761-9757-54579B0D3E04}" type="pres">
      <dgm:prSet presAssocID="{D00C7111-C46F-47B8-8366-2BD8DC4B7D11}" presName="composite" presStyleCnt="0"/>
      <dgm:spPr/>
    </dgm:pt>
    <dgm:pt modelId="{E096CDA0-C122-4D94-9DA6-5B4B1BFE5434}" type="pres">
      <dgm:prSet presAssocID="{D00C7111-C46F-47B8-8366-2BD8DC4B7D11}" presName="parTx" presStyleLbl="node1" presStyleIdx="3" presStyleCnt="6">
        <dgm:presLayoutVars>
          <dgm:chMax val="0"/>
          <dgm:chPref val="0"/>
          <dgm:bulletEnabled val="1"/>
        </dgm:presLayoutVars>
      </dgm:prSet>
      <dgm:spPr/>
      <dgm:t>
        <a:bodyPr/>
        <a:lstStyle/>
        <a:p>
          <a:endParaRPr lang="en-US"/>
        </a:p>
      </dgm:t>
    </dgm:pt>
    <dgm:pt modelId="{7F752D55-AE4D-47E0-9CE8-D5A3F7CBE2FE}" type="pres">
      <dgm:prSet presAssocID="{D00C7111-C46F-47B8-8366-2BD8DC4B7D11}" presName="desTx" presStyleLbl="revTx" presStyleIdx="3" presStyleCnt="6">
        <dgm:presLayoutVars>
          <dgm:bulletEnabled val="1"/>
        </dgm:presLayoutVars>
      </dgm:prSet>
      <dgm:spPr/>
      <dgm:t>
        <a:bodyPr/>
        <a:lstStyle/>
        <a:p>
          <a:endParaRPr lang="en-US"/>
        </a:p>
      </dgm:t>
    </dgm:pt>
    <dgm:pt modelId="{15A1ECE0-2955-4A2E-AEB7-EA9A539C6FB2}" type="pres">
      <dgm:prSet presAssocID="{08C354B9-3F0D-40AD-8C31-BC5D0578EB42}" presName="space" presStyleCnt="0"/>
      <dgm:spPr/>
    </dgm:pt>
    <dgm:pt modelId="{59B06EB1-7713-4E00-9272-AFE3E13FA213}" type="pres">
      <dgm:prSet presAssocID="{2746FB2D-9AC8-4CBB-B21A-9ACF5B21967F}" presName="composite" presStyleCnt="0"/>
      <dgm:spPr/>
    </dgm:pt>
    <dgm:pt modelId="{98DCAD25-F41A-4F84-AE44-815A90EBE3F5}" type="pres">
      <dgm:prSet presAssocID="{2746FB2D-9AC8-4CBB-B21A-9ACF5B21967F}" presName="parTx" presStyleLbl="node1" presStyleIdx="4" presStyleCnt="6">
        <dgm:presLayoutVars>
          <dgm:chMax val="0"/>
          <dgm:chPref val="0"/>
          <dgm:bulletEnabled val="1"/>
        </dgm:presLayoutVars>
      </dgm:prSet>
      <dgm:spPr/>
      <dgm:t>
        <a:bodyPr/>
        <a:lstStyle/>
        <a:p>
          <a:endParaRPr lang="en-US"/>
        </a:p>
      </dgm:t>
    </dgm:pt>
    <dgm:pt modelId="{1B6DE51C-7267-4879-8E8B-E9C4E98A68C0}" type="pres">
      <dgm:prSet presAssocID="{2746FB2D-9AC8-4CBB-B21A-9ACF5B21967F}" presName="desTx" presStyleLbl="revTx" presStyleIdx="4" presStyleCnt="6">
        <dgm:presLayoutVars>
          <dgm:bulletEnabled val="1"/>
        </dgm:presLayoutVars>
      </dgm:prSet>
      <dgm:spPr/>
      <dgm:t>
        <a:bodyPr/>
        <a:lstStyle/>
        <a:p>
          <a:endParaRPr lang="en-US"/>
        </a:p>
      </dgm:t>
    </dgm:pt>
    <dgm:pt modelId="{855DE5F0-13BD-4238-92CA-0E6043A6DD69}" type="pres">
      <dgm:prSet presAssocID="{B319C5EB-6D90-4490-8098-EB8AE9440D6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5" presStyleCnt="6">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5" presStyleCnt="6">
        <dgm:presLayoutVars>
          <dgm:bulletEnabled val="1"/>
        </dgm:presLayoutVars>
      </dgm:prSet>
      <dgm:spPr/>
      <dgm:t>
        <a:bodyPr/>
        <a:lstStyle/>
        <a:p>
          <a:endParaRPr lang="en-US"/>
        </a:p>
      </dgm:t>
    </dgm:pt>
  </dgm:ptLst>
  <dgm:cxnLst>
    <dgm:cxn modelId="{216578C2-7E9F-4CEE-8C10-58E46C46C6C4}" type="presOf" srcId="{D00C7111-C46F-47B8-8366-2BD8DC4B7D11}" destId="{E096CDA0-C122-4D94-9DA6-5B4B1BFE5434}" srcOrd="0" destOrd="0" presId="urn:microsoft.com/office/officeart/2005/8/layout/chevron1"/>
    <dgm:cxn modelId="{9D0168B2-D18A-4494-A81B-5BDB5885EA5C}" srcId="{A94BC58B-D745-4042-894A-7FE227518C75}" destId="{D2DC6D64-1AFF-4503-B5C3-D11204FBBE25}" srcOrd="2" destOrd="0" parTransId="{8B1321AA-DA41-413A-B726-288FF76ABE6F}" sibTransId="{C939B74A-85B2-4D85-8417-AC8783890AE8}"/>
    <dgm:cxn modelId="{D4FB5AEF-0E4A-4A83-9078-44C2086FFB73}" srcId="{2746FB2D-9AC8-4CBB-B21A-9ACF5B21967F}" destId="{04AB9091-B13B-4A14-8B59-61F973C26602}" srcOrd="2" destOrd="0" parTransId="{3B8B48E6-421D-488B-A20F-BE331D6CE1CC}" sibTransId="{CF880944-2EBE-4110-8511-174E02C0EAB5}"/>
    <dgm:cxn modelId="{8A881DF4-497D-442C-AF4E-15236A4383EE}" type="presOf" srcId="{9DCD7124-E952-49D3-8220-71564EDBD59E}" destId="{B09689D3-B92D-480F-9323-F21ABDF86341}"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A232802C-EF41-431A-8787-E460F7675DE1}" type="presOf" srcId="{3FE3BF76-7FEE-4410-AFC2-8D85FA545259}" destId="{873F5935-8990-43F8-80D0-823467517C5D}" srcOrd="0" destOrd="0" presId="urn:microsoft.com/office/officeart/2005/8/layout/chevron1"/>
    <dgm:cxn modelId="{E3ADB918-2E9D-481D-A378-B374B6C4C1FF}" srcId="{D2DC6D64-1AFF-4503-B5C3-D11204FBBE25}" destId="{F2FD0E70-6FAD-4D63-BED5-9B8746714C00}" srcOrd="1" destOrd="0" parTransId="{2910580E-86CD-4719-8F6A-DF224A7D27E6}" sibTransId="{7CAA8246-01DC-4C06-BB3C-8C5485B1C5E0}"/>
    <dgm:cxn modelId="{D4EF318F-191F-4CA4-9BBE-593B013B8F2D}" srcId="{D41AF4F6-E975-4F38-AFD7-90AFA2212C6C}" destId="{223179BE-BCDA-48FF-8BD4-96DA7EC127D9}" srcOrd="0" destOrd="0" parTransId="{3A1D3D48-45A5-41FA-BAFB-92A9032964D5}" sibTransId="{75F43DF1-FE85-4903-803D-C50A18E449EF}"/>
    <dgm:cxn modelId="{2EE9CA03-4C0E-418F-BE64-F0CDF79FFD66}" srcId="{D41AF4F6-E975-4F38-AFD7-90AFA2212C6C}" destId="{E22B18CC-2A09-4571-8B3D-C6264C9908B1}" srcOrd="1" destOrd="0" parTransId="{15FB3AD1-D0E6-4963-8D0A-9FF9B0C86355}" sibTransId="{EAB769F5-C799-4C7D-99CB-0109B29C1D33}"/>
    <dgm:cxn modelId="{6BB549C5-3341-4657-B994-B863CC75FE04}" type="presOf" srcId="{3BE12B23-E63F-424B-8944-4B5EE40B97CB}" destId="{B09689D3-B92D-480F-9323-F21ABDF86341}" srcOrd="0" destOrd="1" presId="urn:microsoft.com/office/officeart/2005/8/layout/chevron1"/>
    <dgm:cxn modelId="{F384BFA8-868A-4213-BC2B-A216F97D2395}" type="presOf" srcId="{D41AF4F6-E975-4F38-AFD7-90AFA2212C6C}" destId="{7A9AA565-5363-4E56-A407-C2125DC64D27}" srcOrd="0" destOrd="0" presId="urn:microsoft.com/office/officeart/2005/8/layout/chevron1"/>
    <dgm:cxn modelId="{B8AE3F2B-B4E0-48E6-A0F2-D05BA7EE796C}" srcId="{D2DC6D64-1AFF-4503-B5C3-D11204FBBE25}" destId="{755FC029-2999-4ACC-AF4D-0A5B669EA089}" srcOrd="0" destOrd="0" parTransId="{281C4537-0526-483A-8964-7B4DE04336AC}" sibTransId="{4666D91A-3425-4D09-A87E-7B75717C80CD}"/>
    <dgm:cxn modelId="{14AF85F4-07B9-4842-B863-8C70A0C5C0A6}" type="presOf" srcId="{D68F8B0E-AF80-4156-B036-12B6FC81F4D3}" destId="{1B6DE51C-7267-4879-8E8B-E9C4E98A68C0}" srcOrd="0" destOrd="1" presId="urn:microsoft.com/office/officeart/2005/8/layout/chevron1"/>
    <dgm:cxn modelId="{A1226E4B-3440-4AC9-9118-39E7790EA139}" type="presOf" srcId="{19E6D559-FBE6-49A1-85F4-9F810FE2297A}" destId="{61FCCCFF-0598-4E4C-8CD0-A82683B7E069}" srcOrd="0" destOrd="3" presId="urn:microsoft.com/office/officeart/2005/8/layout/chevron1"/>
    <dgm:cxn modelId="{556C596D-B26D-4E66-A611-D34F4E4CE7AC}" srcId="{A94BC58B-D745-4042-894A-7FE227518C75}" destId="{D41AF4F6-E975-4F38-AFD7-90AFA2212C6C}" srcOrd="1" destOrd="0" parTransId="{7F2E0C50-FE8F-4D76-A069-743984465C76}" sibTransId="{C3928A6B-0904-4AAF-9007-E0870138C9ED}"/>
    <dgm:cxn modelId="{6904459E-B34B-4317-BCD6-54930F8026F5}" type="presOf" srcId="{D731B93C-0298-429E-8BB6-0792C0881347}" destId="{3DF66E4B-1AB8-4FFD-91F7-A75BE81056AC}" srcOrd="0" destOrd="2" presId="urn:microsoft.com/office/officeart/2005/8/layout/chevron1"/>
    <dgm:cxn modelId="{5E35F368-D6F0-414A-8500-31C0FA4629C7}" srcId="{D41AF4F6-E975-4F38-AFD7-90AFA2212C6C}" destId="{D731B93C-0298-429E-8BB6-0792C0881347}" srcOrd="2" destOrd="0" parTransId="{0C8A4132-EBC6-444E-9BFB-F70CEAB5C453}" sibTransId="{D9740352-335D-4057-8DC2-0CB279973376}"/>
    <dgm:cxn modelId="{586F7EBB-6E09-4C65-8EC4-2CD5F8F1DAF7}" type="presOf" srcId="{2746FB2D-9AC8-4CBB-B21A-9ACF5B21967F}" destId="{98DCAD25-F41A-4F84-AE44-815A90EBE3F5}" srcOrd="0" destOrd="0" presId="urn:microsoft.com/office/officeart/2005/8/layout/chevron1"/>
    <dgm:cxn modelId="{7CBBF36C-A142-44E2-BC29-3EED4E03E0C8}" type="presOf" srcId="{04AB9091-B13B-4A14-8B59-61F973C26602}" destId="{1B6DE51C-7267-4879-8E8B-E9C4E98A68C0}" srcOrd="0" destOrd="2" presId="urn:microsoft.com/office/officeart/2005/8/layout/chevron1"/>
    <dgm:cxn modelId="{A62DDFC9-2C23-4CDB-A8A9-C8A340B2D22F}" type="presOf" srcId="{B6DC4225-DE72-4DA9-BC3A-9CE0E1B5B081}" destId="{1B6DE51C-7267-4879-8E8B-E9C4E98A68C0}" srcOrd="0" destOrd="0" presId="urn:microsoft.com/office/officeart/2005/8/layout/chevron1"/>
    <dgm:cxn modelId="{4F773190-3F70-4669-BE65-8DB7BE44C09E}" srcId="{D00C7111-C46F-47B8-8366-2BD8DC4B7D11}" destId="{AFB24C63-0D89-4585-A1C3-94ED3F0710EA}" srcOrd="0" destOrd="0" parTransId="{3151C2F9-6635-4FBF-A313-532E6F7566DB}" sibTransId="{5904ED40-9196-4DE0-BE6A-43B077D597D6}"/>
    <dgm:cxn modelId="{09A15F23-063E-411E-8BCE-7BFB19525EC8}" srcId="{D2DC6D64-1AFF-4503-B5C3-D11204FBBE25}" destId="{19E6D559-FBE6-49A1-85F4-9F810FE2297A}" srcOrd="3" destOrd="0" parTransId="{09137196-3EFE-42B2-B9F0-CE6C10B4692F}" sibTransId="{526DF2A2-3AD6-4655-98FF-7274E7ECAE2B}"/>
    <dgm:cxn modelId="{64738533-47EC-4067-811E-9674D21E5A3B}" type="presOf" srcId="{EF6CBEF2-ED64-40ED-85E8-5CA23EC30A1B}" destId="{3DF66E4B-1AB8-4FFD-91F7-A75BE81056AC}" srcOrd="0" destOrd="3" presId="urn:microsoft.com/office/officeart/2005/8/layout/chevron1"/>
    <dgm:cxn modelId="{4255884F-1B81-4D51-AF0F-68E367B424C3}" type="presOf" srcId="{F36428B2-0537-4D0B-9997-C70C3768184C}" destId="{B09689D3-B92D-480F-9323-F21ABDF86341}" srcOrd="0" destOrd="2" presId="urn:microsoft.com/office/officeart/2005/8/layout/chevron1"/>
    <dgm:cxn modelId="{63AC7948-789E-4852-BBBE-B56300C5DB04}" type="presOf" srcId="{755FC029-2999-4ACC-AF4D-0A5B669EA089}" destId="{61FCCCFF-0598-4E4C-8CD0-A82683B7E069}" srcOrd="0" destOrd="0" presId="urn:microsoft.com/office/officeart/2005/8/layout/chevron1"/>
    <dgm:cxn modelId="{B6D06237-B490-409C-85C1-52F1017EDA07}" srcId="{A94BC58B-D745-4042-894A-7FE227518C75}" destId="{D00C7111-C46F-47B8-8366-2BD8DC4B7D11}" srcOrd="3" destOrd="0" parTransId="{97F8D450-ED29-4CCA-A209-747C673D21E8}" sibTransId="{08C354B9-3F0D-40AD-8C31-BC5D0578EB42}"/>
    <dgm:cxn modelId="{42DACB5F-7AE9-4118-8DFE-05B5ACACDB13}" srcId="{438B20A5-2147-46DA-84E4-C289F88DE43B}" destId="{1C68A038-D63E-4D3B-BEE3-FB73EA1B41D5}" srcOrd="3" destOrd="0" parTransId="{47BEDC33-DB08-419E-BF48-7A9B0DB879A3}" sibTransId="{C7BB895B-4B39-44F9-9822-A727EC6FBF9D}"/>
    <dgm:cxn modelId="{F194986B-C2A1-43F9-B284-ADC774F0FF33}" type="presOf" srcId="{A94BC58B-D745-4042-894A-7FE227518C75}" destId="{E4844997-5618-4132-A1A9-C717068DFC60}" srcOrd="0" destOrd="0" presId="urn:microsoft.com/office/officeart/2005/8/layout/chevron1"/>
    <dgm:cxn modelId="{BEE5BA51-2DD7-46A8-9578-82FEC7596219}" srcId="{438B20A5-2147-46DA-84E4-C289F88DE43B}" destId="{9DCD7124-E952-49D3-8220-71564EDBD59E}" srcOrd="0" destOrd="0" parTransId="{C749E31C-2E90-47AF-8356-F9B206CD5C36}" sibTransId="{2E5F011B-4252-4F0B-AC7F-3D6211506DA1}"/>
    <dgm:cxn modelId="{65542CA1-B439-4487-9F4C-7E90A1ACB6F5}" type="presOf" srcId="{1C68A038-D63E-4D3B-BEE3-FB73EA1B41D5}" destId="{B09689D3-B92D-480F-9323-F21ABDF86341}" srcOrd="0" destOrd="3" presId="urn:microsoft.com/office/officeart/2005/8/layout/chevron1"/>
    <dgm:cxn modelId="{757E5E98-57DA-416D-A7E8-077EEDF472D4}" type="presOf" srcId="{73B0BD6C-5C31-4CA4-9B2E-0E8496EBAC23}" destId="{7F752D55-AE4D-47E0-9CE8-D5A3F7CBE2FE}" srcOrd="0" destOrd="1" presId="urn:microsoft.com/office/officeart/2005/8/layout/chevron1"/>
    <dgm:cxn modelId="{347DDBE7-9B53-4D00-8B98-30FE452686F7}" type="presOf" srcId="{D2DC6D64-1AFF-4503-B5C3-D11204FBBE25}" destId="{64184076-7CA3-467B-B6F2-2D44F095665A}" srcOrd="0" destOrd="0" presId="urn:microsoft.com/office/officeart/2005/8/layout/chevron1"/>
    <dgm:cxn modelId="{C9CF4183-8D38-4294-B66B-89B9628EC475}" type="presOf" srcId="{631529E6-94B7-4D54-8A6C-957F10BC875E}" destId="{8693C617-080C-4EB5-8197-9FA4167F0EAD}" srcOrd="0" destOrd="0" presId="urn:microsoft.com/office/officeart/2005/8/layout/chevron1"/>
    <dgm:cxn modelId="{0599C05A-8C9A-48AC-84CA-568E1EFF665B}" srcId="{2746FB2D-9AC8-4CBB-B21A-9ACF5B21967F}" destId="{B6DC4225-DE72-4DA9-BC3A-9CE0E1B5B081}" srcOrd="0" destOrd="0" parTransId="{A5E4B244-6818-410F-A874-9F7C55776FEE}" sibTransId="{E9CA644F-62B5-461A-A382-2E67654C24F2}"/>
    <dgm:cxn modelId="{FDF04D0F-FF3A-4929-8D7C-1BB10AA8F828}" srcId="{D41AF4F6-E975-4F38-AFD7-90AFA2212C6C}" destId="{EF6CBEF2-ED64-40ED-85E8-5CA23EC30A1B}" srcOrd="3" destOrd="0" parTransId="{DEA94F88-0F7D-494E-8E2B-AEBB586766FC}" sibTransId="{32903C4E-F357-4C05-87B4-CB6E7CB184A7}"/>
    <dgm:cxn modelId="{EC0A4E9B-02E5-4982-B77B-F2B982FF18EF}" srcId="{A94BC58B-D745-4042-894A-7FE227518C75}" destId="{3FE3BF76-7FEE-4410-AFC2-8D85FA545259}" srcOrd="5" destOrd="0" parTransId="{A8F24F1D-0261-4B16-9016-8FD3F8959D33}" sibTransId="{41DFB34E-0517-4B35-885A-D068292EAF5B}"/>
    <dgm:cxn modelId="{41ABD5C7-FE04-4838-9120-5B523099A774}" srcId="{2746FB2D-9AC8-4CBB-B21A-9ACF5B21967F}" destId="{D68F8B0E-AF80-4156-B036-12B6FC81F4D3}" srcOrd="1" destOrd="0" parTransId="{1E8C43D9-838B-485B-98A5-3652037C9046}" sibTransId="{3D2F996F-E0FC-4010-ADD2-09759668E4E3}"/>
    <dgm:cxn modelId="{FA271B61-3862-49ED-A81A-0450DECD10BA}" type="presOf" srcId="{D4A54A6D-5264-4C28-8B80-1EBEC2A1E3B3}" destId="{3DF66E4B-1AB8-4FFD-91F7-A75BE81056AC}" srcOrd="0" destOrd="4" presId="urn:microsoft.com/office/officeart/2005/8/layout/chevron1"/>
    <dgm:cxn modelId="{D024FA98-A82C-4225-AFAC-96BA98D53219}" srcId="{438B20A5-2147-46DA-84E4-C289F88DE43B}" destId="{F36428B2-0537-4D0B-9997-C70C3768184C}" srcOrd="2" destOrd="0" parTransId="{A04305C7-63E8-4696-90A2-EE05231176E0}" sibTransId="{B6133D83-62CF-4161-8A7D-78DCD5AB2CCC}"/>
    <dgm:cxn modelId="{6185FE53-08C1-4173-BE91-A10B1EA0E094}" type="presOf" srcId="{AFB24C63-0D89-4585-A1C3-94ED3F0710EA}" destId="{7F752D55-AE4D-47E0-9CE8-D5A3F7CBE2FE}" srcOrd="0" destOrd="0" presId="urn:microsoft.com/office/officeart/2005/8/layout/chevron1"/>
    <dgm:cxn modelId="{14662651-BEE2-4A75-A3FF-6A6B890487D9}" srcId="{D2DC6D64-1AFF-4503-B5C3-D11204FBBE25}" destId="{30F9C407-C29F-4DF7-9FC2-4D880E59F812}" srcOrd="2" destOrd="0" parTransId="{8419BD72-6C69-4D2A-AF92-D2F17E60E6FC}" sibTransId="{BB315AF5-9005-4FF6-B093-432C97C4F019}"/>
    <dgm:cxn modelId="{C99C3E2F-CC78-44F1-82F0-79856EE347DF}" type="presOf" srcId="{E0D91707-655C-402D-B63F-031A75664C15}" destId="{3DF66E4B-1AB8-4FFD-91F7-A75BE81056AC}" srcOrd="0" destOrd="5" presId="urn:microsoft.com/office/officeart/2005/8/layout/chevron1"/>
    <dgm:cxn modelId="{22FDA6D9-760D-41C4-9350-F3E28359F636}" type="presOf" srcId="{6F9A240C-8652-4475-B706-2070FA340BE1}" destId="{8693C617-080C-4EB5-8197-9FA4167F0EAD}" srcOrd="0" destOrd="1" presId="urn:microsoft.com/office/officeart/2005/8/layout/chevron1"/>
    <dgm:cxn modelId="{0C67FFE6-A4BE-401F-8E8E-F93E016AD6C8}" srcId="{A94BC58B-D745-4042-894A-7FE227518C75}" destId="{438B20A5-2147-46DA-84E4-C289F88DE43B}" srcOrd="0" destOrd="0" parTransId="{D221C66A-CEE0-4C65-80B7-547173DCE8A8}" sibTransId="{15005405-001E-4BB1-A2BF-C7E0084C5FBA}"/>
    <dgm:cxn modelId="{16031860-F165-4FE0-AE4A-C1DFE4C16C1C}" type="presOf" srcId="{E22B18CC-2A09-4571-8B3D-C6264C9908B1}" destId="{3DF66E4B-1AB8-4FFD-91F7-A75BE81056AC}" srcOrd="0" destOrd="1" presId="urn:microsoft.com/office/officeart/2005/8/layout/chevron1"/>
    <dgm:cxn modelId="{5F1B5B1F-F396-401F-957C-78914F0C140E}" srcId="{3FE3BF76-7FEE-4410-AFC2-8D85FA545259}" destId="{6F9A240C-8652-4475-B706-2070FA340BE1}" srcOrd="1" destOrd="0" parTransId="{5A51812F-E016-4A2F-AF77-5525C42DE54A}" sibTransId="{BF5ED3EA-7174-4F70-A4FF-4E69523D8639}"/>
    <dgm:cxn modelId="{EB989AE2-0959-4D27-9F05-0385E5A3CB08}" type="presOf" srcId="{223179BE-BCDA-48FF-8BD4-96DA7EC127D9}" destId="{3DF66E4B-1AB8-4FFD-91F7-A75BE81056AC}" srcOrd="0" destOrd="0" presId="urn:microsoft.com/office/officeart/2005/8/layout/chevron1"/>
    <dgm:cxn modelId="{2C72DD7D-BB57-4DCB-82F7-4A520C0AC9B3}" srcId="{D00C7111-C46F-47B8-8366-2BD8DC4B7D11}" destId="{73B0BD6C-5C31-4CA4-9B2E-0E8496EBAC23}" srcOrd="1" destOrd="0" parTransId="{CAF3EC8D-D310-46EB-8BFD-F82B0BF26FBA}" sibTransId="{B50714FF-1083-43DA-94C3-718D25C32966}"/>
    <dgm:cxn modelId="{1E74C8EF-3DAE-4219-AAED-FF11C85512DE}" srcId="{438B20A5-2147-46DA-84E4-C289F88DE43B}" destId="{3BE12B23-E63F-424B-8944-4B5EE40B97CB}" srcOrd="1" destOrd="0" parTransId="{A2E9AEEA-AA36-4AD0-8DF2-FE0B83FA3A82}" sibTransId="{40E920E0-7C85-44EB-A555-A9050FFD9F4B}"/>
    <dgm:cxn modelId="{03FB156E-3477-4C1A-A858-C3D3E164C8AF}" type="presOf" srcId="{F2FD0E70-6FAD-4D63-BED5-9B8746714C00}" destId="{61FCCCFF-0598-4E4C-8CD0-A82683B7E069}" srcOrd="0" destOrd="1" presId="urn:microsoft.com/office/officeart/2005/8/layout/chevron1"/>
    <dgm:cxn modelId="{870277A5-1238-4652-B7BC-740E7CE90DDF}" type="presOf" srcId="{30F9C407-C29F-4DF7-9FC2-4D880E59F812}" destId="{61FCCCFF-0598-4E4C-8CD0-A82683B7E069}" srcOrd="0" destOrd="2" presId="urn:microsoft.com/office/officeart/2005/8/layout/chevron1"/>
    <dgm:cxn modelId="{BF40F6FA-8DBE-4419-82E3-779A06DEA737}" type="presOf" srcId="{438B20A5-2147-46DA-84E4-C289F88DE43B}" destId="{5B46EC25-FF61-44FF-98AD-5D5473139665}" srcOrd="0" destOrd="0" presId="urn:microsoft.com/office/officeart/2005/8/layout/chevron1"/>
    <dgm:cxn modelId="{357D37E6-2103-4E91-A511-650B4D43C482}" srcId="{A94BC58B-D745-4042-894A-7FE227518C75}" destId="{2746FB2D-9AC8-4CBB-B21A-9ACF5B21967F}" srcOrd="4" destOrd="0" parTransId="{EF4E8C85-D3A9-4235-999A-40CCC67872BB}" sibTransId="{B319C5EB-6D90-4490-8098-EB8AE9440D6D}"/>
    <dgm:cxn modelId="{074499D4-30BD-4C79-8927-7EF6F070AED5}" srcId="{D41AF4F6-E975-4F38-AFD7-90AFA2212C6C}" destId="{E0D91707-655C-402D-B63F-031A75664C15}" srcOrd="5" destOrd="0" parTransId="{2C8AAB3A-42A4-4895-86E5-14F39562AA71}" sibTransId="{548AAC9D-CB1A-4A06-8E8F-44126C31FF60}"/>
    <dgm:cxn modelId="{4DD246FB-CEEF-44E4-8E00-8E0E2AD28B3A}" srcId="{D41AF4F6-E975-4F38-AFD7-90AFA2212C6C}" destId="{D4A54A6D-5264-4C28-8B80-1EBEC2A1E3B3}" srcOrd="4" destOrd="0" parTransId="{C87A53C4-D6EA-4225-964E-B32CBD32C469}" sibTransId="{17F15394-6A16-4CBD-B08C-54F7896C182E}"/>
    <dgm:cxn modelId="{9E3F3332-8830-43D4-A7DC-A85BCABC1E7C}" type="presParOf" srcId="{E4844997-5618-4132-A1A9-C717068DFC60}" destId="{7116B38B-5B87-4E85-BBC9-D9595258D054}" srcOrd="0" destOrd="0" presId="urn:microsoft.com/office/officeart/2005/8/layout/chevron1"/>
    <dgm:cxn modelId="{73284AF6-376D-450B-A847-4299A7864CE1}" type="presParOf" srcId="{7116B38B-5B87-4E85-BBC9-D9595258D054}" destId="{5B46EC25-FF61-44FF-98AD-5D5473139665}" srcOrd="0" destOrd="0" presId="urn:microsoft.com/office/officeart/2005/8/layout/chevron1"/>
    <dgm:cxn modelId="{86B3BBEE-ACD6-4464-A63F-C2880FC32B8B}" type="presParOf" srcId="{7116B38B-5B87-4E85-BBC9-D9595258D054}" destId="{B09689D3-B92D-480F-9323-F21ABDF86341}" srcOrd="1" destOrd="0" presId="urn:microsoft.com/office/officeart/2005/8/layout/chevron1"/>
    <dgm:cxn modelId="{58660164-7D2F-41D3-BE6E-E768EB3B2DF5}" type="presParOf" srcId="{E4844997-5618-4132-A1A9-C717068DFC60}" destId="{E3157CD3-D2A4-4344-874A-53756D008F93}" srcOrd="1" destOrd="0" presId="urn:microsoft.com/office/officeart/2005/8/layout/chevron1"/>
    <dgm:cxn modelId="{78C6289A-510B-4A9F-A29C-027DA91D2BF7}" type="presParOf" srcId="{E4844997-5618-4132-A1A9-C717068DFC60}" destId="{AB43CFF6-EC31-46E1-8903-AA32A661D74A}" srcOrd="2" destOrd="0" presId="urn:microsoft.com/office/officeart/2005/8/layout/chevron1"/>
    <dgm:cxn modelId="{74E76E28-3B17-4000-AA98-A57613B260E7}" type="presParOf" srcId="{AB43CFF6-EC31-46E1-8903-AA32A661D74A}" destId="{7A9AA565-5363-4E56-A407-C2125DC64D27}" srcOrd="0" destOrd="0" presId="urn:microsoft.com/office/officeart/2005/8/layout/chevron1"/>
    <dgm:cxn modelId="{EDEE4BF5-B063-4953-83C8-7BA52928B8F3}" type="presParOf" srcId="{AB43CFF6-EC31-46E1-8903-AA32A661D74A}" destId="{3DF66E4B-1AB8-4FFD-91F7-A75BE81056AC}" srcOrd="1" destOrd="0" presId="urn:microsoft.com/office/officeart/2005/8/layout/chevron1"/>
    <dgm:cxn modelId="{AE5FCAF8-273E-4174-ADDC-A6EC0F2354AE}" type="presParOf" srcId="{E4844997-5618-4132-A1A9-C717068DFC60}" destId="{7CB8BA49-944D-497F-A8B0-E16997A30587}" srcOrd="3" destOrd="0" presId="urn:microsoft.com/office/officeart/2005/8/layout/chevron1"/>
    <dgm:cxn modelId="{2167318B-CC9B-44B3-81E9-8274771ECA00}" type="presParOf" srcId="{E4844997-5618-4132-A1A9-C717068DFC60}" destId="{80BE0FCD-3C18-4B74-BB60-3E4173D3A38C}" srcOrd="4" destOrd="0" presId="urn:microsoft.com/office/officeart/2005/8/layout/chevron1"/>
    <dgm:cxn modelId="{F9FC15EA-D277-43A1-854D-13831A3F4DE3}" type="presParOf" srcId="{80BE0FCD-3C18-4B74-BB60-3E4173D3A38C}" destId="{64184076-7CA3-467B-B6F2-2D44F095665A}" srcOrd="0" destOrd="0" presId="urn:microsoft.com/office/officeart/2005/8/layout/chevron1"/>
    <dgm:cxn modelId="{CBC5331E-44D2-4222-AEBD-E6C6219A9E44}" type="presParOf" srcId="{80BE0FCD-3C18-4B74-BB60-3E4173D3A38C}" destId="{61FCCCFF-0598-4E4C-8CD0-A82683B7E069}" srcOrd="1" destOrd="0" presId="urn:microsoft.com/office/officeart/2005/8/layout/chevron1"/>
    <dgm:cxn modelId="{84B20B66-C23C-4400-9E5C-8695D6E38011}" type="presParOf" srcId="{E4844997-5618-4132-A1A9-C717068DFC60}" destId="{9997B4C6-1176-407C-9239-95E6BB8AD1A4}" srcOrd="5" destOrd="0" presId="urn:microsoft.com/office/officeart/2005/8/layout/chevron1"/>
    <dgm:cxn modelId="{7D422E28-11B0-4667-A88D-E41AEB410E35}" type="presParOf" srcId="{E4844997-5618-4132-A1A9-C717068DFC60}" destId="{134C6138-8713-4761-9757-54579B0D3E04}" srcOrd="6" destOrd="0" presId="urn:microsoft.com/office/officeart/2005/8/layout/chevron1"/>
    <dgm:cxn modelId="{B9B37DC1-9B27-4773-B6A9-F3AA792A7F6F}" type="presParOf" srcId="{134C6138-8713-4761-9757-54579B0D3E04}" destId="{E096CDA0-C122-4D94-9DA6-5B4B1BFE5434}" srcOrd="0" destOrd="0" presId="urn:microsoft.com/office/officeart/2005/8/layout/chevron1"/>
    <dgm:cxn modelId="{30C4FD5D-DA27-4F04-8E0A-E163E7EAA97D}" type="presParOf" srcId="{134C6138-8713-4761-9757-54579B0D3E04}" destId="{7F752D55-AE4D-47E0-9CE8-D5A3F7CBE2FE}" srcOrd="1" destOrd="0" presId="urn:microsoft.com/office/officeart/2005/8/layout/chevron1"/>
    <dgm:cxn modelId="{DCD2424F-BEA5-4EA0-8C4C-5B8C1AA66A55}" type="presParOf" srcId="{E4844997-5618-4132-A1A9-C717068DFC60}" destId="{15A1ECE0-2955-4A2E-AEB7-EA9A539C6FB2}" srcOrd="7" destOrd="0" presId="urn:microsoft.com/office/officeart/2005/8/layout/chevron1"/>
    <dgm:cxn modelId="{B100016C-6C9D-416E-B664-34C2C77034E8}" type="presParOf" srcId="{E4844997-5618-4132-A1A9-C717068DFC60}" destId="{59B06EB1-7713-4E00-9272-AFE3E13FA213}" srcOrd="8" destOrd="0" presId="urn:microsoft.com/office/officeart/2005/8/layout/chevron1"/>
    <dgm:cxn modelId="{146CEA47-D86B-42A0-BE4D-90CA1D0F653C}" type="presParOf" srcId="{59B06EB1-7713-4E00-9272-AFE3E13FA213}" destId="{98DCAD25-F41A-4F84-AE44-815A90EBE3F5}" srcOrd="0" destOrd="0" presId="urn:microsoft.com/office/officeart/2005/8/layout/chevron1"/>
    <dgm:cxn modelId="{6C2F84DD-61B3-4C92-A9EA-1CDAE20C9E3E}" type="presParOf" srcId="{59B06EB1-7713-4E00-9272-AFE3E13FA213}" destId="{1B6DE51C-7267-4879-8E8B-E9C4E98A68C0}" srcOrd="1" destOrd="0" presId="urn:microsoft.com/office/officeart/2005/8/layout/chevron1"/>
    <dgm:cxn modelId="{6F69A198-4F29-4A45-B24C-3FAA49B56938}" type="presParOf" srcId="{E4844997-5618-4132-A1A9-C717068DFC60}" destId="{855DE5F0-13BD-4238-92CA-0E6043A6DD69}" srcOrd="9" destOrd="0" presId="urn:microsoft.com/office/officeart/2005/8/layout/chevron1"/>
    <dgm:cxn modelId="{C2CE297D-5CA6-4682-8571-46AFAA601B40}" type="presParOf" srcId="{E4844997-5618-4132-A1A9-C717068DFC60}" destId="{2C787D82-95A9-47B4-B87C-8F1FE72461F4}" srcOrd="10" destOrd="0" presId="urn:microsoft.com/office/officeart/2005/8/layout/chevron1"/>
    <dgm:cxn modelId="{FE42900E-2E0C-446C-80A0-7A88E3BE5F5B}" type="presParOf" srcId="{2C787D82-95A9-47B4-B87C-8F1FE72461F4}" destId="{873F5935-8990-43F8-80D0-823467517C5D}" srcOrd="0" destOrd="0" presId="urn:microsoft.com/office/officeart/2005/8/layout/chevron1"/>
    <dgm:cxn modelId="{106C58E0-43A8-4AF1-9DFD-7A75F2FF8235}" type="presParOf" srcId="{2C787D82-95A9-47B4-B87C-8F1FE72461F4}" destId="{8693C617-080C-4EB5-8197-9FA4167F0EAD}" srcOrd="1" destOrd="0" presId="urn:microsoft.com/office/officeart/2005/8/layout/chevron1"/>
  </dgm:cxnLst>
  <dgm:bg/>
  <dgm:whole/>
  <dgm:extLst>
    <a:ext uri="http://schemas.microsoft.com/office/drawing/2008/diagram"/>
  </dgm:extLst>
</dgm:dataModel>
</file>

<file path=ppt/diagrams/data12.xml><?xml version="1.0" encoding="utf-8"?>
<dgm:dataModel xmlns:dgm="http://schemas.openxmlformats.org/drawingml/2006/diagram" xmlns:a="http://schemas.openxmlformats.org/drawingml/2006/main">
  <dgm:ptLst>
    <dgm:pt modelId="{07F7B4EF-22CB-4FCC-9A81-C9B189E18EFE}" type="doc">
      <dgm:prSet loTypeId="urn:microsoft.com/office/officeart/2005/8/layout/vList4" loCatId="list" qsTypeId="urn:microsoft.com/office/officeart/2005/8/quickstyle/simple1#12" qsCatId="simple" csTypeId="urn:microsoft.com/office/officeart/2005/8/colors/accent1_1" csCatId="accent1" phldr="1"/>
      <dgm:spPr/>
      <dgm:t>
        <a:bodyPr/>
        <a:lstStyle/>
        <a:p>
          <a:endParaRPr lang="en-US"/>
        </a:p>
      </dgm:t>
    </dgm:pt>
    <dgm:pt modelId="{F398CCAE-DC1A-4E78-88E2-7060CA890B96}">
      <dgm:prSet custT="1"/>
      <dgm:spPr/>
      <dgm:t>
        <a:bodyPr/>
        <a:lstStyle/>
        <a:p>
          <a:pPr rtl="0"/>
          <a:r>
            <a:rPr lang="en-US" sz="2000" dirty="0" smtClean="0"/>
            <a:t>Permitting opposition to “control the story”</a:t>
          </a:r>
          <a:endParaRPr lang="en-US" sz="2000" dirty="0"/>
        </a:p>
      </dgm:t>
    </dgm:pt>
    <dgm:pt modelId="{E2C3CD00-E1EB-4332-9AD9-3CC1CAFF4610}" type="sibTrans" cxnId="{DDEC03F2-77BB-493C-866C-7507DD68343C}">
      <dgm:prSet/>
      <dgm:spPr/>
      <dgm:t>
        <a:bodyPr/>
        <a:lstStyle/>
        <a:p>
          <a:endParaRPr lang="en-US"/>
        </a:p>
      </dgm:t>
    </dgm:pt>
    <dgm:pt modelId="{F5BCD378-2D66-4610-B64D-40D89077670E}" type="parTrans" cxnId="{DDEC03F2-77BB-493C-866C-7507DD68343C}">
      <dgm:prSet/>
      <dgm:spPr/>
      <dgm:t>
        <a:bodyPr/>
        <a:lstStyle/>
        <a:p>
          <a:endParaRPr lang="en-US"/>
        </a:p>
      </dgm:t>
    </dgm:pt>
    <dgm:pt modelId="{4D8F9382-F1CD-4C8F-B4B5-2BE85CAB82FE}">
      <dgm:prSet custT="1"/>
      <dgm:spPr/>
      <dgm:t>
        <a:bodyPr/>
        <a:lstStyle/>
        <a:p>
          <a:pPr rtl="0"/>
          <a:r>
            <a:rPr lang="en-US" sz="2000" dirty="0" smtClean="0"/>
            <a:t>Reversing course in the face of opposition</a:t>
          </a:r>
          <a:endParaRPr lang="en-US" sz="2000" dirty="0"/>
        </a:p>
      </dgm:t>
    </dgm:pt>
    <dgm:pt modelId="{E2245014-6D1B-4C27-9347-4DF1371B4764}" type="sibTrans" cxnId="{A2762711-E7F7-44BA-900B-EC4D2F92446A}">
      <dgm:prSet/>
      <dgm:spPr/>
      <dgm:t>
        <a:bodyPr/>
        <a:lstStyle/>
        <a:p>
          <a:endParaRPr lang="en-US"/>
        </a:p>
      </dgm:t>
    </dgm:pt>
    <dgm:pt modelId="{65E65AEF-708A-4C4D-8995-90449EB7C053}" type="parTrans" cxnId="{A2762711-E7F7-44BA-900B-EC4D2F92446A}">
      <dgm:prSet/>
      <dgm:spPr/>
      <dgm:t>
        <a:bodyPr/>
        <a:lstStyle/>
        <a:p>
          <a:endParaRPr lang="en-US"/>
        </a:p>
      </dgm:t>
    </dgm:pt>
    <dgm:pt modelId="{4030C530-9E07-41D6-8FA9-D70F238C1582}">
      <dgm:prSet custT="1"/>
      <dgm:spPr/>
      <dgm:t>
        <a:bodyPr/>
        <a:lstStyle/>
        <a:p>
          <a:pPr rtl="0"/>
          <a:r>
            <a:rPr lang="en-US" sz="2000" dirty="0" smtClean="0"/>
            <a:t>Perception that criteria are subjective or driven by an alternative agenda</a:t>
          </a:r>
          <a:endParaRPr lang="en-US" sz="2000" dirty="0"/>
        </a:p>
      </dgm:t>
    </dgm:pt>
    <dgm:pt modelId="{9ACC3419-B016-4AF8-9410-45932362D366}" type="sibTrans" cxnId="{2BE74905-C174-4D30-B6CA-9B7839F417EF}">
      <dgm:prSet/>
      <dgm:spPr/>
      <dgm:t>
        <a:bodyPr/>
        <a:lstStyle/>
        <a:p>
          <a:endParaRPr lang="en-US"/>
        </a:p>
      </dgm:t>
    </dgm:pt>
    <dgm:pt modelId="{9E29A9E9-4EC4-4F38-9790-D07E00339471}" type="parTrans" cxnId="{2BE74905-C174-4D30-B6CA-9B7839F417EF}">
      <dgm:prSet/>
      <dgm:spPr/>
      <dgm:t>
        <a:bodyPr/>
        <a:lstStyle/>
        <a:p>
          <a:endParaRPr lang="en-US"/>
        </a:p>
      </dgm:t>
    </dgm:pt>
    <dgm:pt modelId="{D32C6F2C-6719-4C78-9809-E7A7FDC7CBD5}">
      <dgm:prSet custT="1"/>
      <dgm:spPr/>
      <dgm:t>
        <a:bodyPr/>
        <a:lstStyle/>
        <a:p>
          <a:pPr rtl="0"/>
          <a:r>
            <a:rPr lang="en-US" sz="2000" dirty="0" smtClean="0"/>
            <a:t>Failing to communicate urgency due to persistent low-achievement</a:t>
          </a:r>
          <a:endParaRPr lang="en-US" sz="2000" dirty="0"/>
        </a:p>
      </dgm:t>
    </dgm:pt>
    <dgm:pt modelId="{36F7F13E-2956-40F8-83B8-48146D9FD2AB}" type="parTrans" cxnId="{5F6CD09A-543E-4E08-A5C3-3DCDBCD9D138}">
      <dgm:prSet/>
      <dgm:spPr/>
      <dgm:t>
        <a:bodyPr/>
        <a:lstStyle/>
        <a:p>
          <a:endParaRPr lang="en-US"/>
        </a:p>
      </dgm:t>
    </dgm:pt>
    <dgm:pt modelId="{384A9DB1-6418-4E71-A1AF-04A942D2C2D9}" type="sibTrans" cxnId="{5F6CD09A-543E-4E08-A5C3-3DCDBCD9D138}">
      <dgm:prSet/>
      <dgm:spPr/>
      <dgm:t>
        <a:bodyPr/>
        <a:lstStyle/>
        <a:p>
          <a:endParaRPr lang="en-US"/>
        </a:p>
      </dgm:t>
    </dgm:pt>
    <dgm:pt modelId="{1EE5F894-39CC-4CDF-8764-6444D2211668}">
      <dgm:prSet custT="1"/>
      <dgm:spPr/>
      <dgm:t>
        <a:bodyPr/>
        <a:lstStyle/>
        <a:p>
          <a:pPr rtl="0"/>
          <a:r>
            <a:rPr lang="en-US" sz="2000" dirty="0" smtClean="0"/>
            <a:t>Failing to prepare for and support transition for key stakeholders (i.e., students, families, principals, and teachers)</a:t>
          </a:r>
          <a:endParaRPr lang="en-US" sz="2000" dirty="0"/>
        </a:p>
      </dgm:t>
    </dgm:pt>
    <dgm:pt modelId="{6673D657-DEA5-4069-8E83-B47B8E20965B}" type="parTrans" cxnId="{3418CAB4-D48A-4E0E-A0DE-9320B416489C}">
      <dgm:prSet/>
      <dgm:spPr/>
      <dgm:t>
        <a:bodyPr/>
        <a:lstStyle/>
        <a:p>
          <a:endParaRPr lang="en-US"/>
        </a:p>
      </dgm:t>
    </dgm:pt>
    <dgm:pt modelId="{87EA5F29-A2DB-4053-9449-0844C345A17F}" type="sibTrans" cxnId="{3418CAB4-D48A-4E0E-A0DE-9320B416489C}">
      <dgm:prSet/>
      <dgm:spPr/>
      <dgm:t>
        <a:bodyPr/>
        <a:lstStyle/>
        <a:p>
          <a:endParaRPr lang="en-US"/>
        </a:p>
      </dgm:t>
    </dgm:pt>
    <dgm:pt modelId="{5FAD4A0E-CC22-4CDF-9734-14AD17E3E2C4}">
      <dgm:prSet custT="1"/>
      <dgm:spPr/>
      <dgm:t>
        <a:bodyPr/>
        <a:lstStyle/>
        <a:p>
          <a:pPr rtl="0"/>
          <a:r>
            <a:rPr lang="en-US" sz="2000" dirty="0" smtClean="0"/>
            <a:t>Belief that students are better served in persistently low-achieving school than higher performing alternative</a:t>
          </a:r>
          <a:endParaRPr lang="en-US" sz="2000" dirty="0"/>
        </a:p>
      </dgm:t>
    </dgm:pt>
    <dgm:pt modelId="{0442C3D0-8CC1-4364-B62A-7AF5666CD618}" type="parTrans" cxnId="{E6E95344-57B4-4EDC-A900-61404C2BD90F}">
      <dgm:prSet/>
      <dgm:spPr/>
      <dgm:t>
        <a:bodyPr/>
        <a:lstStyle/>
        <a:p>
          <a:endParaRPr lang="en-US"/>
        </a:p>
      </dgm:t>
    </dgm:pt>
    <dgm:pt modelId="{D5EC7CA5-DC48-45C5-AAF1-ADFC203CC14B}" type="sibTrans" cxnId="{E6E95344-57B4-4EDC-A900-61404C2BD90F}">
      <dgm:prSet/>
      <dgm:spPr/>
      <dgm:t>
        <a:bodyPr/>
        <a:lstStyle/>
        <a:p>
          <a:endParaRPr lang="en-US"/>
        </a:p>
      </dgm:t>
    </dgm:pt>
    <dgm:pt modelId="{429A0193-74CF-43B5-9AA0-8CC6DE4FABD2}">
      <dgm:prSet custT="1"/>
      <dgm:spPr/>
      <dgm:t>
        <a:bodyPr/>
        <a:lstStyle/>
        <a:p>
          <a:pPr rtl="0"/>
          <a:r>
            <a:rPr lang="en-US" sz="2000" dirty="0" smtClean="0"/>
            <a:t>Public disagreement between school board members about closure</a:t>
          </a:r>
          <a:endParaRPr lang="en-US" sz="2000" dirty="0"/>
        </a:p>
      </dgm:t>
    </dgm:pt>
    <dgm:pt modelId="{8F6CE001-0527-4D2F-9E1E-EA1DCED3E364}" type="parTrans" cxnId="{8EC0579E-DA21-47D3-A7B5-BB5444C4F065}">
      <dgm:prSet/>
      <dgm:spPr/>
      <dgm:t>
        <a:bodyPr/>
        <a:lstStyle/>
        <a:p>
          <a:endParaRPr lang="en-US"/>
        </a:p>
      </dgm:t>
    </dgm:pt>
    <dgm:pt modelId="{95DCDEC6-EE54-4652-BC64-DE9AEE7291D6}" type="sibTrans" cxnId="{8EC0579E-DA21-47D3-A7B5-BB5444C4F065}">
      <dgm:prSet/>
      <dgm:spPr/>
      <dgm:t>
        <a:bodyPr/>
        <a:lstStyle/>
        <a:p>
          <a:endParaRPr lang="en-US"/>
        </a:p>
      </dgm:t>
    </dgm:pt>
    <dgm:pt modelId="{0968BDF0-0A12-4CDE-B511-D0C5BC087C9C}" type="pres">
      <dgm:prSet presAssocID="{07F7B4EF-22CB-4FCC-9A81-C9B189E18EFE}" presName="linear" presStyleCnt="0">
        <dgm:presLayoutVars>
          <dgm:dir/>
          <dgm:resizeHandles val="exact"/>
        </dgm:presLayoutVars>
      </dgm:prSet>
      <dgm:spPr/>
      <dgm:t>
        <a:bodyPr/>
        <a:lstStyle/>
        <a:p>
          <a:endParaRPr lang="en-US"/>
        </a:p>
      </dgm:t>
    </dgm:pt>
    <dgm:pt modelId="{ED6A2503-E18F-4949-AAFE-52B0A7123709}" type="pres">
      <dgm:prSet presAssocID="{D32C6F2C-6719-4C78-9809-E7A7FDC7CBD5}" presName="comp" presStyleCnt="0"/>
      <dgm:spPr/>
    </dgm:pt>
    <dgm:pt modelId="{03C95860-ED50-4EA6-9890-8473223B4821}" type="pres">
      <dgm:prSet presAssocID="{D32C6F2C-6719-4C78-9809-E7A7FDC7CBD5}" presName="box" presStyleLbl="node1" presStyleIdx="0" presStyleCnt="7"/>
      <dgm:spPr/>
      <dgm:t>
        <a:bodyPr/>
        <a:lstStyle/>
        <a:p>
          <a:endParaRPr lang="en-US"/>
        </a:p>
      </dgm:t>
    </dgm:pt>
    <dgm:pt modelId="{DB45917B-0EEE-4ED4-8ED6-0028C9E441A4}" type="pres">
      <dgm:prSet presAssocID="{D32C6F2C-6719-4C78-9809-E7A7FDC7CBD5}" presName="img" presStyleLbl="fgImgPlace1" presStyleIdx="0" presStyleCnt="7"/>
      <dgm:spPr>
        <a:blipFill rotWithShape="0">
          <a:blip xmlns:r="http://schemas.openxmlformats.org/officeDocument/2006/relationships" r:embed="rId1"/>
          <a:stretch>
            <a:fillRect/>
          </a:stretch>
        </a:blipFill>
      </dgm:spPr>
    </dgm:pt>
    <dgm:pt modelId="{B5E26A69-83B3-47AC-9D18-F7C39543E9E2}" type="pres">
      <dgm:prSet presAssocID="{D32C6F2C-6719-4C78-9809-E7A7FDC7CBD5}" presName="text" presStyleLbl="node1" presStyleIdx="0" presStyleCnt="7">
        <dgm:presLayoutVars>
          <dgm:bulletEnabled val="1"/>
        </dgm:presLayoutVars>
      </dgm:prSet>
      <dgm:spPr/>
      <dgm:t>
        <a:bodyPr/>
        <a:lstStyle/>
        <a:p>
          <a:endParaRPr lang="en-US"/>
        </a:p>
      </dgm:t>
    </dgm:pt>
    <dgm:pt modelId="{045FCD9D-7873-4352-9E9A-4E89D050F864}" type="pres">
      <dgm:prSet presAssocID="{384A9DB1-6418-4E71-A1AF-04A942D2C2D9}" presName="spacer" presStyleCnt="0"/>
      <dgm:spPr/>
    </dgm:pt>
    <dgm:pt modelId="{868E1C5A-F238-4515-8CD7-7B3DD94BC322}" type="pres">
      <dgm:prSet presAssocID="{4030C530-9E07-41D6-8FA9-D70F238C1582}" presName="comp" presStyleCnt="0"/>
      <dgm:spPr/>
    </dgm:pt>
    <dgm:pt modelId="{D05CB486-154C-4B6C-99B9-C5C007EEEB53}" type="pres">
      <dgm:prSet presAssocID="{4030C530-9E07-41D6-8FA9-D70F238C1582}" presName="box" presStyleLbl="node1" presStyleIdx="1" presStyleCnt="7"/>
      <dgm:spPr/>
      <dgm:t>
        <a:bodyPr/>
        <a:lstStyle/>
        <a:p>
          <a:endParaRPr lang="en-US"/>
        </a:p>
      </dgm:t>
    </dgm:pt>
    <dgm:pt modelId="{7B661ABF-ECBE-43C5-BDBB-13CF6B529156}" type="pres">
      <dgm:prSet presAssocID="{4030C530-9E07-41D6-8FA9-D70F238C1582}" presName="img" presStyleLbl="fgImgPlace1" presStyleIdx="1" presStyleCnt="7"/>
      <dgm:spPr>
        <a:blipFill rotWithShape="0">
          <a:blip xmlns:r="http://schemas.openxmlformats.org/officeDocument/2006/relationships" r:embed="rId2"/>
          <a:stretch>
            <a:fillRect/>
          </a:stretch>
        </a:blipFill>
      </dgm:spPr>
      <dgm:t>
        <a:bodyPr/>
        <a:lstStyle/>
        <a:p>
          <a:endParaRPr lang="en-US"/>
        </a:p>
      </dgm:t>
    </dgm:pt>
    <dgm:pt modelId="{F9FA6CDC-8F17-42D2-8AAF-AD13FF922CA7}" type="pres">
      <dgm:prSet presAssocID="{4030C530-9E07-41D6-8FA9-D70F238C1582}" presName="text" presStyleLbl="node1" presStyleIdx="1" presStyleCnt="7">
        <dgm:presLayoutVars>
          <dgm:bulletEnabled val="1"/>
        </dgm:presLayoutVars>
      </dgm:prSet>
      <dgm:spPr/>
      <dgm:t>
        <a:bodyPr/>
        <a:lstStyle/>
        <a:p>
          <a:endParaRPr lang="en-US"/>
        </a:p>
      </dgm:t>
    </dgm:pt>
    <dgm:pt modelId="{E25C5862-1695-4229-90C6-F920E3C270C0}" type="pres">
      <dgm:prSet presAssocID="{9ACC3419-B016-4AF8-9410-45932362D366}" presName="spacer" presStyleCnt="0"/>
      <dgm:spPr/>
    </dgm:pt>
    <dgm:pt modelId="{38E1860D-BCA6-4747-AB6A-D8BC92F40319}" type="pres">
      <dgm:prSet presAssocID="{429A0193-74CF-43B5-9AA0-8CC6DE4FABD2}" presName="comp" presStyleCnt="0"/>
      <dgm:spPr/>
    </dgm:pt>
    <dgm:pt modelId="{59C01460-5BB5-4082-AD02-5D6EAB18CFF4}" type="pres">
      <dgm:prSet presAssocID="{429A0193-74CF-43B5-9AA0-8CC6DE4FABD2}" presName="box" presStyleLbl="node1" presStyleIdx="2" presStyleCnt="7"/>
      <dgm:spPr/>
      <dgm:t>
        <a:bodyPr/>
        <a:lstStyle/>
        <a:p>
          <a:endParaRPr lang="en-US"/>
        </a:p>
      </dgm:t>
    </dgm:pt>
    <dgm:pt modelId="{DC546682-788D-47D6-8800-93705DAD48B2}" type="pres">
      <dgm:prSet presAssocID="{429A0193-74CF-43B5-9AA0-8CC6DE4FABD2}" presName="img" presStyleLbl="fgImgPlace1" presStyleIdx="2" presStyleCnt="7"/>
      <dgm:spPr>
        <a:blipFill rotWithShape="0">
          <a:blip xmlns:r="http://schemas.openxmlformats.org/officeDocument/2006/relationships" r:embed="rId3"/>
          <a:stretch>
            <a:fillRect/>
          </a:stretch>
        </a:blipFill>
      </dgm:spPr>
    </dgm:pt>
    <dgm:pt modelId="{2D2F0DA5-0637-4EF9-BBFE-79BBE48C601E}" type="pres">
      <dgm:prSet presAssocID="{429A0193-74CF-43B5-9AA0-8CC6DE4FABD2}" presName="text" presStyleLbl="node1" presStyleIdx="2" presStyleCnt="7">
        <dgm:presLayoutVars>
          <dgm:bulletEnabled val="1"/>
        </dgm:presLayoutVars>
      </dgm:prSet>
      <dgm:spPr/>
      <dgm:t>
        <a:bodyPr/>
        <a:lstStyle/>
        <a:p>
          <a:endParaRPr lang="en-US"/>
        </a:p>
      </dgm:t>
    </dgm:pt>
    <dgm:pt modelId="{06C15675-EA73-4A16-9687-025DC27B3B66}" type="pres">
      <dgm:prSet presAssocID="{95DCDEC6-EE54-4652-BC64-DE9AEE7291D6}" presName="spacer" presStyleCnt="0"/>
      <dgm:spPr/>
    </dgm:pt>
    <dgm:pt modelId="{AA2E2D84-FE47-4D9B-88A6-3434C1B8786D}" type="pres">
      <dgm:prSet presAssocID="{5FAD4A0E-CC22-4CDF-9734-14AD17E3E2C4}" presName="comp" presStyleCnt="0"/>
      <dgm:spPr/>
    </dgm:pt>
    <dgm:pt modelId="{881A4425-D02C-4140-AB3D-81587079E0A3}" type="pres">
      <dgm:prSet presAssocID="{5FAD4A0E-CC22-4CDF-9734-14AD17E3E2C4}" presName="box" presStyleLbl="node1" presStyleIdx="3" presStyleCnt="7"/>
      <dgm:spPr/>
      <dgm:t>
        <a:bodyPr/>
        <a:lstStyle/>
        <a:p>
          <a:endParaRPr lang="en-US"/>
        </a:p>
      </dgm:t>
    </dgm:pt>
    <dgm:pt modelId="{AFF10226-2CE4-4109-AAF9-47F8A1CA76EF}" type="pres">
      <dgm:prSet presAssocID="{5FAD4A0E-CC22-4CDF-9734-14AD17E3E2C4}" presName="img" presStyleLbl="fgImgPlace1" presStyleIdx="3" presStyleCnt="7"/>
      <dgm:spPr>
        <a:blipFill rotWithShape="0">
          <a:blip xmlns:r="http://schemas.openxmlformats.org/officeDocument/2006/relationships" r:embed="rId4"/>
          <a:stretch>
            <a:fillRect/>
          </a:stretch>
        </a:blipFill>
      </dgm:spPr>
    </dgm:pt>
    <dgm:pt modelId="{E2C65F8F-F637-4A15-B983-D4D93F0173B5}" type="pres">
      <dgm:prSet presAssocID="{5FAD4A0E-CC22-4CDF-9734-14AD17E3E2C4}" presName="text" presStyleLbl="node1" presStyleIdx="3" presStyleCnt="7">
        <dgm:presLayoutVars>
          <dgm:bulletEnabled val="1"/>
        </dgm:presLayoutVars>
      </dgm:prSet>
      <dgm:spPr/>
      <dgm:t>
        <a:bodyPr/>
        <a:lstStyle/>
        <a:p>
          <a:endParaRPr lang="en-US"/>
        </a:p>
      </dgm:t>
    </dgm:pt>
    <dgm:pt modelId="{AB348759-C841-4379-8796-D11AA3492229}" type="pres">
      <dgm:prSet presAssocID="{D5EC7CA5-DC48-45C5-AAF1-ADFC203CC14B}" presName="spacer" presStyleCnt="0"/>
      <dgm:spPr/>
    </dgm:pt>
    <dgm:pt modelId="{FCF17CFF-C8A2-4813-B4A3-A6D5C718A8B1}" type="pres">
      <dgm:prSet presAssocID="{4D8F9382-F1CD-4C8F-B4B5-2BE85CAB82FE}" presName="comp" presStyleCnt="0"/>
      <dgm:spPr/>
    </dgm:pt>
    <dgm:pt modelId="{64A29DF8-1C66-4907-9C03-A3ABC9EA8E2B}" type="pres">
      <dgm:prSet presAssocID="{4D8F9382-F1CD-4C8F-B4B5-2BE85CAB82FE}" presName="box" presStyleLbl="node1" presStyleIdx="4" presStyleCnt="7"/>
      <dgm:spPr/>
      <dgm:t>
        <a:bodyPr/>
        <a:lstStyle/>
        <a:p>
          <a:endParaRPr lang="en-US"/>
        </a:p>
      </dgm:t>
    </dgm:pt>
    <dgm:pt modelId="{EC97728C-95A7-4565-BAC6-E71F8427E86B}" type="pres">
      <dgm:prSet presAssocID="{4D8F9382-F1CD-4C8F-B4B5-2BE85CAB82FE}" presName="img" presStyleLbl="fgImgPlace1" presStyleIdx="4" presStyleCnt="7"/>
      <dgm:spPr>
        <a:blipFill rotWithShape="0">
          <a:blip xmlns:r="http://schemas.openxmlformats.org/officeDocument/2006/relationships" r:embed="rId2"/>
          <a:stretch>
            <a:fillRect/>
          </a:stretch>
        </a:blipFill>
      </dgm:spPr>
    </dgm:pt>
    <dgm:pt modelId="{A55F50EC-8D14-4B65-A510-92C34A51820B}" type="pres">
      <dgm:prSet presAssocID="{4D8F9382-F1CD-4C8F-B4B5-2BE85CAB82FE}" presName="text" presStyleLbl="node1" presStyleIdx="4" presStyleCnt="7">
        <dgm:presLayoutVars>
          <dgm:bulletEnabled val="1"/>
        </dgm:presLayoutVars>
      </dgm:prSet>
      <dgm:spPr/>
      <dgm:t>
        <a:bodyPr/>
        <a:lstStyle/>
        <a:p>
          <a:endParaRPr lang="en-US"/>
        </a:p>
      </dgm:t>
    </dgm:pt>
    <dgm:pt modelId="{6F65AC09-956B-42A2-A6A9-7BAFA2444668}" type="pres">
      <dgm:prSet presAssocID="{E2245014-6D1B-4C27-9347-4DF1371B4764}" presName="spacer" presStyleCnt="0"/>
      <dgm:spPr/>
    </dgm:pt>
    <dgm:pt modelId="{FCF6580E-FC07-41C4-849A-DF0B64F8F7D6}" type="pres">
      <dgm:prSet presAssocID="{F398CCAE-DC1A-4E78-88E2-7060CA890B96}" presName="comp" presStyleCnt="0"/>
      <dgm:spPr/>
    </dgm:pt>
    <dgm:pt modelId="{B44323CD-E9AB-415B-BADE-AF097D4FCDDF}" type="pres">
      <dgm:prSet presAssocID="{F398CCAE-DC1A-4E78-88E2-7060CA890B96}" presName="box" presStyleLbl="node1" presStyleIdx="5" presStyleCnt="7"/>
      <dgm:spPr/>
      <dgm:t>
        <a:bodyPr/>
        <a:lstStyle/>
        <a:p>
          <a:endParaRPr lang="en-US"/>
        </a:p>
      </dgm:t>
    </dgm:pt>
    <dgm:pt modelId="{FFEE724F-79A8-430C-B2CC-EACE1676064A}" type="pres">
      <dgm:prSet presAssocID="{F398CCAE-DC1A-4E78-88E2-7060CA890B96}" presName="img" presStyleLbl="fgImgPlace1" presStyleIdx="5" presStyleCnt="7"/>
      <dgm:spPr>
        <a:blipFill rotWithShape="0">
          <a:blip xmlns:r="http://schemas.openxmlformats.org/officeDocument/2006/relationships" r:embed="rId2"/>
          <a:stretch>
            <a:fillRect/>
          </a:stretch>
        </a:blipFill>
      </dgm:spPr>
      <dgm:t>
        <a:bodyPr/>
        <a:lstStyle/>
        <a:p>
          <a:endParaRPr lang="en-US"/>
        </a:p>
      </dgm:t>
    </dgm:pt>
    <dgm:pt modelId="{7DA14BF2-642B-44FB-99DE-F9EF053BA1EB}" type="pres">
      <dgm:prSet presAssocID="{F398CCAE-DC1A-4E78-88E2-7060CA890B96}" presName="text" presStyleLbl="node1" presStyleIdx="5" presStyleCnt="7">
        <dgm:presLayoutVars>
          <dgm:bulletEnabled val="1"/>
        </dgm:presLayoutVars>
      </dgm:prSet>
      <dgm:spPr/>
      <dgm:t>
        <a:bodyPr/>
        <a:lstStyle/>
        <a:p>
          <a:endParaRPr lang="en-US"/>
        </a:p>
      </dgm:t>
    </dgm:pt>
    <dgm:pt modelId="{424B55A3-F1E0-4E15-89F1-CF249B45899C}" type="pres">
      <dgm:prSet presAssocID="{E2C3CD00-E1EB-4332-9AD9-3CC1CAFF4610}" presName="spacer" presStyleCnt="0"/>
      <dgm:spPr/>
    </dgm:pt>
    <dgm:pt modelId="{319203BA-7AC5-48EE-BB20-B32C79F09712}" type="pres">
      <dgm:prSet presAssocID="{1EE5F894-39CC-4CDF-8764-6444D2211668}" presName="comp" presStyleCnt="0"/>
      <dgm:spPr/>
    </dgm:pt>
    <dgm:pt modelId="{D5DF4EE8-1534-49FA-A30E-F1C89320F5F3}" type="pres">
      <dgm:prSet presAssocID="{1EE5F894-39CC-4CDF-8764-6444D2211668}" presName="box" presStyleLbl="node1" presStyleIdx="6" presStyleCnt="7"/>
      <dgm:spPr/>
      <dgm:t>
        <a:bodyPr/>
        <a:lstStyle/>
        <a:p>
          <a:endParaRPr lang="en-US"/>
        </a:p>
      </dgm:t>
    </dgm:pt>
    <dgm:pt modelId="{19C66C54-1605-43E9-BF3A-15D6A5724381}" type="pres">
      <dgm:prSet presAssocID="{1EE5F894-39CC-4CDF-8764-6444D2211668}" presName="img" presStyleLbl="fgImgPlace1" presStyleIdx="6" presStyleCnt="7"/>
      <dgm:spPr>
        <a:blipFill rotWithShape="0">
          <a:blip xmlns:r="http://schemas.openxmlformats.org/officeDocument/2006/relationships" r:embed="rId5"/>
          <a:stretch>
            <a:fillRect/>
          </a:stretch>
        </a:blipFill>
      </dgm:spPr>
    </dgm:pt>
    <dgm:pt modelId="{1B220FD9-823C-4582-B086-575004699523}" type="pres">
      <dgm:prSet presAssocID="{1EE5F894-39CC-4CDF-8764-6444D2211668}" presName="text" presStyleLbl="node1" presStyleIdx="6" presStyleCnt="7">
        <dgm:presLayoutVars>
          <dgm:bulletEnabled val="1"/>
        </dgm:presLayoutVars>
      </dgm:prSet>
      <dgm:spPr/>
      <dgm:t>
        <a:bodyPr/>
        <a:lstStyle/>
        <a:p>
          <a:endParaRPr lang="en-US"/>
        </a:p>
      </dgm:t>
    </dgm:pt>
  </dgm:ptLst>
  <dgm:cxnLst>
    <dgm:cxn modelId="{17905461-1D49-45F0-A444-D1CD8BA23931}" type="presOf" srcId="{4030C530-9E07-41D6-8FA9-D70F238C1582}" destId="{F9FA6CDC-8F17-42D2-8AAF-AD13FF922CA7}" srcOrd="1" destOrd="0" presId="urn:microsoft.com/office/officeart/2005/8/layout/vList4"/>
    <dgm:cxn modelId="{3418CAB4-D48A-4E0E-A0DE-9320B416489C}" srcId="{07F7B4EF-22CB-4FCC-9A81-C9B189E18EFE}" destId="{1EE5F894-39CC-4CDF-8764-6444D2211668}" srcOrd="6" destOrd="0" parTransId="{6673D657-DEA5-4069-8E83-B47B8E20965B}" sibTransId="{87EA5F29-A2DB-4053-9449-0844C345A17F}"/>
    <dgm:cxn modelId="{D3F147AF-7AB2-4FFD-B9F5-F8F2761C6B79}" type="presOf" srcId="{1EE5F894-39CC-4CDF-8764-6444D2211668}" destId="{D5DF4EE8-1534-49FA-A30E-F1C89320F5F3}" srcOrd="0" destOrd="0" presId="urn:microsoft.com/office/officeart/2005/8/layout/vList4"/>
    <dgm:cxn modelId="{8EC0579E-DA21-47D3-A7B5-BB5444C4F065}" srcId="{07F7B4EF-22CB-4FCC-9A81-C9B189E18EFE}" destId="{429A0193-74CF-43B5-9AA0-8CC6DE4FABD2}" srcOrd="2" destOrd="0" parTransId="{8F6CE001-0527-4D2F-9E1E-EA1DCED3E364}" sibTransId="{95DCDEC6-EE54-4652-BC64-DE9AEE7291D6}"/>
    <dgm:cxn modelId="{906AA6E3-0B56-44A4-AE10-A843A979DA35}" type="presOf" srcId="{5FAD4A0E-CC22-4CDF-9734-14AD17E3E2C4}" destId="{E2C65F8F-F637-4A15-B983-D4D93F0173B5}" srcOrd="1" destOrd="0" presId="urn:microsoft.com/office/officeart/2005/8/layout/vList4"/>
    <dgm:cxn modelId="{DDEC03F2-77BB-493C-866C-7507DD68343C}" srcId="{07F7B4EF-22CB-4FCC-9A81-C9B189E18EFE}" destId="{F398CCAE-DC1A-4E78-88E2-7060CA890B96}" srcOrd="5" destOrd="0" parTransId="{F5BCD378-2D66-4610-B64D-40D89077670E}" sibTransId="{E2C3CD00-E1EB-4332-9AD9-3CC1CAFF4610}"/>
    <dgm:cxn modelId="{8E413A29-F43E-4A85-8C75-F788154F8F06}" type="presOf" srcId="{07F7B4EF-22CB-4FCC-9A81-C9B189E18EFE}" destId="{0968BDF0-0A12-4CDE-B511-D0C5BC087C9C}" srcOrd="0" destOrd="0" presId="urn:microsoft.com/office/officeart/2005/8/layout/vList4"/>
    <dgm:cxn modelId="{BDDDFBA4-993C-4CE0-9346-F4B21D594245}" type="presOf" srcId="{1EE5F894-39CC-4CDF-8764-6444D2211668}" destId="{1B220FD9-823C-4582-B086-575004699523}" srcOrd="1" destOrd="0" presId="urn:microsoft.com/office/officeart/2005/8/layout/vList4"/>
    <dgm:cxn modelId="{1399AF53-8352-4703-8935-B38A3B5375CD}" type="presOf" srcId="{4D8F9382-F1CD-4C8F-B4B5-2BE85CAB82FE}" destId="{64A29DF8-1C66-4907-9C03-A3ABC9EA8E2B}" srcOrd="0" destOrd="0" presId="urn:microsoft.com/office/officeart/2005/8/layout/vList4"/>
    <dgm:cxn modelId="{3D179FC7-1610-4821-B728-C6DADCF33D1C}" type="presOf" srcId="{F398CCAE-DC1A-4E78-88E2-7060CA890B96}" destId="{B44323CD-E9AB-415B-BADE-AF097D4FCDDF}" srcOrd="0" destOrd="0" presId="urn:microsoft.com/office/officeart/2005/8/layout/vList4"/>
    <dgm:cxn modelId="{E6E95344-57B4-4EDC-A900-61404C2BD90F}" srcId="{07F7B4EF-22CB-4FCC-9A81-C9B189E18EFE}" destId="{5FAD4A0E-CC22-4CDF-9734-14AD17E3E2C4}" srcOrd="3" destOrd="0" parTransId="{0442C3D0-8CC1-4364-B62A-7AF5666CD618}" sibTransId="{D5EC7CA5-DC48-45C5-AAF1-ADFC203CC14B}"/>
    <dgm:cxn modelId="{38EC3336-8CE6-49D5-946F-89D6D3FE909B}" type="presOf" srcId="{4D8F9382-F1CD-4C8F-B4B5-2BE85CAB82FE}" destId="{A55F50EC-8D14-4B65-A510-92C34A51820B}" srcOrd="1" destOrd="0" presId="urn:microsoft.com/office/officeart/2005/8/layout/vList4"/>
    <dgm:cxn modelId="{2BE74905-C174-4D30-B6CA-9B7839F417EF}" srcId="{07F7B4EF-22CB-4FCC-9A81-C9B189E18EFE}" destId="{4030C530-9E07-41D6-8FA9-D70F238C1582}" srcOrd="1" destOrd="0" parTransId="{9E29A9E9-4EC4-4F38-9790-D07E00339471}" sibTransId="{9ACC3419-B016-4AF8-9410-45932362D366}"/>
    <dgm:cxn modelId="{A2762711-E7F7-44BA-900B-EC4D2F92446A}" srcId="{07F7B4EF-22CB-4FCC-9A81-C9B189E18EFE}" destId="{4D8F9382-F1CD-4C8F-B4B5-2BE85CAB82FE}" srcOrd="4" destOrd="0" parTransId="{65E65AEF-708A-4C4D-8995-90449EB7C053}" sibTransId="{E2245014-6D1B-4C27-9347-4DF1371B4764}"/>
    <dgm:cxn modelId="{356A9204-75C0-4C19-A51A-4BCDF27E4D64}" type="presOf" srcId="{5FAD4A0E-CC22-4CDF-9734-14AD17E3E2C4}" destId="{881A4425-D02C-4140-AB3D-81587079E0A3}" srcOrd="0" destOrd="0" presId="urn:microsoft.com/office/officeart/2005/8/layout/vList4"/>
    <dgm:cxn modelId="{5F6CD09A-543E-4E08-A5C3-3DCDBCD9D138}" srcId="{07F7B4EF-22CB-4FCC-9A81-C9B189E18EFE}" destId="{D32C6F2C-6719-4C78-9809-E7A7FDC7CBD5}" srcOrd="0" destOrd="0" parTransId="{36F7F13E-2956-40F8-83B8-48146D9FD2AB}" sibTransId="{384A9DB1-6418-4E71-A1AF-04A942D2C2D9}"/>
    <dgm:cxn modelId="{7FE48946-CFD0-4718-AE92-8754578440CD}" type="presOf" srcId="{429A0193-74CF-43B5-9AA0-8CC6DE4FABD2}" destId="{59C01460-5BB5-4082-AD02-5D6EAB18CFF4}" srcOrd="0" destOrd="0" presId="urn:microsoft.com/office/officeart/2005/8/layout/vList4"/>
    <dgm:cxn modelId="{C631A4CE-21EB-495D-AE4E-E2B473FC6F17}" type="presOf" srcId="{F398CCAE-DC1A-4E78-88E2-7060CA890B96}" destId="{7DA14BF2-642B-44FB-99DE-F9EF053BA1EB}" srcOrd="1" destOrd="0" presId="urn:microsoft.com/office/officeart/2005/8/layout/vList4"/>
    <dgm:cxn modelId="{220945FA-DD33-446D-9261-2A45462FBAF4}" type="presOf" srcId="{D32C6F2C-6719-4C78-9809-E7A7FDC7CBD5}" destId="{03C95860-ED50-4EA6-9890-8473223B4821}" srcOrd="0" destOrd="0" presId="urn:microsoft.com/office/officeart/2005/8/layout/vList4"/>
    <dgm:cxn modelId="{F7B95F35-64C7-4B30-A43C-B1AC89DB3463}" type="presOf" srcId="{429A0193-74CF-43B5-9AA0-8CC6DE4FABD2}" destId="{2D2F0DA5-0637-4EF9-BBFE-79BBE48C601E}" srcOrd="1" destOrd="0" presId="urn:microsoft.com/office/officeart/2005/8/layout/vList4"/>
    <dgm:cxn modelId="{6359CBED-688E-4960-8BD4-09F9102D5405}" type="presOf" srcId="{4030C530-9E07-41D6-8FA9-D70F238C1582}" destId="{D05CB486-154C-4B6C-99B9-C5C007EEEB53}" srcOrd="0" destOrd="0" presId="urn:microsoft.com/office/officeart/2005/8/layout/vList4"/>
    <dgm:cxn modelId="{6A7D46E7-C84B-43D0-8A5B-2DCC323B182C}" type="presOf" srcId="{D32C6F2C-6719-4C78-9809-E7A7FDC7CBD5}" destId="{B5E26A69-83B3-47AC-9D18-F7C39543E9E2}" srcOrd="1" destOrd="0" presId="urn:microsoft.com/office/officeart/2005/8/layout/vList4"/>
    <dgm:cxn modelId="{7740A861-4ECB-4DC4-9A59-0ADCA99847AB}" type="presParOf" srcId="{0968BDF0-0A12-4CDE-B511-D0C5BC087C9C}" destId="{ED6A2503-E18F-4949-AAFE-52B0A7123709}" srcOrd="0" destOrd="0" presId="urn:microsoft.com/office/officeart/2005/8/layout/vList4"/>
    <dgm:cxn modelId="{6FAA349D-F876-4473-8440-EB892476F80A}" type="presParOf" srcId="{ED6A2503-E18F-4949-AAFE-52B0A7123709}" destId="{03C95860-ED50-4EA6-9890-8473223B4821}" srcOrd="0" destOrd="0" presId="urn:microsoft.com/office/officeart/2005/8/layout/vList4"/>
    <dgm:cxn modelId="{2E2FAC71-92A1-4B51-9F52-54E66BCB2147}" type="presParOf" srcId="{ED6A2503-E18F-4949-AAFE-52B0A7123709}" destId="{DB45917B-0EEE-4ED4-8ED6-0028C9E441A4}" srcOrd="1" destOrd="0" presId="urn:microsoft.com/office/officeart/2005/8/layout/vList4"/>
    <dgm:cxn modelId="{C17D3DDD-16D6-4A40-9594-2CADEFAF91DB}" type="presParOf" srcId="{ED6A2503-E18F-4949-AAFE-52B0A7123709}" destId="{B5E26A69-83B3-47AC-9D18-F7C39543E9E2}" srcOrd="2" destOrd="0" presId="urn:microsoft.com/office/officeart/2005/8/layout/vList4"/>
    <dgm:cxn modelId="{07543424-F67F-4912-9B01-394F09DD68F4}" type="presParOf" srcId="{0968BDF0-0A12-4CDE-B511-D0C5BC087C9C}" destId="{045FCD9D-7873-4352-9E9A-4E89D050F864}" srcOrd="1" destOrd="0" presId="urn:microsoft.com/office/officeart/2005/8/layout/vList4"/>
    <dgm:cxn modelId="{0E0040DF-1431-42E7-9834-C35F76167C77}" type="presParOf" srcId="{0968BDF0-0A12-4CDE-B511-D0C5BC087C9C}" destId="{868E1C5A-F238-4515-8CD7-7B3DD94BC322}" srcOrd="2" destOrd="0" presId="urn:microsoft.com/office/officeart/2005/8/layout/vList4"/>
    <dgm:cxn modelId="{9B17C576-F20C-4B2B-B5E8-CEC726BD0EC8}" type="presParOf" srcId="{868E1C5A-F238-4515-8CD7-7B3DD94BC322}" destId="{D05CB486-154C-4B6C-99B9-C5C007EEEB53}" srcOrd="0" destOrd="0" presId="urn:microsoft.com/office/officeart/2005/8/layout/vList4"/>
    <dgm:cxn modelId="{89E47782-E350-448F-94A0-CED84401DFDF}" type="presParOf" srcId="{868E1C5A-F238-4515-8CD7-7B3DD94BC322}" destId="{7B661ABF-ECBE-43C5-BDBB-13CF6B529156}" srcOrd="1" destOrd="0" presId="urn:microsoft.com/office/officeart/2005/8/layout/vList4"/>
    <dgm:cxn modelId="{2EEB3FFF-08A5-44EE-A748-4D9B7A961559}" type="presParOf" srcId="{868E1C5A-F238-4515-8CD7-7B3DD94BC322}" destId="{F9FA6CDC-8F17-42D2-8AAF-AD13FF922CA7}" srcOrd="2" destOrd="0" presId="urn:microsoft.com/office/officeart/2005/8/layout/vList4"/>
    <dgm:cxn modelId="{6F1FAFDC-4AA0-4D3C-9989-0DE263707E59}" type="presParOf" srcId="{0968BDF0-0A12-4CDE-B511-D0C5BC087C9C}" destId="{E25C5862-1695-4229-90C6-F920E3C270C0}" srcOrd="3" destOrd="0" presId="urn:microsoft.com/office/officeart/2005/8/layout/vList4"/>
    <dgm:cxn modelId="{910CB00D-A988-42FF-A03A-F8C8C4A2C716}" type="presParOf" srcId="{0968BDF0-0A12-4CDE-B511-D0C5BC087C9C}" destId="{38E1860D-BCA6-4747-AB6A-D8BC92F40319}" srcOrd="4" destOrd="0" presId="urn:microsoft.com/office/officeart/2005/8/layout/vList4"/>
    <dgm:cxn modelId="{ADA1B985-A138-427C-8E4F-2F2B7DBFB95C}" type="presParOf" srcId="{38E1860D-BCA6-4747-AB6A-D8BC92F40319}" destId="{59C01460-5BB5-4082-AD02-5D6EAB18CFF4}" srcOrd="0" destOrd="0" presId="urn:microsoft.com/office/officeart/2005/8/layout/vList4"/>
    <dgm:cxn modelId="{30C90B1E-E64E-4046-BF51-B0C49F66CBD9}" type="presParOf" srcId="{38E1860D-BCA6-4747-AB6A-D8BC92F40319}" destId="{DC546682-788D-47D6-8800-93705DAD48B2}" srcOrd="1" destOrd="0" presId="urn:microsoft.com/office/officeart/2005/8/layout/vList4"/>
    <dgm:cxn modelId="{5A868369-690D-4346-9DBC-40C8B468A952}" type="presParOf" srcId="{38E1860D-BCA6-4747-AB6A-D8BC92F40319}" destId="{2D2F0DA5-0637-4EF9-BBFE-79BBE48C601E}" srcOrd="2" destOrd="0" presId="urn:microsoft.com/office/officeart/2005/8/layout/vList4"/>
    <dgm:cxn modelId="{11D0C562-0FD2-41F2-8BF4-DA3143C4E15D}" type="presParOf" srcId="{0968BDF0-0A12-4CDE-B511-D0C5BC087C9C}" destId="{06C15675-EA73-4A16-9687-025DC27B3B66}" srcOrd="5" destOrd="0" presId="urn:microsoft.com/office/officeart/2005/8/layout/vList4"/>
    <dgm:cxn modelId="{A8861029-53D6-4CE7-9536-16AFF68B53F5}" type="presParOf" srcId="{0968BDF0-0A12-4CDE-B511-D0C5BC087C9C}" destId="{AA2E2D84-FE47-4D9B-88A6-3434C1B8786D}" srcOrd="6" destOrd="0" presId="urn:microsoft.com/office/officeart/2005/8/layout/vList4"/>
    <dgm:cxn modelId="{C5092DB7-5099-41A6-A96C-3E965C089C54}" type="presParOf" srcId="{AA2E2D84-FE47-4D9B-88A6-3434C1B8786D}" destId="{881A4425-D02C-4140-AB3D-81587079E0A3}" srcOrd="0" destOrd="0" presId="urn:microsoft.com/office/officeart/2005/8/layout/vList4"/>
    <dgm:cxn modelId="{5933DB04-7D91-4FF0-B7FC-5AFCB93360C7}" type="presParOf" srcId="{AA2E2D84-FE47-4D9B-88A6-3434C1B8786D}" destId="{AFF10226-2CE4-4109-AAF9-47F8A1CA76EF}" srcOrd="1" destOrd="0" presId="urn:microsoft.com/office/officeart/2005/8/layout/vList4"/>
    <dgm:cxn modelId="{B4CF8E04-F6FB-4A8E-8295-930E2C61F327}" type="presParOf" srcId="{AA2E2D84-FE47-4D9B-88A6-3434C1B8786D}" destId="{E2C65F8F-F637-4A15-B983-D4D93F0173B5}" srcOrd="2" destOrd="0" presId="urn:microsoft.com/office/officeart/2005/8/layout/vList4"/>
    <dgm:cxn modelId="{86D1B10B-DA6F-411F-8CAE-C8B83A7833CF}" type="presParOf" srcId="{0968BDF0-0A12-4CDE-B511-D0C5BC087C9C}" destId="{AB348759-C841-4379-8796-D11AA3492229}" srcOrd="7" destOrd="0" presId="urn:microsoft.com/office/officeart/2005/8/layout/vList4"/>
    <dgm:cxn modelId="{915F5687-1D53-44E8-A3C8-CE65B4A54161}" type="presParOf" srcId="{0968BDF0-0A12-4CDE-B511-D0C5BC087C9C}" destId="{FCF17CFF-C8A2-4813-B4A3-A6D5C718A8B1}" srcOrd="8" destOrd="0" presId="urn:microsoft.com/office/officeart/2005/8/layout/vList4"/>
    <dgm:cxn modelId="{9BC411C2-8B8E-4415-AABC-5472C630705A}" type="presParOf" srcId="{FCF17CFF-C8A2-4813-B4A3-A6D5C718A8B1}" destId="{64A29DF8-1C66-4907-9C03-A3ABC9EA8E2B}" srcOrd="0" destOrd="0" presId="urn:microsoft.com/office/officeart/2005/8/layout/vList4"/>
    <dgm:cxn modelId="{9079FB43-C086-4D96-8839-21A9CE6F47A6}" type="presParOf" srcId="{FCF17CFF-C8A2-4813-B4A3-A6D5C718A8B1}" destId="{EC97728C-95A7-4565-BAC6-E71F8427E86B}" srcOrd="1" destOrd="0" presId="urn:microsoft.com/office/officeart/2005/8/layout/vList4"/>
    <dgm:cxn modelId="{54DE7691-6363-4DD0-A7C5-21519AC0C4BC}" type="presParOf" srcId="{FCF17CFF-C8A2-4813-B4A3-A6D5C718A8B1}" destId="{A55F50EC-8D14-4B65-A510-92C34A51820B}" srcOrd="2" destOrd="0" presId="urn:microsoft.com/office/officeart/2005/8/layout/vList4"/>
    <dgm:cxn modelId="{32F77B88-3EFB-4D91-82C3-50344A9BA314}" type="presParOf" srcId="{0968BDF0-0A12-4CDE-B511-D0C5BC087C9C}" destId="{6F65AC09-956B-42A2-A6A9-7BAFA2444668}" srcOrd="9" destOrd="0" presId="urn:microsoft.com/office/officeart/2005/8/layout/vList4"/>
    <dgm:cxn modelId="{EF1E5379-AA1E-475F-B34B-EE4DDB90856F}" type="presParOf" srcId="{0968BDF0-0A12-4CDE-B511-D0C5BC087C9C}" destId="{FCF6580E-FC07-41C4-849A-DF0B64F8F7D6}" srcOrd="10" destOrd="0" presId="urn:microsoft.com/office/officeart/2005/8/layout/vList4"/>
    <dgm:cxn modelId="{B5CF21D4-9019-48F6-A264-18A2E36B7ADA}" type="presParOf" srcId="{FCF6580E-FC07-41C4-849A-DF0B64F8F7D6}" destId="{B44323CD-E9AB-415B-BADE-AF097D4FCDDF}" srcOrd="0" destOrd="0" presId="urn:microsoft.com/office/officeart/2005/8/layout/vList4"/>
    <dgm:cxn modelId="{541F9082-FAAA-4206-8E04-1D8B921B506E}" type="presParOf" srcId="{FCF6580E-FC07-41C4-849A-DF0B64F8F7D6}" destId="{FFEE724F-79A8-430C-B2CC-EACE1676064A}" srcOrd="1" destOrd="0" presId="urn:microsoft.com/office/officeart/2005/8/layout/vList4"/>
    <dgm:cxn modelId="{F91B35DA-E25C-45BD-BBC2-43FC9778E11D}" type="presParOf" srcId="{FCF6580E-FC07-41C4-849A-DF0B64F8F7D6}" destId="{7DA14BF2-642B-44FB-99DE-F9EF053BA1EB}" srcOrd="2" destOrd="0" presId="urn:microsoft.com/office/officeart/2005/8/layout/vList4"/>
    <dgm:cxn modelId="{A4AE0381-930B-4279-8E1F-222C1EF9DBAA}" type="presParOf" srcId="{0968BDF0-0A12-4CDE-B511-D0C5BC087C9C}" destId="{424B55A3-F1E0-4E15-89F1-CF249B45899C}" srcOrd="11" destOrd="0" presId="urn:microsoft.com/office/officeart/2005/8/layout/vList4"/>
    <dgm:cxn modelId="{43E067B3-90D1-4512-A2D0-4B54635ECE70}" type="presParOf" srcId="{0968BDF0-0A12-4CDE-B511-D0C5BC087C9C}" destId="{319203BA-7AC5-48EE-BB20-B32C79F09712}" srcOrd="12" destOrd="0" presId="urn:microsoft.com/office/officeart/2005/8/layout/vList4"/>
    <dgm:cxn modelId="{696BB674-C105-4555-946B-F86EA7741A48}" type="presParOf" srcId="{319203BA-7AC5-48EE-BB20-B32C79F09712}" destId="{D5DF4EE8-1534-49FA-A30E-F1C89320F5F3}" srcOrd="0" destOrd="0" presId="urn:microsoft.com/office/officeart/2005/8/layout/vList4"/>
    <dgm:cxn modelId="{E91DFC9E-9968-4A21-92A3-219E39F9BE2B}" type="presParOf" srcId="{319203BA-7AC5-48EE-BB20-B32C79F09712}" destId="{19C66C54-1605-43E9-BF3A-15D6A5724381}" srcOrd="1" destOrd="0" presId="urn:microsoft.com/office/officeart/2005/8/layout/vList4"/>
    <dgm:cxn modelId="{206F2F37-ECCB-468D-AE1D-7D9ABCB13BA7}" type="presParOf" srcId="{319203BA-7AC5-48EE-BB20-B32C79F09712}" destId="{1B220FD9-823C-4582-B086-575004699523}" srcOrd="2" destOrd="0" presId="urn:microsoft.com/office/officeart/2005/8/layout/vList4"/>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2" qsCatId="simple" csTypeId="urn:microsoft.com/office/officeart/2005/8/colors/accent1_2#2" csCatId="accent1" phldr="1"/>
      <dgm:spPr/>
      <dgm:t>
        <a:bodyPr/>
        <a:lstStyle/>
        <a:p>
          <a:endParaRPr lang="en-US"/>
        </a:p>
      </dgm:t>
    </dgm:pt>
    <dgm:pt modelId="{B3CE3E29-48CE-46DB-A506-91222541DF9B}">
      <dgm:prSet phldrT="[Text]"/>
      <dgm:spPr/>
      <dgm:t>
        <a:bodyPr/>
        <a:lstStyle/>
        <a:p>
          <a:r>
            <a:rPr lang="en-US" dirty="0" smtClean="0"/>
            <a:t>Turnaround</a:t>
          </a:r>
          <a:endParaRPr lang="en-US" dirty="0"/>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t>Restart</a:t>
          </a:r>
          <a:endParaRPr lang="en-US" dirty="0"/>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solidFill>
                <a:srgbClr val="FF0000"/>
              </a:solidFill>
            </a:rPr>
            <a:t>Closure</a:t>
          </a:r>
          <a:endParaRPr lang="en-US" dirty="0">
            <a:solidFill>
              <a:srgbClr val="FF0000"/>
            </a:solidFill>
          </a:endParaRPr>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t>Transformation</a:t>
          </a:r>
          <a:endParaRPr lang="en-US" dirty="0"/>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425CFCFE-8CCB-4F6F-8D78-9835550D9A47}" type="presOf" srcId="{6EEFDCDE-5206-47DF-AB5D-46F23A3F64BF}" destId="{9EFD570C-858A-4190-8671-1EADE4F502AE}" srcOrd="0" destOrd="0" presId="urn:microsoft.com/office/officeart/2005/8/layout/default"/>
    <dgm:cxn modelId="{D5769724-5355-4119-BB6A-30DEA86E87F7}" type="presOf" srcId="{445DD4DD-CB3D-4ACD-8A33-AC6901A46590}" destId="{5C347ED4-BDA7-4751-8939-362CA97A10E8}" srcOrd="0" destOrd="0" presId="urn:microsoft.com/office/officeart/2005/8/layout/default"/>
    <dgm:cxn modelId="{86F5E5DA-B33E-4178-86E6-7A064C1B9F28}"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DF3FC2E4-B91F-4F03-A88E-F5352ABDC2F7}" srcId="{6EEFDCDE-5206-47DF-AB5D-46F23A3F64BF}" destId="{03946DE4-1E6B-4CC6-958D-3152BBFF9D34}" srcOrd="2" destOrd="0" parTransId="{B397FC7B-5245-49C4-BCE9-637BB537F39E}" sibTransId="{58D44BCA-6FF7-465A-B700-2C9EFB6785F8}"/>
    <dgm:cxn modelId="{C485BE2B-FA4F-40D6-9E1C-9B3F1E7C129B}" type="presOf" srcId="{1994A9A2-DC09-445A-BD96-80B4654AAF82}" destId="{BA4B3D7F-5089-490C-9332-CBBCF802F6A7}" srcOrd="0" destOrd="0" presId="urn:microsoft.com/office/officeart/2005/8/layout/default"/>
    <dgm:cxn modelId="{CA80A337-9374-455B-B8B9-7A12C74372D1}" srcId="{6EEFDCDE-5206-47DF-AB5D-46F23A3F64BF}" destId="{445DD4DD-CB3D-4ACD-8A33-AC6901A46590}" srcOrd="3" destOrd="0" parTransId="{1F37A807-F7AE-4DC9-957B-E83E42DE912C}" sibTransId="{2CB5A8CF-9E3F-42C1-B231-C409786ACE2A}"/>
    <dgm:cxn modelId="{BB79B08D-05CC-4ECD-AEE1-ADD0637D8C5D}" type="presOf" srcId="{B3CE3E29-48CE-46DB-A506-91222541DF9B}" destId="{4EB81F37-6A4D-448C-8E9C-A357314ECF6E}" srcOrd="0" destOrd="0" presId="urn:microsoft.com/office/officeart/2005/8/layout/default"/>
    <dgm:cxn modelId="{BE3AB415-BBA1-496A-80B6-32F374C48AB7}" type="presParOf" srcId="{9EFD570C-858A-4190-8671-1EADE4F502AE}" destId="{4EB81F37-6A4D-448C-8E9C-A357314ECF6E}" srcOrd="0" destOrd="0" presId="urn:microsoft.com/office/officeart/2005/8/layout/default"/>
    <dgm:cxn modelId="{D40003F2-C5C2-4894-808C-A0F570C3462B}" type="presParOf" srcId="{9EFD570C-858A-4190-8671-1EADE4F502AE}" destId="{EDBD932B-E24B-498A-90BD-B52C5BEF0636}" srcOrd="1" destOrd="0" presId="urn:microsoft.com/office/officeart/2005/8/layout/default"/>
    <dgm:cxn modelId="{8F55FFE7-EF37-492D-BD96-D49EFC3122DA}" type="presParOf" srcId="{9EFD570C-858A-4190-8671-1EADE4F502AE}" destId="{BA4B3D7F-5089-490C-9332-CBBCF802F6A7}" srcOrd="2" destOrd="0" presId="urn:microsoft.com/office/officeart/2005/8/layout/default"/>
    <dgm:cxn modelId="{C998121A-2345-4C6F-8060-F312A394BC0D}" type="presParOf" srcId="{9EFD570C-858A-4190-8671-1EADE4F502AE}" destId="{4FF38132-A0F5-419A-8FC3-271273BC6249}" srcOrd="3" destOrd="0" presId="urn:microsoft.com/office/officeart/2005/8/layout/default"/>
    <dgm:cxn modelId="{3A52688E-1549-41EE-98E5-CB491D31AE2B}" type="presParOf" srcId="{9EFD570C-858A-4190-8671-1EADE4F502AE}" destId="{3EF838E0-9130-4562-9657-4229299B6FD6}" srcOrd="4" destOrd="0" presId="urn:microsoft.com/office/officeart/2005/8/layout/default"/>
    <dgm:cxn modelId="{881D1589-8380-4514-8F7B-94B76DC91054}" type="presParOf" srcId="{9EFD570C-858A-4190-8671-1EADE4F502AE}" destId="{36B34A6C-A650-4FF7-8A28-2E1E1666BB1D}" srcOrd="5" destOrd="0" presId="urn:microsoft.com/office/officeart/2005/8/layout/default"/>
    <dgm:cxn modelId="{92C69573-63E5-4C5C-8A06-D2E790405DFA}" type="presParOf" srcId="{9EFD570C-858A-4190-8671-1EADE4F502AE}" destId="{5C347ED4-BDA7-4751-8939-362CA97A10E8}" srcOrd="6" destOrd="0" presId="urn:microsoft.com/office/officeart/2005/8/layout/default"/>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7F216F91-BF77-40E8-8E94-ED1EA6092A34}" type="doc">
      <dgm:prSet loTypeId="urn:microsoft.com/office/officeart/2005/8/layout/process4" loCatId="list" qsTypeId="urn:microsoft.com/office/officeart/2005/8/quickstyle/simple1#3" qsCatId="simple" csTypeId="urn:microsoft.com/office/officeart/2005/8/colors/accent1_2#3" csCatId="accent1" phldr="1"/>
      <dgm:spPr/>
      <dgm:t>
        <a:bodyPr/>
        <a:lstStyle/>
        <a:p>
          <a:endParaRPr lang="en-US"/>
        </a:p>
      </dgm:t>
    </dgm:pt>
    <dgm:pt modelId="{F070F6C5-A600-49C2-BCA7-DCB6FC196CBD}">
      <dgm:prSet/>
      <dgm:spPr/>
      <dgm:t>
        <a:bodyPr/>
        <a:lstStyle/>
        <a:p>
          <a:pPr rtl="0"/>
          <a:r>
            <a:rPr lang="en-US" dirty="0" smtClean="0"/>
            <a:t>School closure occurs when an LEA closes a school and enrolls the students who attended that school in other schools in the LEA that are</a:t>
          </a:r>
          <a:r>
            <a:rPr lang="en-US" b="1" dirty="0" smtClean="0"/>
            <a:t> higher achieving</a:t>
          </a:r>
          <a:r>
            <a:rPr lang="en-US" dirty="0" smtClean="0"/>
            <a:t>.  </a:t>
          </a:r>
          <a:endParaRPr lang="en-US" dirty="0"/>
        </a:p>
      </dgm:t>
    </dgm:pt>
    <dgm:pt modelId="{4D0B63DC-61EA-4EF3-A07B-920B730419C3}" type="parTrans" cxnId="{95500C4B-608A-42E2-927A-50307DA50C2B}">
      <dgm:prSet/>
      <dgm:spPr/>
      <dgm:t>
        <a:bodyPr/>
        <a:lstStyle/>
        <a:p>
          <a:endParaRPr lang="en-US"/>
        </a:p>
      </dgm:t>
    </dgm:pt>
    <dgm:pt modelId="{88F53383-6C08-474C-A1D8-D3A2B5AE3FEC}" type="sibTrans" cxnId="{95500C4B-608A-42E2-927A-50307DA50C2B}">
      <dgm:prSet/>
      <dgm:spPr/>
      <dgm:t>
        <a:bodyPr/>
        <a:lstStyle/>
        <a:p>
          <a:endParaRPr lang="en-US"/>
        </a:p>
      </dgm:t>
    </dgm:pt>
    <dgm:pt modelId="{A0A473AC-62C3-456B-B4EB-451A15BB9772}">
      <dgm:prSet/>
      <dgm:spPr/>
      <dgm:t>
        <a:bodyPr/>
        <a:lstStyle/>
        <a:p>
          <a:pPr rtl="0"/>
          <a:r>
            <a:rPr lang="en-US" dirty="0" smtClean="0"/>
            <a:t>Other schools should be within reasonable proximity to the closed school and may include, but are not limited to, charter schools or new schools for which achievement data are not yet available. </a:t>
          </a:r>
          <a:endParaRPr lang="en-US" dirty="0"/>
        </a:p>
      </dgm:t>
    </dgm:pt>
    <dgm:pt modelId="{527A0AE3-A987-41E0-86E5-1DA0821A7BDB}" type="parTrans" cxnId="{44FB225E-8682-4B68-8A54-C0E2AB4FDA00}">
      <dgm:prSet/>
      <dgm:spPr/>
      <dgm:t>
        <a:bodyPr/>
        <a:lstStyle/>
        <a:p>
          <a:endParaRPr lang="en-US"/>
        </a:p>
      </dgm:t>
    </dgm:pt>
    <dgm:pt modelId="{55B5CD47-A2BA-4E9C-9165-221B1FCFA956}" type="sibTrans" cxnId="{44FB225E-8682-4B68-8A54-C0E2AB4FDA00}">
      <dgm:prSet/>
      <dgm:spPr/>
      <dgm:t>
        <a:bodyPr/>
        <a:lstStyle/>
        <a:p>
          <a:endParaRPr lang="en-US"/>
        </a:p>
      </dgm:t>
    </dgm:pt>
    <dgm:pt modelId="{B8DAC36D-702F-4392-8183-0A8188630FA7}" type="pres">
      <dgm:prSet presAssocID="{7F216F91-BF77-40E8-8E94-ED1EA6092A34}" presName="Name0" presStyleCnt="0">
        <dgm:presLayoutVars>
          <dgm:dir/>
          <dgm:animLvl val="lvl"/>
          <dgm:resizeHandles val="exact"/>
        </dgm:presLayoutVars>
      </dgm:prSet>
      <dgm:spPr/>
      <dgm:t>
        <a:bodyPr/>
        <a:lstStyle/>
        <a:p>
          <a:endParaRPr lang="en-US"/>
        </a:p>
      </dgm:t>
    </dgm:pt>
    <dgm:pt modelId="{F970EAEA-EA27-44C3-9D5C-F50A49A069FA}" type="pres">
      <dgm:prSet presAssocID="{F070F6C5-A600-49C2-BCA7-DCB6FC196CBD}" presName="boxAndChildren" presStyleCnt="0"/>
      <dgm:spPr/>
    </dgm:pt>
    <dgm:pt modelId="{DE20DEF3-5F95-4229-B436-389F8530726C}" type="pres">
      <dgm:prSet presAssocID="{F070F6C5-A600-49C2-BCA7-DCB6FC196CBD}" presName="parentTextBox" presStyleLbl="node1" presStyleIdx="0" presStyleCnt="1"/>
      <dgm:spPr/>
      <dgm:t>
        <a:bodyPr/>
        <a:lstStyle/>
        <a:p>
          <a:endParaRPr lang="en-US"/>
        </a:p>
      </dgm:t>
    </dgm:pt>
    <dgm:pt modelId="{DCAE8EA6-5448-463C-A347-937916EDDDDD}" type="pres">
      <dgm:prSet presAssocID="{F070F6C5-A600-49C2-BCA7-DCB6FC196CBD}" presName="entireBox" presStyleLbl="node1" presStyleIdx="0" presStyleCnt="1"/>
      <dgm:spPr/>
      <dgm:t>
        <a:bodyPr/>
        <a:lstStyle/>
        <a:p>
          <a:endParaRPr lang="en-US"/>
        </a:p>
      </dgm:t>
    </dgm:pt>
    <dgm:pt modelId="{D643ED30-E5A2-44D2-A537-2FA209B821E3}" type="pres">
      <dgm:prSet presAssocID="{F070F6C5-A600-49C2-BCA7-DCB6FC196CBD}" presName="descendantBox" presStyleCnt="0"/>
      <dgm:spPr/>
    </dgm:pt>
    <dgm:pt modelId="{81730CC7-4F5A-46C3-A683-6F6005FA5853}" type="pres">
      <dgm:prSet presAssocID="{A0A473AC-62C3-456B-B4EB-451A15BB9772}" presName="childTextBox" presStyleLbl="fgAccFollowNode1" presStyleIdx="0" presStyleCnt="1">
        <dgm:presLayoutVars>
          <dgm:bulletEnabled val="1"/>
        </dgm:presLayoutVars>
      </dgm:prSet>
      <dgm:spPr/>
      <dgm:t>
        <a:bodyPr/>
        <a:lstStyle/>
        <a:p>
          <a:endParaRPr lang="en-US"/>
        </a:p>
      </dgm:t>
    </dgm:pt>
  </dgm:ptLst>
  <dgm:cxnLst>
    <dgm:cxn modelId="{95500C4B-608A-42E2-927A-50307DA50C2B}" srcId="{7F216F91-BF77-40E8-8E94-ED1EA6092A34}" destId="{F070F6C5-A600-49C2-BCA7-DCB6FC196CBD}" srcOrd="0" destOrd="0" parTransId="{4D0B63DC-61EA-4EF3-A07B-920B730419C3}" sibTransId="{88F53383-6C08-474C-A1D8-D3A2B5AE3FEC}"/>
    <dgm:cxn modelId="{141FC937-365D-413C-8DE1-DC05D87F5A3D}" type="presOf" srcId="{7F216F91-BF77-40E8-8E94-ED1EA6092A34}" destId="{B8DAC36D-702F-4392-8183-0A8188630FA7}" srcOrd="0" destOrd="0" presId="urn:microsoft.com/office/officeart/2005/8/layout/process4"/>
    <dgm:cxn modelId="{2223ED29-CFDE-4934-8168-0AC3C4C734B8}" type="presOf" srcId="{A0A473AC-62C3-456B-B4EB-451A15BB9772}" destId="{81730CC7-4F5A-46C3-A683-6F6005FA5853}" srcOrd="0" destOrd="0" presId="urn:microsoft.com/office/officeart/2005/8/layout/process4"/>
    <dgm:cxn modelId="{0E4F75F6-5396-4A73-B42B-831ED8E4C181}" type="presOf" srcId="{F070F6C5-A600-49C2-BCA7-DCB6FC196CBD}" destId="{DCAE8EA6-5448-463C-A347-937916EDDDDD}" srcOrd="1" destOrd="0" presId="urn:microsoft.com/office/officeart/2005/8/layout/process4"/>
    <dgm:cxn modelId="{44FB225E-8682-4B68-8A54-C0E2AB4FDA00}" srcId="{F070F6C5-A600-49C2-BCA7-DCB6FC196CBD}" destId="{A0A473AC-62C3-456B-B4EB-451A15BB9772}" srcOrd="0" destOrd="0" parTransId="{527A0AE3-A987-41E0-86E5-1DA0821A7BDB}" sibTransId="{55B5CD47-A2BA-4E9C-9165-221B1FCFA956}"/>
    <dgm:cxn modelId="{24A29EDE-DF81-4B70-9DD4-544D59976C2E}" type="presOf" srcId="{F070F6C5-A600-49C2-BCA7-DCB6FC196CBD}" destId="{DE20DEF3-5F95-4229-B436-389F8530726C}" srcOrd="0" destOrd="0" presId="urn:microsoft.com/office/officeart/2005/8/layout/process4"/>
    <dgm:cxn modelId="{D215ADAB-EBE4-493B-A61C-0F86F2277B5E}" type="presParOf" srcId="{B8DAC36D-702F-4392-8183-0A8188630FA7}" destId="{F970EAEA-EA27-44C3-9D5C-F50A49A069FA}" srcOrd="0" destOrd="0" presId="urn:microsoft.com/office/officeart/2005/8/layout/process4"/>
    <dgm:cxn modelId="{E1C766CB-2791-4594-A12A-6B88DD41020E}" type="presParOf" srcId="{F970EAEA-EA27-44C3-9D5C-F50A49A069FA}" destId="{DE20DEF3-5F95-4229-B436-389F8530726C}" srcOrd="0" destOrd="0" presId="urn:microsoft.com/office/officeart/2005/8/layout/process4"/>
    <dgm:cxn modelId="{46DA7816-3D35-46ED-B33D-F303DA65D58E}" type="presParOf" srcId="{F970EAEA-EA27-44C3-9D5C-F50A49A069FA}" destId="{DCAE8EA6-5448-463C-A347-937916EDDDDD}" srcOrd="1" destOrd="0" presId="urn:microsoft.com/office/officeart/2005/8/layout/process4"/>
    <dgm:cxn modelId="{F0EB513A-84D8-4E34-BA7A-57C88AE83E8D}" type="presParOf" srcId="{F970EAEA-EA27-44C3-9D5C-F50A49A069FA}" destId="{D643ED30-E5A2-44D2-A537-2FA209B821E3}" srcOrd="2" destOrd="0" presId="urn:microsoft.com/office/officeart/2005/8/layout/process4"/>
    <dgm:cxn modelId="{30CAC397-5AC0-4E68-ADE8-310962272EA4}" type="presParOf" srcId="{D643ED30-E5A2-44D2-A537-2FA209B821E3}" destId="{81730CC7-4F5A-46C3-A683-6F6005FA5853}" srcOrd="0" destOrd="0" presId="urn:microsoft.com/office/officeart/2005/8/layout/process4"/>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5D85CE77-C09A-4BCF-B84A-2150BA761FB3}" type="doc">
      <dgm:prSet loTypeId="urn:microsoft.com/office/officeart/2005/8/layout/vList2" loCatId="list" qsTypeId="urn:microsoft.com/office/officeart/2005/8/quickstyle/simple1#4" qsCatId="simple" csTypeId="urn:microsoft.com/office/officeart/2005/8/colors/accent1_2#4" csCatId="accent1" phldr="1"/>
      <dgm:spPr/>
      <dgm:t>
        <a:bodyPr/>
        <a:lstStyle/>
        <a:p>
          <a:endParaRPr lang="en-US"/>
        </a:p>
      </dgm:t>
    </dgm:pt>
    <dgm:pt modelId="{E2B69C2F-ABB0-44B3-BA1A-EA9C6943DF52}">
      <dgm:prSet/>
      <dgm:spPr/>
      <dgm:t>
        <a:bodyPr/>
        <a:lstStyle/>
        <a:p>
          <a:pPr rtl="0"/>
          <a:r>
            <a:rPr lang="en-US" dirty="0" smtClean="0"/>
            <a:t>School capacity according to multiple measures (e.g., academic performance, school culture/expectations, teacher performance, or facilities) </a:t>
          </a:r>
          <a:r>
            <a:rPr lang="en-US" b="1" i="1" dirty="0" smtClean="0"/>
            <a:t>is so low </a:t>
          </a:r>
          <a:r>
            <a:rPr lang="en-US" dirty="0" smtClean="0"/>
            <a:t>as to preclude a reasonable expectation of dramatic improvement for students currently enrolled. Therefore, closing the school and transitioning students to a higher performing school is the best strategy to dramatically improve their academic outcomes</a:t>
          </a:r>
          <a:endParaRPr lang="en-US" dirty="0"/>
        </a:p>
      </dgm:t>
    </dgm:pt>
    <dgm:pt modelId="{3C51D70F-A91B-4FC0-AADF-2F2A03C4AAF6}" type="parTrans" cxnId="{5D2FFDD3-E672-4E91-87C0-77EFE5D66958}">
      <dgm:prSet/>
      <dgm:spPr/>
      <dgm:t>
        <a:bodyPr/>
        <a:lstStyle/>
        <a:p>
          <a:endParaRPr lang="en-US"/>
        </a:p>
      </dgm:t>
    </dgm:pt>
    <dgm:pt modelId="{ABBB5D61-4A8F-4DDA-B335-E0AD9E2681D8}" type="sibTrans" cxnId="{5D2FFDD3-E672-4E91-87C0-77EFE5D66958}">
      <dgm:prSet/>
      <dgm:spPr/>
      <dgm:t>
        <a:bodyPr/>
        <a:lstStyle/>
        <a:p>
          <a:endParaRPr lang="en-US"/>
        </a:p>
      </dgm:t>
    </dgm:pt>
    <dgm:pt modelId="{F19C51CC-9DA7-426C-AABA-424AAA5AC855}" type="pres">
      <dgm:prSet presAssocID="{5D85CE77-C09A-4BCF-B84A-2150BA761FB3}" presName="linear" presStyleCnt="0">
        <dgm:presLayoutVars>
          <dgm:animLvl val="lvl"/>
          <dgm:resizeHandles val="exact"/>
        </dgm:presLayoutVars>
      </dgm:prSet>
      <dgm:spPr/>
      <dgm:t>
        <a:bodyPr/>
        <a:lstStyle/>
        <a:p>
          <a:endParaRPr lang="en-US"/>
        </a:p>
      </dgm:t>
    </dgm:pt>
    <dgm:pt modelId="{7FBEBED2-7588-4B0B-9C0B-007EB81AD801}" type="pres">
      <dgm:prSet presAssocID="{E2B69C2F-ABB0-44B3-BA1A-EA9C6943DF52}" presName="parentText" presStyleLbl="node1" presStyleIdx="0" presStyleCnt="1">
        <dgm:presLayoutVars>
          <dgm:chMax val="0"/>
          <dgm:bulletEnabled val="1"/>
        </dgm:presLayoutVars>
      </dgm:prSet>
      <dgm:spPr/>
      <dgm:t>
        <a:bodyPr/>
        <a:lstStyle/>
        <a:p>
          <a:endParaRPr lang="en-US"/>
        </a:p>
      </dgm:t>
    </dgm:pt>
  </dgm:ptLst>
  <dgm:cxnLst>
    <dgm:cxn modelId="{5D2FFDD3-E672-4E91-87C0-77EFE5D66958}" srcId="{5D85CE77-C09A-4BCF-B84A-2150BA761FB3}" destId="{E2B69C2F-ABB0-44B3-BA1A-EA9C6943DF52}" srcOrd="0" destOrd="0" parTransId="{3C51D70F-A91B-4FC0-AADF-2F2A03C4AAF6}" sibTransId="{ABBB5D61-4A8F-4DDA-B335-E0AD9E2681D8}"/>
    <dgm:cxn modelId="{AE98E5AC-EA73-4911-9B46-90E90D4B885D}" type="presOf" srcId="{E2B69C2F-ABB0-44B3-BA1A-EA9C6943DF52}" destId="{7FBEBED2-7588-4B0B-9C0B-007EB81AD801}" srcOrd="0" destOrd="0" presId="urn:microsoft.com/office/officeart/2005/8/layout/vList2"/>
    <dgm:cxn modelId="{15DE8F58-15F6-41C0-9B61-7F8C20AF7C32}" type="presOf" srcId="{5D85CE77-C09A-4BCF-B84A-2150BA761FB3}" destId="{F19C51CC-9DA7-426C-AABA-424AAA5AC855}" srcOrd="0" destOrd="0" presId="urn:microsoft.com/office/officeart/2005/8/layout/vList2"/>
    <dgm:cxn modelId="{55C60D5B-DC52-48BD-AEE5-4ACC0129CCC5}" type="presParOf" srcId="{F19C51CC-9DA7-426C-AABA-424AAA5AC855}" destId="{7FBEBED2-7588-4B0B-9C0B-007EB81AD801}" srcOrd="0" destOrd="0" presId="urn:microsoft.com/office/officeart/2005/8/layout/vList2"/>
  </dgm:cxnLst>
  <dgm:bg/>
  <dgm:whole/>
  <dgm:extLst>
    <a:ext uri="http://schemas.microsoft.com/office/drawing/2008/diagram"/>
  </dgm:extLst>
</dgm:dataModel>
</file>

<file path=ppt/diagrams/data5.xml><?xml version="1.0" encoding="utf-8"?>
<dgm:dataModel xmlns:dgm="http://schemas.openxmlformats.org/drawingml/2006/diagram" xmlns:a="http://schemas.openxmlformats.org/drawingml/2006/main">
  <dgm:ptLst>
    <dgm:pt modelId="{3E03E700-A8A0-45B6-A35C-CF9DC4921B57}" type="doc">
      <dgm:prSet loTypeId="urn:microsoft.com/office/officeart/2005/8/layout/vList5" loCatId="list" qsTypeId="urn:microsoft.com/office/officeart/2005/8/quickstyle/simple1#5" qsCatId="simple" csTypeId="urn:microsoft.com/office/officeart/2005/8/colors/accent1_2#5" csCatId="accent1"/>
      <dgm:spPr/>
      <dgm:t>
        <a:bodyPr/>
        <a:lstStyle/>
        <a:p>
          <a:endParaRPr lang="en-US"/>
        </a:p>
      </dgm:t>
    </dgm:pt>
    <dgm:pt modelId="{17C84959-C90D-4B0A-8CB5-1128179CBDA8}">
      <dgm:prSet/>
      <dgm:spPr/>
      <dgm:t>
        <a:bodyPr/>
        <a:lstStyle/>
        <a:p>
          <a:pPr rtl="0"/>
          <a:r>
            <a:rPr lang="en-US" dirty="0" smtClean="0"/>
            <a:t>Strategically decide if closing schools is a feasible and necessary option, by considering:</a:t>
          </a:r>
          <a:endParaRPr lang="en-US" dirty="0"/>
        </a:p>
      </dgm:t>
    </dgm:pt>
    <dgm:pt modelId="{F94E215F-5BDF-43FB-B730-3B63BF6C41B2}" type="parTrans" cxnId="{62F4EED4-1437-4E36-9A7A-03FF2A410A7B}">
      <dgm:prSet/>
      <dgm:spPr/>
      <dgm:t>
        <a:bodyPr/>
        <a:lstStyle/>
        <a:p>
          <a:endParaRPr lang="en-US"/>
        </a:p>
      </dgm:t>
    </dgm:pt>
    <dgm:pt modelId="{39BDFA59-31A1-4BF5-8AF5-14574B6BDD64}" type="sibTrans" cxnId="{62F4EED4-1437-4E36-9A7A-03FF2A410A7B}">
      <dgm:prSet/>
      <dgm:spPr/>
      <dgm:t>
        <a:bodyPr/>
        <a:lstStyle/>
        <a:p>
          <a:endParaRPr lang="en-US"/>
        </a:p>
      </dgm:t>
    </dgm:pt>
    <dgm:pt modelId="{7F9E8C09-342A-4DE4-ADB3-5BAEBC3A6A89}">
      <dgm:prSet/>
      <dgm:spPr/>
      <dgm:t>
        <a:bodyPr/>
        <a:lstStyle/>
        <a:p>
          <a:pPr rtl="0"/>
          <a:r>
            <a:rPr lang="en-US" dirty="0" smtClean="0"/>
            <a:t>How will closing low-achieving schools contribute to the larger district reform effort?</a:t>
          </a:r>
          <a:endParaRPr lang="en-US" dirty="0"/>
        </a:p>
      </dgm:t>
    </dgm:pt>
    <dgm:pt modelId="{9FE48AB3-3998-486C-9199-3FC1922E1955}" type="parTrans" cxnId="{E542F837-CAD2-47E6-9E05-A41841957827}">
      <dgm:prSet/>
      <dgm:spPr/>
      <dgm:t>
        <a:bodyPr/>
        <a:lstStyle/>
        <a:p>
          <a:endParaRPr lang="en-US"/>
        </a:p>
      </dgm:t>
    </dgm:pt>
    <dgm:pt modelId="{DFE2C83E-8E6F-4478-8146-47E9B672C259}" type="sibTrans" cxnId="{E542F837-CAD2-47E6-9E05-A41841957827}">
      <dgm:prSet/>
      <dgm:spPr/>
      <dgm:t>
        <a:bodyPr/>
        <a:lstStyle/>
        <a:p>
          <a:endParaRPr lang="en-US"/>
        </a:p>
      </dgm:t>
    </dgm:pt>
    <dgm:pt modelId="{04FA1263-9D8F-4649-B2A9-C5F968ADAC4D}">
      <dgm:prSet/>
      <dgm:spPr/>
      <dgm:t>
        <a:bodyPr/>
        <a:lstStyle/>
        <a:p>
          <a:pPr rtl="0"/>
          <a:r>
            <a:rPr lang="en-US" dirty="0" smtClean="0"/>
            <a:t>To what extent have current (or past) school interventions led to improved school performance in persistently low-achieving schools, and which schools have not improved despite repeated interventions and increased resources?</a:t>
          </a:r>
          <a:endParaRPr lang="en-US" dirty="0"/>
        </a:p>
      </dgm:t>
    </dgm:pt>
    <dgm:pt modelId="{A499B4C1-955E-4D5E-B6DE-C4B7BFF9C2C7}" type="parTrans" cxnId="{7DE1B902-7571-46A8-B625-6510E07062AC}">
      <dgm:prSet/>
      <dgm:spPr/>
      <dgm:t>
        <a:bodyPr/>
        <a:lstStyle/>
        <a:p>
          <a:endParaRPr lang="en-US"/>
        </a:p>
      </dgm:t>
    </dgm:pt>
    <dgm:pt modelId="{A2F365B0-FE27-485B-BD81-250B3E14B99B}" type="sibTrans" cxnId="{7DE1B902-7571-46A8-B625-6510E07062AC}">
      <dgm:prSet/>
      <dgm:spPr/>
      <dgm:t>
        <a:bodyPr/>
        <a:lstStyle/>
        <a:p>
          <a:endParaRPr lang="en-US"/>
        </a:p>
      </dgm:t>
    </dgm:pt>
    <dgm:pt modelId="{33C1B369-8C64-452F-8135-86C8F0B66623}">
      <dgm:prSet/>
      <dgm:spPr/>
      <dgm:t>
        <a:bodyPr/>
        <a:lstStyle/>
        <a:p>
          <a:pPr rtl="0"/>
          <a:r>
            <a:rPr lang="en-US" dirty="0" smtClean="0"/>
            <a:t>Which schools, if any, are having a negative impact on students’ academic achievement? </a:t>
          </a:r>
          <a:endParaRPr lang="en-US" dirty="0"/>
        </a:p>
      </dgm:t>
    </dgm:pt>
    <dgm:pt modelId="{182FB131-7A53-47A9-956F-85CB327ED2FE}" type="parTrans" cxnId="{06A8BFAB-6ECE-423C-8278-E2CF216585D9}">
      <dgm:prSet/>
      <dgm:spPr/>
      <dgm:t>
        <a:bodyPr/>
        <a:lstStyle/>
        <a:p>
          <a:endParaRPr lang="en-US"/>
        </a:p>
      </dgm:t>
    </dgm:pt>
    <dgm:pt modelId="{A1E95CD0-45EC-4BB1-B2E2-B4D75F9ECC8E}" type="sibTrans" cxnId="{06A8BFAB-6ECE-423C-8278-E2CF216585D9}">
      <dgm:prSet/>
      <dgm:spPr/>
      <dgm:t>
        <a:bodyPr/>
        <a:lstStyle/>
        <a:p>
          <a:endParaRPr lang="en-US"/>
        </a:p>
      </dgm:t>
    </dgm:pt>
    <dgm:pt modelId="{A26E720D-E4E1-4494-99DA-F5FF2ACA0058}" type="pres">
      <dgm:prSet presAssocID="{3E03E700-A8A0-45B6-A35C-CF9DC4921B57}" presName="Name0" presStyleCnt="0">
        <dgm:presLayoutVars>
          <dgm:dir/>
          <dgm:animLvl val="lvl"/>
          <dgm:resizeHandles val="exact"/>
        </dgm:presLayoutVars>
      </dgm:prSet>
      <dgm:spPr/>
      <dgm:t>
        <a:bodyPr/>
        <a:lstStyle/>
        <a:p>
          <a:endParaRPr lang="en-US"/>
        </a:p>
      </dgm:t>
    </dgm:pt>
    <dgm:pt modelId="{15DAC9D2-7BCC-4C02-BD94-96EA44F105DE}" type="pres">
      <dgm:prSet presAssocID="{17C84959-C90D-4B0A-8CB5-1128179CBDA8}" presName="linNode" presStyleCnt="0"/>
      <dgm:spPr/>
    </dgm:pt>
    <dgm:pt modelId="{2F3E479B-D7EB-4555-B541-081B320AA311}" type="pres">
      <dgm:prSet presAssocID="{17C84959-C90D-4B0A-8CB5-1128179CBDA8}" presName="parentText" presStyleLbl="node1" presStyleIdx="0" presStyleCnt="1">
        <dgm:presLayoutVars>
          <dgm:chMax val="1"/>
          <dgm:bulletEnabled val="1"/>
        </dgm:presLayoutVars>
      </dgm:prSet>
      <dgm:spPr/>
      <dgm:t>
        <a:bodyPr/>
        <a:lstStyle/>
        <a:p>
          <a:endParaRPr lang="en-US"/>
        </a:p>
      </dgm:t>
    </dgm:pt>
    <dgm:pt modelId="{CC89D148-CA92-46D5-9197-1A3FDE368E30}" type="pres">
      <dgm:prSet presAssocID="{17C84959-C90D-4B0A-8CB5-1128179CBDA8}" presName="descendantText" presStyleLbl="alignAccFollowNode1" presStyleIdx="0" presStyleCnt="1">
        <dgm:presLayoutVars>
          <dgm:bulletEnabled val="1"/>
        </dgm:presLayoutVars>
      </dgm:prSet>
      <dgm:spPr/>
      <dgm:t>
        <a:bodyPr/>
        <a:lstStyle/>
        <a:p>
          <a:endParaRPr lang="en-US"/>
        </a:p>
      </dgm:t>
    </dgm:pt>
  </dgm:ptLst>
  <dgm:cxnLst>
    <dgm:cxn modelId="{9549FAB6-CD0B-4B0E-BA1E-F0534B64C5EE}" type="presOf" srcId="{33C1B369-8C64-452F-8135-86C8F0B66623}" destId="{CC89D148-CA92-46D5-9197-1A3FDE368E30}" srcOrd="0" destOrd="2" presId="urn:microsoft.com/office/officeart/2005/8/layout/vList5"/>
    <dgm:cxn modelId="{7DE1B902-7571-46A8-B625-6510E07062AC}" srcId="{17C84959-C90D-4B0A-8CB5-1128179CBDA8}" destId="{04FA1263-9D8F-4649-B2A9-C5F968ADAC4D}" srcOrd="1" destOrd="0" parTransId="{A499B4C1-955E-4D5E-B6DE-C4B7BFF9C2C7}" sibTransId="{A2F365B0-FE27-485B-BD81-250B3E14B99B}"/>
    <dgm:cxn modelId="{379342C1-3260-4230-BAE5-CFC60AC9DA99}" type="presOf" srcId="{7F9E8C09-342A-4DE4-ADB3-5BAEBC3A6A89}" destId="{CC89D148-CA92-46D5-9197-1A3FDE368E30}" srcOrd="0" destOrd="0" presId="urn:microsoft.com/office/officeart/2005/8/layout/vList5"/>
    <dgm:cxn modelId="{06A8BFAB-6ECE-423C-8278-E2CF216585D9}" srcId="{17C84959-C90D-4B0A-8CB5-1128179CBDA8}" destId="{33C1B369-8C64-452F-8135-86C8F0B66623}" srcOrd="2" destOrd="0" parTransId="{182FB131-7A53-47A9-956F-85CB327ED2FE}" sibTransId="{A1E95CD0-45EC-4BB1-B2E2-B4D75F9ECC8E}"/>
    <dgm:cxn modelId="{E542F837-CAD2-47E6-9E05-A41841957827}" srcId="{17C84959-C90D-4B0A-8CB5-1128179CBDA8}" destId="{7F9E8C09-342A-4DE4-ADB3-5BAEBC3A6A89}" srcOrd="0" destOrd="0" parTransId="{9FE48AB3-3998-486C-9199-3FC1922E1955}" sibTransId="{DFE2C83E-8E6F-4478-8146-47E9B672C259}"/>
    <dgm:cxn modelId="{92636C91-7DAB-4C73-8B41-15EB3D0331C9}" type="presOf" srcId="{04FA1263-9D8F-4649-B2A9-C5F968ADAC4D}" destId="{CC89D148-CA92-46D5-9197-1A3FDE368E30}" srcOrd="0" destOrd="1" presId="urn:microsoft.com/office/officeart/2005/8/layout/vList5"/>
    <dgm:cxn modelId="{C4286133-A896-4916-B51C-B0483AFC9150}" type="presOf" srcId="{17C84959-C90D-4B0A-8CB5-1128179CBDA8}" destId="{2F3E479B-D7EB-4555-B541-081B320AA311}" srcOrd="0" destOrd="0" presId="urn:microsoft.com/office/officeart/2005/8/layout/vList5"/>
    <dgm:cxn modelId="{62F4EED4-1437-4E36-9A7A-03FF2A410A7B}" srcId="{3E03E700-A8A0-45B6-A35C-CF9DC4921B57}" destId="{17C84959-C90D-4B0A-8CB5-1128179CBDA8}" srcOrd="0" destOrd="0" parTransId="{F94E215F-5BDF-43FB-B730-3B63BF6C41B2}" sibTransId="{39BDFA59-31A1-4BF5-8AF5-14574B6BDD64}"/>
    <dgm:cxn modelId="{259F3E18-3ABA-478D-BCCA-F1FB835BA2C0}" type="presOf" srcId="{3E03E700-A8A0-45B6-A35C-CF9DC4921B57}" destId="{A26E720D-E4E1-4494-99DA-F5FF2ACA0058}" srcOrd="0" destOrd="0" presId="urn:microsoft.com/office/officeart/2005/8/layout/vList5"/>
    <dgm:cxn modelId="{119B2DD7-EDBE-432C-9604-6CFC50553E8C}" type="presParOf" srcId="{A26E720D-E4E1-4494-99DA-F5FF2ACA0058}" destId="{15DAC9D2-7BCC-4C02-BD94-96EA44F105DE}" srcOrd="0" destOrd="0" presId="urn:microsoft.com/office/officeart/2005/8/layout/vList5"/>
    <dgm:cxn modelId="{0E956FC9-F4E5-47B9-82FA-62C556D82F51}" type="presParOf" srcId="{15DAC9D2-7BCC-4C02-BD94-96EA44F105DE}" destId="{2F3E479B-D7EB-4555-B541-081B320AA311}" srcOrd="0" destOrd="0" presId="urn:microsoft.com/office/officeart/2005/8/layout/vList5"/>
    <dgm:cxn modelId="{32951765-3928-4CA1-9FB4-C63C3CE03713}" type="presParOf" srcId="{15DAC9D2-7BCC-4C02-BD94-96EA44F105DE}" destId="{CC89D148-CA92-46D5-9197-1A3FDE368E30}" srcOrd="1" destOrd="0" presId="urn:microsoft.com/office/officeart/2005/8/layout/vList5"/>
  </dgm:cxnLst>
  <dgm:bg/>
  <dgm:whole/>
  <dgm:extLst>
    <a:ext uri="http://schemas.microsoft.com/office/drawing/2008/diagram"/>
  </dgm:extLst>
</dgm:dataModel>
</file>

<file path=ppt/diagrams/data6.xml><?xml version="1.0" encoding="utf-8"?>
<dgm:dataModel xmlns:dgm="http://schemas.openxmlformats.org/drawingml/2006/diagram" xmlns:a="http://schemas.openxmlformats.org/drawingml/2006/main">
  <dgm:ptLst>
    <dgm:pt modelId="{3CFE091A-2C1E-4B6F-9D88-9F5A634C9564}" type="doc">
      <dgm:prSet loTypeId="urn:microsoft.com/office/officeart/2005/8/layout/vList2" loCatId="list" qsTypeId="urn:microsoft.com/office/officeart/2005/8/quickstyle/simple1#6" qsCatId="simple" csTypeId="urn:microsoft.com/office/officeart/2005/8/colors/accent1_2#6" csCatId="accent1" phldr="1"/>
      <dgm:spPr/>
      <dgm:t>
        <a:bodyPr/>
        <a:lstStyle/>
        <a:p>
          <a:endParaRPr lang="en-US"/>
        </a:p>
      </dgm:t>
    </dgm:pt>
    <dgm:pt modelId="{A823FBEF-E15A-495C-9404-77554999D5B1}">
      <dgm:prSet/>
      <dgm:spPr/>
      <dgm:t>
        <a:bodyPr/>
        <a:lstStyle/>
        <a:p>
          <a:pPr rtl="0"/>
          <a:r>
            <a:rPr lang="en-US" dirty="0" smtClean="0"/>
            <a:t>Include key stakeholders, including business and community leaders, in developing criteria for closing schools.</a:t>
          </a:r>
          <a:endParaRPr lang="en-US" dirty="0"/>
        </a:p>
      </dgm:t>
    </dgm:pt>
    <dgm:pt modelId="{CAB2EC5F-4AFA-434D-BA83-A47265FC565E}" type="parTrans" cxnId="{4B63FF07-4E9B-4FD9-9620-ED4F7A92EC9B}">
      <dgm:prSet/>
      <dgm:spPr/>
      <dgm:t>
        <a:bodyPr/>
        <a:lstStyle/>
        <a:p>
          <a:endParaRPr lang="en-US"/>
        </a:p>
      </dgm:t>
    </dgm:pt>
    <dgm:pt modelId="{D1917E24-3FD3-4C9D-8608-762254293F1A}" type="sibTrans" cxnId="{4B63FF07-4E9B-4FD9-9620-ED4F7A92EC9B}">
      <dgm:prSet/>
      <dgm:spPr/>
      <dgm:t>
        <a:bodyPr/>
        <a:lstStyle/>
        <a:p>
          <a:endParaRPr lang="en-US"/>
        </a:p>
      </dgm:t>
    </dgm:pt>
    <dgm:pt modelId="{26847015-8BAE-43D7-8E5F-004EDB7BC069}">
      <dgm:prSet/>
      <dgm:spPr/>
      <dgm:t>
        <a:bodyPr/>
        <a:lstStyle/>
        <a:p>
          <a:pPr rtl="0"/>
          <a:r>
            <a:rPr lang="en-US" dirty="0" smtClean="0"/>
            <a:t>Develop a consistent and data-based method of assessing school performance, such as a performance index, that supplements state-level academic achievement data and that is uniformly applied to schools across the district.</a:t>
          </a:r>
          <a:endParaRPr lang="en-US" dirty="0"/>
        </a:p>
      </dgm:t>
    </dgm:pt>
    <dgm:pt modelId="{1AC7780D-C4A0-4375-93D6-68C82E6AA67B}" type="parTrans" cxnId="{9C8A98DF-027A-4690-9911-8597E1BBC58E}">
      <dgm:prSet/>
      <dgm:spPr/>
      <dgm:t>
        <a:bodyPr/>
        <a:lstStyle/>
        <a:p>
          <a:endParaRPr lang="en-US"/>
        </a:p>
      </dgm:t>
    </dgm:pt>
    <dgm:pt modelId="{4A69A0A2-A31D-4BD9-A693-A50EA6DD88A9}" type="sibTrans" cxnId="{9C8A98DF-027A-4690-9911-8597E1BBC58E}">
      <dgm:prSet/>
      <dgm:spPr/>
      <dgm:t>
        <a:bodyPr/>
        <a:lstStyle/>
        <a:p>
          <a:endParaRPr lang="en-US"/>
        </a:p>
      </dgm:t>
    </dgm:pt>
    <dgm:pt modelId="{E2E6D48A-250D-469F-8CC7-AA1E6EF39360}" type="pres">
      <dgm:prSet presAssocID="{3CFE091A-2C1E-4B6F-9D88-9F5A634C9564}" presName="linear" presStyleCnt="0">
        <dgm:presLayoutVars>
          <dgm:animLvl val="lvl"/>
          <dgm:resizeHandles val="exact"/>
        </dgm:presLayoutVars>
      </dgm:prSet>
      <dgm:spPr/>
      <dgm:t>
        <a:bodyPr/>
        <a:lstStyle/>
        <a:p>
          <a:endParaRPr lang="en-US"/>
        </a:p>
      </dgm:t>
    </dgm:pt>
    <dgm:pt modelId="{7BFFB809-66F0-4E7C-94E7-7985DBD78878}" type="pres">
      <dgm:prSet presAssocID="{A823FBEF-E15A-495C-9404-77554999D5B1}" presName="parentText" presStyleLbl="node1" presStyleIdx="0" presStyleCnt="2">
        <dgm:presLayoutVars>
          <dgm:chMax val="0"/>
          <dgm:bulletEnabled val="1"/>
        </dgm:presLayoutVars>
      </dgm:prSet>
      <dgm:spPr/>
      <dgm:t>
        <a:bodyPr/>
        <a:lstStyle/>
        <a:p>
          <a:endParaRPr lang="en-US"/>
        </a:p>
      </dgm:t>
    </dgm:pt>
    <dgm:pt modelId="{FCD60BF6-92BD-435A-88C3-2B674B0D7EED}" type="pres">
      <dgm:prSet presAssocID="{D1917E24-3FD3-4C9D-8608-762254293F1A}" presName="spacer" presStyleCnt="0"/>
      <dgm:spPr/>
    </dgm:pt>
    <dgm:pt modelId="{B84521F8-3131-44CE-B889-5EA210F34271}" type="pres">
      <dgm:prSet presAssocID="{26847015-8BAE-43D7-8E5F-004EDB7BC069}" presName="parentText" presStyleLbl="node1" presStyleIdx="1" presStyleCnt="2">
        <dgm:presLayoutVars>
          <dgm:chMax val="0"/>
          <dgm:bulletEnabled val="1"/>
        </dgm:presLayoutVars>
      </dgm:prSet>
      <dgm:spPr/>
      <dgm:t>
        <a:bodyPr/>
        <a:lstStyle/>
        <a:p>
          <a:endParaRPr lang="en-US"/>
        </a:p>
      </dgm:t>
    </dgm:pt>
  </dgm:ptLst>
  <dgm:cxnLst>
    <dgm:cxn modelId="{C8D79008-EB0B-46FC-AA09-019BF4763E07}" type="presOf" srcId="{3CFE091A-2C1E-4B6F-9D88-9F5A634C9564}" destId="{E2E6D48A-250D-469F-8CC7-AA1E6EF39360}" srcOrd="0" destOrd="0" presId="urn:microsoft.com/office/officeart/2005/8/layout/vList2"/>
    <dgm:cxn modelId="{64B9AB01-47FC-42D6-AC03-F42A30B99CAD}" type="presOf" srcId="{26847015-8BAE-43D7-8E5F-004EDB7BC069}" destId="{B84521F8-3131-44CE-B889-5EA210F34271}" srcOrd="0" destOrd="0" presId="urn:microsoft.com/office/officeart/2005/8/layout/vList2"/>
    <dgm:cxn modelId="{C9E06569-6CF8-411F-9799-6E1BE8A313A6}" type="presOf" srcId="{A823FBEF-E15A-495C-9404-77554999D5B1}" destId="{7BFFB809-66F0-4E7C-94E7-7985DBD78878}" srcOrd="0" destOrd="0" presId="urn:microsoft.com/office/officeart/2005/8/layout/vList2"/>
    <dgm:cxn modelId="{4B63FF07-4E9B-4FD9-9620-ED4F7A92EC9B}" srcId="{3CFE091A-2C1E-4B6F-9D88-9F5A634C9564}" destId="{A823FBEF-E15A-495C-9404-77554999D5B1}" srcOrd="0" destOrd="0" parTransId="{CAB2EC5F-4AFA-434D-BA83-A47265FC565E}" sibTransId="{D1917E24-3FD3-4C9D-8608-762254293F1A}"/>
    <dgm:cxn modelId="{9C8A98DF-027A-4690-9911-8597E1BBC58E}" srcId="{3CFE091A-2C1E-4B6F-9D88-9F5A634C9564}" destId="{26847015-8BAE-43D7-8E5F-004EDB7BC069}" srcOrd="1" destOrd="0" parTransId="{1AC7780D-C4A0-4375-93D6-68C82E6AA67B}" sibTransId="{4A69A0A2-A31D-4BD9-A693-A50EA6DD88A9}"/>
    <dgm:cxn modelId="{1FEAE1CF-BD45-4D25-A5A9-72EBE28ABDBF}" type="presParOf" srcId="{E2E6D48A-250D-469F-8CC7-AA1E6EF39360}" destId="{7BFFB809-66F0-4E7C-94E7-7985DBD78878}" srcOrd="0" destOrd="0" presId="urn:microsoft.com/office/officeart/2005/8/layout/vList2"/>
    <dgm:cxn modelId="{D3B4EC58-6DA6-4F16-BD2F-87043F13A30E}" type="presParOf" srcId="{E2E6D48A-250D-469F-8CC7-AA1E6EF39360}" destId="{FCD60BF6-92BD-435A-88C3-2B674B0D7EED}" srcOrd="1" destOrd="0" presId="urn:microsoft.com/office/officeart/2005/8/layout/vList2"/>
    <dgm:cxn modelId="{F41B8CC4-30E3-45A4-B9D0-C2CBE9315B4E}" type="presParOf" srcId="{E2E6D48A-250D-469F-8CC7-AA1E6EF39360}" destId="{B84521F8-3131-44CE-B889-5EA210F34271}" srcOrd="2" destOrd="0" presId="urn:microsoft.com/office/officeart/2005/8/layout/vList2"/>
  </dgm:cxnLst>
  <dgm:bg/>
  <dgm:whole/>
  <dgm:extLst>
    <a:ext uri="http://schemas.microsoft.com/office/drawing/2008/diagram"/>
  </dgm:extLst>
</dgm:dataModel>
</file>

<file path=ppt/diagrams/data7.xml><?xml version="1.0" encoding="utf-8"?>
<dgm:dataModel xmlns:dgm="http://schemas.openxmlformats.org/drawingml/2006/diagram" xmlns:a="http://schemas.openxmlformats.org/drawingml/2006/main">
  <dgm:ptLst>
    <dgm:pt modelId="{9DE6DEFB-FB67-4CA6-BD6C-5CA174D714D9}" type="doc">
      <dgm:prSet loTypeId="urn:microsoft.com/office/officeart/2005/8/layout/vList5" loCatId="list" qsTypeId="urn:microsoft.com/office/officeart/2005/8/quickstyle/simple1#7" qsCatId="simple" csTypeId="urn:microsoft.com/office/officeart/2005/8/colors/accent1_2#7" csCatId="accent1"/>
      <dgm:spPr/>
      <dgm:t>
        <a:bodyPr/>
        <a:lstStyle/>
        <a:p>
          <a:endParaRPr lang="en-US"/>
        </a:p>
      </dgm:t>
    </dgm:pt>
    <dgm:pt modelId="{11847445-CDC5-4DE5-89F6-39E15E2C44FE}">
      <dgm:prSet/>
      <dgm:spPr/>
      <dgm:t>
        <a:bodyPr/>
        <a:lstStyle/>
        <a:p>
          <a:pPr rtl="0"/>
          <a:r>
            <a:rPr lang="en-US" dirty="0" smtClean="0"/>
            <a:t>Communicate the decision to close schools, through:</a:t>
          </a:r>
          <a:endParaRPr lang="en-US" dirty="0"/>
        </a:p>
      </dgm:t>
    </dgm:pt>
    <dgm:pt modelId="{BF902D18-6925-4002-AD62-15277B2A67C2}" type="parTrans" cxnId="{1E1199EF-EEC8-4F19-A6CF-5001A88D3599}">
      <dgm:prSet/>
      <dgm:spPr/>
      <dgm:t>
        <a:bodyPr/>
        <a:lstStyle/>
        <a:p>
          <a:endParaRPr lang="en-US"/>
        </a:p>
      </dgm:t>
    </dgm:pt>
    <dgm:pt modelId="{DB4DDACF-B28B-48D9-A11D-EA70FC851056}" type="sibTrans" cxnId="{1E1199EF-EEC8-4F19-A6CF-5001A88D3599}">
      <dgm:prSet/>
      <dgm:spPr/>
      <dgm:t>
        <a:bodyPr/>
        <a:lstStyle/>
        <a:p>
          <a:endParaRPr lang="en-US"/>
        </a:p>
      </dgm:t>
    </dgm:pt>
    <dgm:pt modelId="{D05EFD92-F4EF-4667-B99E-5E3E461EC905}">
      <dgm:prSet/>
      <dgm:spPr/>
      <dgm:t>
        <a:bodyPr/>
        <a:lstStyle/>
        <a:p>
          <a:pPr rtl="0"/>
          <a:r>
            <a:rPr lang="en-US" dirty="0" smtClean="0"/>
            <a:t>Ongoing and upfront communication with the school board or school committee members.</a:t>
          </a:r>
          <a:endParaRPr lang="en-US" dirty="0"/>
        </a:p>
      </dgm:t>
    </dgm:pt>
    <dgm:pt modelId="{291CEA23-9D2A-4ECF-BAB0-951087178CFE}" type="parTrans" cxnId="{D520C420-7711-4736-8853-C28F1B0F3645}">
      <dgm:prSet/>
      <dgm:spPr/>
      <dgm:t>
        <a:bodyPr/>
        <a:lstStyle/>
        <a:p>
          <a:endParaRPr lang="en-US"/>
        </a:p>
      </dgm:t>
    </dgm:pt>
    <dgm:pt modelId="{81F6AAB0-B20B-4FC5-BC3F-CD105146918D}" type="sibTrans" cxnId="{D520C420-7711-4736-8853-C28F1B0F3645}">
      <dgm:prSet/>
      <dgm:spPr/>
      <dgm:t>
        <a:bodyPr/>
        <a:lstStyle/>
        <a:p>
          <a:endParaRPr lang="en-US"/>
        </a:p>
      </dgm:t>
    </dgm:pt>
    <dgm:pt modelId="{6FFA71C5-32A4-485B-88EE-5053055BED7A}">
      <dgm:prSet/>
      <dgm:spPr/>
      <dgm:t>
        <a:bodyPr/>
        <a:lstStyle/>
        <a:p>
          <a:pPr rtl="0"/>
          <a:r>
            <a:rPr lang="en-US" dirty="0" smtClean="0"/>
            <a:t>Keeping the district leadership and school board unified (example: asking school board members to vote on a slate of closures, rather than individual school closures).</a:t>
          </a:r>
          <a:endParaRPr lang="en-US" dirty="0"/>
        </a:p>
      </dgm:t>
    </dgm:pt>
    <dgm:pt modelId="{A510C44D-644F-4973-856F-75C101F90232}" type="parTrans" cxnId="{7C8262B2-F4BE-48B6-8541-2D0087FC9B89}">
      <dgm:prSet/>
      <dgm:spPr/>
      <dgm:t>
        <a:bodyPr/>
        <a:lstStyle/>
        <a:p>
          <a:endParaRPr lang="en-US"/>
        </a:p>
      </dgm:t>
    </dgm:pt>
    <dgm:pt modelId="{DEA5584A-FF43-4B79-8E3A-B100F7F0E94D}" type="sibTrans" cxnId="{7C8262B2-F4BE-48B6-8541-2D0087FC9B89}">
      <dgm:prSet/>
      <dgm:spPr/>
      <dgm:t>
        <a:bodyPr/>
        <a:lstStyle/>
        <a:p>
          <a:endParaRPr lang="en-US"/>
        </a:p>
      </dgm:t>
    </dgm:pt>
    <dgm:pt modelId="{BF0F17F0-13CE-414B-9D02-A67A9A64ED5A}">
      <dgm:prSet/>
      <dgm:spPr/>
      <dgm:t>
        <a:bodyPr/>
        <a:lstStyle/>
        <a:p>
          <a:pPr rtl="0"/>
          <a:r>
            <a:rPr lang="en-US" dirty="0" smtClean="0"/>
            <a:t>Developing and articulating a clear rationale for the school closures, including the immediate benefit that students will receive as a result of the school closure.</a:t>
          </a:r>
          <a:endParaRPr lang="en-US" dirty="0"/>
        </a:p>
      </dgm:t>
    </dgm:pt>
    <dgm:pt modelId="{A276299B-150B-4FAB-908A-193662676550}" type="parTrans" cxnId="{58601CAE-875E-480A-B501-FF383B9195D6}">
      <dgm:prSet/>
      <dgm:spPr/>
      <dgm:t>
        <a:bodyPr/>
        <a:lstStyle/>
        <a:p>
          <a:endParaRPr lang="en-US"/>
        </a:p>
      </dgm:t>
    </dgm:pt>
    <dgm:pt modelId="{020B6C48-3FEA-4BA3-A75B-7D1D40E90EDF}" type="sibTrans" cxnId="{58601CAE-875E-480A-B501-FF383B9195D6}">
      <dgm:prSet/>
      <dgm:spPr/>
      <dgm:t>
        <a:bodyPr/>
        <a:lstStyle/>
        <a:p>
          <a:endParaRPr lang="en-US"/>
        </a:p>
      </dgm:t>
    </dgm:pt>
    <dgm:pt modelId="{D83FECE1-F18D-41FB-9B55-9FD2061DA3FA}" type="pres">
      <dgm:prSet presAssocID="{9DE6DEFB-FB67-4CA6-BD6C-5CA174D714D9}" presName="Name0" presStyleCnt="0">
        <dgm:presLayoutVars>
          <dgm:dir/>
          <dgm:animLvl val="lvl"/>
          <dgm:resizeHandles val="exact"/>
        </dgm:presLayoutVars>
      </dgm:prSet>
      <dgm:spPr/>
      <dgm:t>
        <a:bodyPr/>
        <a:lstStyle/>
        <a:p>
          <a:endParaRPr lang="en-US"/>
        </a:p>
      </dgm:t>
    </dgm:pt>
    <dgm:pt modelId="{CC582446-4766-4AF3-A938-8CA58EE10A52}" type="pres">
      <dgm:prSet presAssocID="{11847445-CDC5-4DE5-89F6-39E15E2C44FE}" presName="linNode" presStyleCnt="0"/>
      <dgm:spPr/>
    </dgm:pt>
    <dgm:pt modelId="{106179E8-6FBE-478C-AF0F-A68FC57F331F}" type="pres">
      <dgm:prSet presAssocID="{11847445-CDC5-4DE5-89F6-39E15E2C44FE}" presName="parentText" presStyleLbl="node1" presStyleIdx="0" presStyleCnt="1">
        <dgm:presLayoutVars>
          <dgm:chMax val="1"/>
          <dgm:bulletEnabled val="1"/>
        </dgm:presLayoutVars>
      </dgm:prSet>
      <dgm:spPr/>
      <dgm:t>
        <a:bodyPr/>
        <a:lstStyle/>
        <a:p>
          <a:endParaRPr lang="en-US"/>
        </a:p>
      </dgm:t>
    </dgm:pt>
    <dgm:pt modelId="{F27D4F49-DFEB-448A-954B-6A9199CB10C8}" type="pres">
      <dgm:prSet presAssocID="{11847445-CDC5-4DE5-89F6-39E15E2C44FE}" presName="descendantText" presStyleLbl="alignAccFollowNode1" presStyleIdx="0" presStyleCnt="1">
        <dgm:presLayoutVars>
          <dgm:bulletEnabled val="1"/>
        </dgm:presLayoutVars>
      </dgm:prSet>
      <dgm:spPr/>
      <dgm:t>
        <a:bodyPr/>
        <a:lstStyle/>
        <a:p>
          <a:endParaRPr lang="en-US"/>
        </a:p>
      </dgm:t>
    </dgm:pt>
  </dgm:ptLst>
  <dgm:cxnLst>
    <dgm:cxn modelId="{58601CAE-875E-480A-B501-FF383B9195D6}" srcId="{11847445-CDC5-4DE5-89F6-39E15E2C44FE}" destId="{BF0F17F0-13CE-414B-9D02-A67A9A64ED5A}" srcOrd="2" destOrd="0" parTransId="{A276299B-150B-4FAB-908A-193662676550}" sibTransId="{020B6C48-3FEA-4BA3-A75B-7D1D40E90EDF}"/>
    <dgm:cxn modelId="{6E536CDB-BA50-4AD1-A225-AC95D3C4EFE5}" type="presOf" srcId="{D05EFD92-F4EF-4667-B99E-5E3E461EC905}" destId="{F27D4F49-DFEB-448A-954B-6A9199CB10C8}" srcOrd="0" destOrd="0" presId="urn:microsoft.com/office/officeart/2005/8/layout/vList5"/>
    <dgm:cxn modelId="{1E1199EF-EEC8-4F19-A6CF-5001A88D3599}" srcId="{9DE6DEFB-FB67-4CA6-BD6C-5CA174D714D9}" destId="{11847445-CDC5-4DE5-89F6-39E15E2C44FE}" srcOrd="0" destOrd="0" parTransId="{BF902D18-6925-4002-AD62-15277B2A67C2}" sibTransId="{DB4DDACF-B28B-48D9-A11D-EA70FC851056}"/>
    <dgm:cxn modelId="{C8E437E8-7832-476A-AFC0-E6C85E7E2B82}" type="presOf" srcId="{9DE6DEFB-FB67-4CA6-BD6C-5CA174D714D9}" destId="{D83FECE1-F18D-41FB-9B55-9FD2061DA3FA}" srcOrd="0" destOrd="0" presId="urn:microsoft.com/office/officeart/2005/8/layout/vList5"/>
    <dgm:cxn modelId="{D520C420-7711-4736-8853-C28F1B0F3645}" srcId="{11847445-CDC5-4DE5-89F6-39E15E2C44FE}" destId="{D05EFD92-F4EF-4667-B99E-5E3E461EC905}" srcOrd="0" destOrd="0" parTransId="{291CEA23-9D2A-4ECF-BAB0-951087178CFE}" sibTransId="{81F6AAB0-B20B-4FC5-BC3F-CD105146918D}"/>
    <dgm:cxn modelId="{5B0F020F-BF2F-460A-A112-BF773D0A3BD7}" type="presOf" srcId="{6FFA71C5-32A4-485B-88EE-5053055BED7A}" destId="{F27D4F49-DFEB-448A-954B-6A9199CB10C8}" srcOrd="0" destOrd="1" presId="urn:microsoft.com/office/officeart/2005/8/layout/vList5"/>
    <dgm:cxn modelId="{B1763166-80A2-45C8-9FCC-C62120BAD81E}" type="presOf" srcId="{BF0F17F0-13CE-414B-9D02-A67A9A64ED5A}" destId="{F27D4F49-DFEB-448A-954B-6A9199CB10C8}" srcOrd="0" destOrd="2" presId="urn:microsoft.com/office/officeart/2005/8/layout/vList5"/>
    <dgm:cxn modelId="{7C8262B2-F4BE-48B6-8541-2D0087FC9B89}" srcId="{11847445-CDC5-4DE5-89F6-39E15E2C44FE}" destId="{6FFA71C5-32A4-485B-88EE-5053055BED7A}" srcOrd="1" destOrd="0" parTransId="{A510C44D-644F-4973-856F-75C101F90232}" sibTransId="{DEA5584A-FF43-4B79-8E3A-B100F7F0E94D}"/>
    <dgm:cxn modelId="{A505B133-782F-4663-9726-DE8833756A6A}" type="presOf" srcId="{11847445-CDC5-4DE5-89F6-39E15E2C44FE}" destId="{106179E8-6FBE-478C-AF0F-A68FC57F331F}" srcOrd="0" destOrd="0" presId="urn:microsoft.com/office/officeart/2005/8/layout/vList5"/>
    <dgm:cxn modelId="{0CA12479-C6DD-4F4A-A9CD-050A23CDB5D2}" type="presParOf" srcId="{D83FECE1-F18D-41FB-9B55-9FD2061DA3FA}" destId="{CC582446-4766-4AF3-A938-8CA58EE10A52}" srcOrd="0" destOrd="0" presId="urn:microsoft.com/office/officeart/2005/8/layout/vList5"/>
    <dgm:cxn modelId="{FCEDDC2F-4010-41E5-9BE8-26F412F14C39}" type="presParOf" srcId="{CC582446-4766-4AF3-A938-8CA58EE10A52}" destId="{106179E8-6FBE-478C-AF0F-A68FC57F331F}" srcOrd="0" destOrd="0" presId="urn:microsoft.com/office/officeart/2005/8/layout/vList5"/>
    <dgm:cxn modelId="{CDA39063-4771-4023-A443-5F3862F1A0BA}" type="presParOf" srcId="{CC582446-4766-4AF3-A938-8CA58EE10A52}" destId="{F27D4F49-DFEB-448A-954B-6A9199CB10C8}" srcOrd="1" destOrd="0" presId="urn:microsoft.com/office/officeart/2005/8/layout/vList5"/>
  </dgm:cxnLst>
  <dgm:bg/>
  <dgm:whole/>
  <dgm:extLst>
    <a:ext uri="http://schemas.microsoft.com/office/drawing/2008/diagram"/>
  </dgm:extLst>
</dgm:dataModel>
</file>

<file path=ppt/diagrams/data8.xml><?xml version="1.0" encoding="utf-8"?>
<dgm:dataModel xmlns:dgm="http://schemas.openxmlformats.org/drawingml/2006/diagram" xmlns:a="http://schemas.openxmlformats.org/drawingml/2006/main">
  <dgm:ptLst>
    <dgm:pt modelId="{126A271A-84E1-41E3-BDEB-559B01A90630}" type="doc">
      <dgm:prSet loTypeId="urn:microsoft.com/office/officeart/2005/8/layout/vList5" loCatId="list" qsTypeId="urn:microsoft.com/office/officeart/2005/8/quickstyle/simple1#8" qsCatId="simple" csTypeId="urn:microsoft.com/office/officeart/2005/8/colors/accent1_2#8" csCatId="accent1" phldr="1"/>
      <dgm:spPr/>
      <dgm:t>
        <a:bodyPr/>
        <a:lstStyle/>
        <a:p>
          <a:endParaRPr lang="en-US"/>
        </a:p>
      </dgm:t>
    </dgm:pt>
    <dgm:pt modelId="{4B11DA24-A9CB-43A4-9DCC-B19A8A4CFEA9}">
      <dgm:prSet/>
      <dgm:spPr/>
      <dgm:t>
        <a:bodyPr/>
        <a:lstStyle/>
        <a:p>
          <a:pPr rtl="0"/>
          <a:r>
            <a:rPr lang="en-US" b="1" dirty="0" smtClean="0"/>
            <a:t>Plan for orderly transition of students AND staff in both closing school and receiving schools</a:t>
          </a:r>
          <a:r>
            <a:rPr lang="en-US" dirty="0" smtClean="0"/>
            <a:t>.</a:t>
          </a:r>
          <a:endParaRPr lang="en-US" dirty="0"/>
        </a:p>
      </dgm:t>
    </dgm:pt>
    <dgm:pt modelId="{79D9583C-266D-4AA9-86A6-A9C8A27CEB9F}" type="parTrans" cxnId="{4639815B-CACE-40DF-9369-E9203F538B9C}">
      <dgm:prSet/>
      <dgm:spPr/>
      <dgm:t>
        <a:bodyPr/>
        <a:lstStyle/>
        <a:p>
          <a:endParaRPr lang="en-US"/>
        </a:p>
      </dgm:t>
    </dgm:pt>
    <dgm:pt modelId="{5870AF38-4F13-4867-AF4E-81AF61759959}" type="sibTrans" cxnId="{4639815B-CACE-40DF-9369-E9203F538B9C}">
      <dgm:prSet/>
      <dgm:spPr/>
      <dgm:t>
        <a:bodyPr/>
        <a:lstStyle/>
        <a:p>
          <a:endParaRPr lang="en-US"/>
        </a:p>
      </dgm:t>
    </dgm:pt>
    <dgm:pt modelId="{A9920101-1B22-4A48-910C-3488B0ACD487}">
      <dgm:prSet/>
      <dgm:spPr/>
      <dgm:t>
        <a:bodyPr/>
        <a:lstStyle/>
        <a:p>
          <a:pPr rtl="0"/>
          <a:r>
            <a:rPr lang="en-US" dirty="0" smtClean="0"/>
            <a:t>Develop and implement a transition plan for students and staff.</a:t>
          </a:r>
          <a:endParaRPr lang="en-US" dirty="0"/>
        </a:p>
      </dgm:t>
    </dgm:pt>
    <dgm:pt modelId="{AF2EB60D-E034-4D04-9016-B966D2DDC968}" type="parTrans" cxnId="{486F76FC-6934-414A-955B-9458FA24D0F6}">
      <dgm:prSet/>
      <dgm:spPr/>
      <dgm:t>
        <a:bodyPr/>
        <a:lstStyle/>
        <a:p>
          <a:endParaRPr lang="en-US"/>
        </a:p>
      </dgm:t>
    </dgm:pt>
    <dgm:pt modelId="{6B63219A-6E31-4934-B375-E147DC033630}" type="sibTrans" cxnId="{486F76FC-6934-414A-955B-9458FA24D0F6}">
      <dgm:prSet/>
      <dgm:spPr/>
      <dgm:t>
        <a:bodyPr/>
        <a:lstStyle/>
        <a:p>
          <a:endParaRPr lang="en-US"/>
        </a:p>
      </dgm:t>
    </dgm:pt>
    <dgm:pt modelId="{C443D4A2-51B8-410E-937D-C2603BA592DB}">
      <dgm:prSet/>
      <dgm:spPr/>
      <dgm:t>
        <a:bodyPr/>
        <a:lstStyle/>
        <a:p>
          <a:pPr rtl="0"/>
          <a:r>
            <a:rPr lang="en-US" dirty="0" smtClean="0"/>
            <a:t>Create options and ensure immediate placement of displaced students.</a:t>
          </a:r>
          <a:endParaRPr lang="en-US" dirty="0"/>
        </a:p>
      </dgm:t>
    </dgm:pt>
    <dgm:pt modelId="{9FA1D611-1611-4973-B941-12A0C4936E9C}" type="parTrans" cxnId="{363A413D-6C53-4ECF-88D3-6192EC2AA0FD}">
      <dgm:prSet/>
      <dgm:spPr/>
      <dgm:t>
        <a:bodyPr/>
        <a:lstStyle/>
        <a:p>
          <a:endParaRPr lang="en-US"/>
        </a:p>
      </dgm:t>
    </dgm:pt>
    <dgm:pt modelId="{D60FBEA8-5BFB-46C8-B84A-4F0992D1D06E}" type="sibTrans" cxnId="{363A413D-6C53-4ECF-88D3-6192EC2AA0FD}">
      <dgm:prSet/>
      <dgm:spPr/>
      <dgm:t>
        <a:bodyPr/>
        <a:lstStyle/>
        <a:p>
          <a:endParaRPr lang="en-US"/>
        </a:p>
      </dgm:t>
    </dgm:pt>
    <dgm:pt modelId="{7FD195BC-3206-4DA9-BA18-7AB4E4416C22}">
      <dgm:prSet/>
      <dgm:spPr/>
      <dgm:t>
        <a:bodyPr/>
        <a:lstStyle/>
        <a:p>
          <a:pPr rtl="0"/>
          <a:r>
            <a:rPr lang="en-US" dirty="0" smtClean="0"/>
            <a:t>Communicate directly (e.g., face-to-face) with the families of all displaced students.</a:t>
          </a:r>
          <a:endParaRPr lang="en-US" dirty="0"/>
        </a:p>
      </dgm:t>
    </dgm:pt>
    <dgm:pt modelId="{08D00CE1-AEF1-4CB8-AA67-003A632EF032}" type="parTrans" cxnId="{27A4889E-227F-4CFF-B895-8032EDBD5754}">
      <dgm:prSet/>
      <dgm:spPr/>
      <dgm:t>
        <a:bodyPr/>
        <a:lstStyle/>
        <a:p>
          <a:endParaRPr lang="en-US"/>
        </a:p>
      </dgm:t>
    </dgm:pt>
    <dgm:pt modelId="{0609A11C-D9DB-4CE4-B924-E48821C3DA31}" type="sibTrans" cxnId="{27A4889E-227F-4CFF-B895-8032EDBD5754}">
      <dgm:prSet/>
      <dgm:spPr/>
      <dgm:t>
        <a:bodyPr/>
        <a:lstStyle/>
        <a:p>
          <a:endParaRPr lang="en-US"/>
        </a:p>
      </dgm:t>
    </dgm:pt>
    <dgm:pt modelId="{A3B70920-FA50-4F4B-8DB7-70DB85DB5E57}">
      <dgm:prSet/>
      <dgm:spPr/>
      <dgm:t>
        <a:bodyPr/>
        <a:lstStyle/>
        <a:p>
          <a:pPr rtl="0"/>
          <a:r>
            <a:rPr lang="en-US" dirty="0" smtClean="0"/>
            <a:t>Take proactive measures to communicate with staff and plan for transitioning displaced staff. </a:t>
          </a:r>
          <a:endParaRPr lang="en-US" dirty="0"/>
        </a:p>
      </dgm:t>
    </dgm:pt>
    <dgm:pt modelId="{77C3CCF4-6B5D-4CDF-AD54-91710985D0DC}" type="parTrans" cxnId="{9A476120-40D6-44C4-93E2-8C6C9CEE7C92}">
      <dgm:prSet/>
      <dgm:spPr/>
      <dgm:t>
        <a:bodyPr/>
        <a:lstStyle/>
        <a:p>
          <a:endParaRPr lang="en-US"/>
        </a:p>
      </dgm:t>
    </dgm:pt>
    <dgm:pt modelId="{D4B51C74-2836-4D89-A972-E27B3792EE94}" type="sibTrans" cxnId="{9A476120-40D6-44C4-93E2-8C6C9CEE7C92}">
      <dgm:prSet/>
      <dgm:spPr/>
      <dgm:t>
        <a:bodyPr/>
        <a:lstStyle/>
        <a:p>
          <a:endParaRPr lang="en-US"/>
        </a:p>
      </dgm:t>
    </dgm:pt>
    <dgm:pt modelId="{54D15E04-D4E1-46F9-85CC-E5A8B0CD28C7}" type="pres">
      <dgm:prSet presAssocID="{126A271A-84E1-41E3-BDEB-559B01A90630}" presName="Name0" presStyleCnt="0">
        <dgm:presLayoutVars>
          <dgm:dir/>
          <dgm:animLvl val="lvl"/>
          <dgm:resizeHandles val="exact"/>
        </dgm:presLayoutVars>
      </dgm:prSet>
      <dgm:spPr/>
      <dgm:t>
        <a:bodyPr/>
        <a:lstStyle/>
        <a:p>
          <a:endParaRPr lang="en-US"/>
        </a:p>
      </dgm:t>
    </dgm:pt>
    <dgm:pt modelId="{F14F27BA-0700-446A-BE00-7AAB28EFF845}" type="pres">
      <dgm:prSet presAssocID="{4B11DA24-A9CB-43A4-9DCC-B19A8A4CFEA9}" presName="linNode" presStyleCnt="0"/>
      <dgm:spPr/>
    </dgm:pt>
    <dgm:pt modelId="{5BE85B22-B681-4D3A-9F72-CC80F1D7B053}" type="pres">
      <dgm:prSet presAssocID="{4B11DA24-A9CB-43A4-9DCC-B19A8A4CFEA9}" presName="parentText" presStyleLbl="node1" presStyleIdx="0" presStyleCnt="1">
        <dgm:presLayoutVars>
          <dgm:chMax val="1"/>
          <dgm:bulletEnabled val="1"/>
        </dgm:presLayoutVars>
      </dgm:prSet>
      <dgm:spPr/>
      <dgm:t>
        <a:bodyPr/>
        <a:lstStyle/>
        <a:p>
          <a:endParaRPr lang="en-US"/>
        </a:p>
      </dgm:t>
    </dgm:pt>
    <dgm:pt modelId="{CC1CC998-7560-4B33-BB5D-CCB2557DDC9A}" type="pres">
      <dgm:prSet presAssocID="{4B11DA24-A9CB-43A4-9DCC-B19A8A4CFEA9}" presName="descendantText" presStyleLbl="alignAccFollowNode1" presStyleIdx="0" presStyleCnt="1">
        <dgm:presLayoutVars>
          <dgm:bulletEnabled val="1"/>
        </dgm:presLayoutVars>
      </dgm:prSet>
      <dgm:spPr/>
      <dgm:t>
        <a:bodyPr/>
        <a:lstStyle/>
        <a:p>
          <a:endParaRPr lang="en-US"/>
        </a:p>
      </dgm:t>
    </dgm:pt>
  </dgm:ptLst>
  <dgm:cxnLst>
    <dgm:cxn modelId="{363A413D-6C53-4ECF-88D3-6192EC2AA0FD}" srcId="{4B11DA24-A9CB-43A4-9DCC-B19A8A4CFEA9}" destId="{C443D4A2-51B8-410E-937D-C2603BA592DB}" srcOrd="1" destOrd="0" parTransId="{9FA1D611-1611-4973-B941-12A0C4936E9C}" sibTransId="{D60FBEA8-5BFB-46C8-B84A-4F0992D1D06E}"/>
    <dgm:cxn modelId="{4639815B-CACE-40DF-9369-E9203F538B9C}" srcId="{126A271A-84E1-41E3-BDEB-559B01A90630}" destId="{4B11DA24-A9CB-43A4-9DCC-B19A8A4CFEA9}" srcOrd="0" destOrd="0" parTransId="{79D9583C-266D-4AA9-86A6-A9C8A27CEB9F}" sibTransId="{5870AF38-4F13-4867-AF4E-81AF61759959}"/>
    <dgm:cxn modelId="{486F76FC-6934-414A-955B-9458FA24D0F6}" srcId="{4B11DA24-A9CB-43A4-9DCC-B19A8A4CFEA9}" destId="{A9920101-1B22-4A48-910C-3488B0ACD487}" srcOrd="0" destOrd="0" parTransId="{AF2EB60D-E034-4D04-9016-B966D2DDC968}" sibTransId="{6B63219A-6E31-4934-B375-E147DC033630}"/>
    <dgm:cxn modelId="{B1AF334F-2121-478F-89E4-B561173E5A91}" type="presOf" srcId="{4B11DA24-A9CB-43A4-9DCC-B19A8A4CFEA9}" destId="{5BE85B22-B681-4D3A-9F72-CC80F1D7B053}" srcOrd="0" destOrd="0" presId="urn:microsoft.com/office/officeart/2005/8/layout/vList5"/>
    <dgm:cxn modelId="{DB825BC7-5069-4343-99C1-113C56D2C14E}" type="presOf" srcId="{7FD195BC-3206-4DA9-BA18-7AB4E4416C22}" destId="{CC1CC998-7560-4B33-BB5D-CCB2557DDC9A}" srcOrd="0" destOrd="2" presId="urn:microsoft.com/office/officeart/2005/8/layout/vList5"/>
    <dgm:cxn modelId="{27A4889E-227F-4CFF-B895-8032EDBD5754}" srcId="{4B11DA24-A9CB-43A4-9DCC-B19A8A4CFEA9}" destId="{7FD195BC-3206-4DA9-BA18-7AB4E4416C22}" srcOrd="2" destOrd="0" parTransId="{08D00CE1-AEF1-4CB8-AA67-003A632EF032}" sibTransId="{0609A11C-D9DB-4CE4-B924-E48821C3DA31}"/>
    <dgm:cxn modelId="{9A476120-40D6-44C4-93E2-8C6C9CEE7C92}" srcId="{4B11DA24-A9CB-43A4-9DCC-B19A8A4CFEA9}" destId="{A3B70920-FA50-4F4B-8DB7-70DB85DB5E57}" srcOrd="3" destOrd="0" parTransId="{77C3CCF4-6B5D-4CDF-AD54-91710985D0DC}" sibTransId="{D4B51C74-2836-4D89-A972-E27B3792EE94}"/>
    <dgm:cxn modelId="{C461FD24-F993-44AB-8745-E83EB3DBB980}" type="presOf" srcId="{126A271A-84E1-41E3-BDEB-559B01A90630}" destId="{54D15E04-D4E1-46F9-85CC-E5A8B0CD28C7}" srcOrd="0" destOrd="0" presId="urn:microsoft.com/office/officeart/2005/8/layout/vList5"/>
    <dgm:cxn modelId="{A976C452-3E16-4AD7-A79E-FC5748ED282E}" type="presOf" srcId="{A3B70920-FA50-4F4B-8DB7-70DB85DB5E57}" destId="{CC1CC998-7560-4B33-BB5D-CCB2557DDC9A}" srcOrd="0" destOrd="3" presId="urn:microsoft.com/office/officeart/2005/8/layout/vList5"/>
    <dgm:cxn modelId="{D4D277A6-35C1-4CAD-BEEF-01153FB774CA}" type="presOf" srcId="{C443D4A2-51B8-410E-937D-C2603BA592DB}" destId="{CC1CC998-7560-4B33-BB5D-CCB2557DDC9A}" srcOrd="0" destOrd="1" presId="urn:microsoft.com/office/officeart/2005/8/layout/vList5"/>
    <dgm:cxn modelId="{70D91E3D-F1D8-44B9-8057-BE080CEEE9C7}" type="presOf" srcId="{A9920101-1B22-4A48-910C-3488B0ACD487}" destId="{CC1CC998-7560-4B33-BB5D-CCB2557DDC9A}" srcOrd="0" destOrd="0" presId="urn:microsoft.com/office/officeart/2005/8/layout/vList5"/>
    <dgm:cxn modelId="{498B46B2-8A7D-410B-A9A1-33DBD026A789}" type="presParOf" srcId="{54D15E04-D4E1-46F9-85CC-E5A8B0CD28C7}" destId="{F14F27BA-0700-446A-BE00-7AAB28EFF845}" srcOrd="0" destOrd="0" presId="urn:microsoft.com/office/officeart/2005/8/layout/vList5"/>
    <dgm:cxn modelId="{BE368C3E-FF2E-4487-8836-1A1F9D0B9457}" type="presParOf" srcId="{F14F27BA-0700-446A-BE00-7AAB28EFF845}" destId="{5BE85B22-B681-4D3A-9F72-CC80F1D7B053}" srcOrd="0" destOrd="0" presId="urn:microsoft.com/office/officeart/2005/8/layout/vList5"/>
    <dgm:cxn modelId="{D5973A3C-0BC1-428F-A903-D42F16C00579}" type="presParOf" srcId="{F14F27BA-0700-446A-BE00-7AAB28EFF845}" destId="{CC1CC998-7560-4B33-BB5D-CCB2557DDC9A}" srcOrd="1" destOrd="0" presId="urn:microsoft.com/office/officeart/2005/8/layout/vList5"/>
  </dgm:cxnLst>
  <dgm:bg/>
  <dgm:whole/>
  <dgm:extLst>
    <a:ext uri="http://schemas.microsoft.com/office/drawing/2008/diagram"/>
  </dgm:extLst>
</dgm:dataModel>
</file>

<file path=ppt/diagrams/data9.xml><?xml version="1.0" encoding="utf-8"?>
<dgm:dataModel xmlns:dgm="http://schemas.openxmlformats.org/drawingml/2006/diagram" xmlns:a="http://schemas.openxmlformats.org/drawingml/2006/main">
  <dgm:ptLst>
    <dgm:pt modelId="{81AF922E-4862-47B7-A642-FB1B70CA6B95}" type="doc">
      <dgm:prSet loTypeId="urn:microsoft.com/office/officeart/2005/8/layout/lProcess2" loCatId="list" qsTypeId="urn:microsoft.com/office/officeart/2005/8/quickstyle/simple1#9" qsCatId="simple" csTypeId="urn:microsoft.com/office/officeart/2005/8/colors/accent1_2#9" csCatId="accent1" phldr="1"/>
      <dgm:spPr/>
      <dgm:t>
        <a:bodyPr/>
        <a:lstStyle/>
        <a:p>
          <a:endParaRPr lang="en-US"/>
        </a:p>
      </dgm:t>
    </dgm:pt>
    <dgm:pt modelId="{60D3D704-E9FF-403D-B619-2AF63867DF8F}">
      <dgm:prSet/>
      <dgm:spPr/>
      <dgm:t>
        <a:bodyPr/>
        <a:lstStyle/>
        <a:p>
          <a:pPr rtl="0"/>
          <a:r>
            <a:rPr lang="en-US" dirty="0" smtClean="0"/>
            <a:t>There are steps that districts can take to diminish the extent of the challenges and obstacles that will surface when using the closing schools strategy</a:t>
          </a:r>
          <a:endParaRPr lang="en-US" dirty="0"/>
        </a:p>
      </dgm:t>
    </dgm:pt>
    <dgm:pt modelId="{0F484265-EC38-4547-BF27-E115DCE87992}" type="parTrans" cxnId="{0EE0FE3E-FB1D-4F58-BC95-43E9D08F6777}">
      <dgm:prSet/>
      <dgm:spPr/>
      <dgm:t>
        <a:bodyPr/>
        <a:lstStyle/>
        <a:p>
          <a:endParaRPr lang="en-US"/>
        </a:p>
      </dgm:t>
    </dgm:pt>
    <dgm:pt modelId="{1AD054C5-3BA2-499D-B771-F36871510646}" type="sibTrans" cxnId="{0EE0FE3E-FB1D-4F58-BC95-43E9D08F6777}">
      <dgm:prSet/>
      <dgm:spPr/>
      <dgm:t>
        <a:bodyPr/>
        <a:lstStyle/>
        <a:p>
          <a:endParaRPr lang="en-US"/>
        </a:p>
      </dgm:t>
    </dgm:pt>
    <dgm:pt modelId="{BF960094-BA8A-40B2-8E04-B81FDF78060A}">
      <dgm:prSet custT="1"/>
      <dgm:spPr/>
      <dgm:t>
        <a:bodyPr/>
        <a:lstStyle/>
        <a:p>
          <a:pPr algn="l" rtl="0"/>
          <a:r>
            <a:rPr lang="en-US" sz="1600" dirty="0" smtClean="0"/>
            <a:t>Embed school closure decisions in broader district reform strategy</a:t>
          </a:r>
          <a:endParaRPr lang="en-US" sz="1600" dirty="0"/>
        </a:p>
      </dgm:t>
    </dgm:pt>
    <dgm:pt modelId="{9C489D62-2AB5-4796-BAF8-C4396223C740}" type="parTrans" cxnId="{38616A69-ABDD-4A13-8078-945F2035D385}">
      <dgm:prSet/>
      <dgm:spPr/>
      <dgm:t>
        <a:bodyPr/>
        <a:lstStyle/>
        <a:p>
          <a:endParaRPr lang="en-US"/>
        </a:p>
      </dgm:t>
    </dgm:pt>
    <dgm:pt modelId="{5DDDDEED-D4A0-42B0-B4A7-9EDAF2FA941C}" type="sibTrans" cxnId="{38616A69-ABDD-4A13-8078-945F2035D385}">
      <dgm:prSet/>
      <dgm:spPr/>
      <dgm:t>
        <a:bodyPr/>
        <a:lstStyle/>
        <a:p>
          <a:endParaRPr lang="en-US"/>
        </a:p>
      </dgm:t>
    </dgm:pt>
    <dgm:pt modelId="{B21479A0-B564-4AD5-ABA7-B87C107090F9}">
      <dgm:prSet custT="1"/>
      <dgm:spPr/>
      <dgm:t>
        <a:bodyPr/>
        <a:lstStyle/>
        <a:p>
          <a:pPr algn="l" rtl="0"/>
          <a:r>
            <a:rPr lang="en-US" sz="1600" dirty="0" smtClean="0"/>
            <a:t>Develop a supply of higher-performing school option</a:t>
          </a:r>
          <a:endParaRPr lang="en-US" sz="1600" dirty="0"/>
        </a:p>
      </dgm:t>
    </dgm:pt>
    <dgm:pt modelId="{9584FE2E-BD7B-46B7-B788-6AC01A5968BD}" type="parTrans" cxnId="{07D93BD3-5FB7-4DF3-B8BD-F55B4C9B4C4B}">
      <dgm:prSet/>
      <dgm:spPr/>
      <dgm:t>
        <a:bodyPr/>
        <a:lstStyle/>
        <a:p>
          <a:endParaRPr lang="en-US"/>
        </a:p>
      </dgm:t>
    </dgm:pt>
    <dgm:pt modelId="{6C293256-7DF2-4683-9678-9B5D9E8A74AF}" type="sibTrans" cxnId="{07D93BD3-5FB7-4DF3-B8BD-F55B4C9B4C4B}">
      <dgm:prSet/>
      <dgm:spPr/>
      <dgm:t>
        <a:bodyPr/>
        <a:lstStyle/>
        <a:p>
          <a:endParaRPr lang="en-US"/>
        </a:p>
      </dgm:t>
    </dgm:pt>
    <dgm:pt modelId="{E649480A-5E1A-450B-8972-F7E0C3291563}">
      <dgm:prSet custT="1"/>
      <dgm:spPr/>
      <dgm:t>
        <a:bodyPr/>
        <a:lstStyle/>
        <a:p>
          <a:pPr algn="l" rtl="0"/>
          <a:r>
            <a:rPr lang="en-US" sz="1600" dirty="0" smtClean="0"/>
            <a:t>Make certain data guides decision-making at all stages of the process</a:t>
          </a:r>
          <a:endParaRPr lang="en-US" sz="1600" dirty="0"/>
        </a:p>
      </dgm:t>
    </dgm:pt>
    <dgm:pt modelId="{86EB8BEB-96E3-441D-86C8-317498019EA5}" type="parTrans" cxnId="{599AFE28-654E-4E01-B1D1-69DCC854CC81}">
      <dgm:prSet/>
      <dgm:spPr/>
      <dgm:t>
        <a:bodyPr/>
        <a:lstStyle/>
        <a:p>
          <a:endParaRPr lang="en-US"/>
        </a:p>
      </dgm:t>
    </dgm:pt>
    <dgm:pt modelId="{04976347-6511-40FD-A757-010108F0891B}" type="sibTrans" cxnId="{599AFE28-654E-4E01-B1D1-69DCC854CC81}">
      <dgm:prSet/>
      <dgm:spPr/>
      <dgm:t>
        <a:bodyPr/>
        <a:lstStyle/>
        <a:p>
          <a:endParaRPr lang="en-US"/>
        </a:p>
      </dgm:t>
    </dgm:pt>
    <dgm:pt modelId="{44279249-921D-45E5-BB12-587EAE44A754}">
      <dgm:prSet custT="1"/>
      <dgm:spPr/>
      <dgm:t>
        <a:bodyPr/>
        <a:lstStyle/>
        <a:p>
          <a:pPr algn="l" rtl="0"/>
          <a:r>
            <a:rPr lang="en-US" sz="1600" dirty="0" smtClean="0"/>
            <a:t>Clearly explain benefits of closure to students currently enrolled in the low-achieving schools</a:t>
          </a:r>
          <a:endParaRPr lang="en-US" sz="1600" dirty="0"/>
        </a:p>
      </dgm:t>
    </dgm:pt>
    <dgm:pt modelId="{A8062FF9-F160-41AD-8BCE-A062F46CA50D}" type="parTrans" cxnId="{CC77F979-4F9D-4910-9A99-14221A2E50E1}">
      <dgm:prSet/>
      <dgm:spPr/>
      <dgm:t>
        <a:bodyPr/>
        <a:lstStyle/>
        <a:p>
          <a:endParaRPr lang="en-US"/>
        </a:p>
      </dgm:t>
    </dgm:pt>
    <dgm:pt modelId="{270D147E-431A-44E3-966E-5924279EEE9B}" type="sibTrans" cxnId="{CC77F979-4F9D-4910-9A99-14221A2E50E1}">
      <dgm:prSet/>
      <dgm:spPr/>
      <dgm:t>
        <a:bodyPr/>
        <a:lstStyle/>
        <a:p>
          <a:endParaRPr lang="en-US"/>
        </a:p>
      </dgm:t>
    </dgm:pt>
    <dgm:pt modelId="{A727E842-B2AA-4953-A881-7734F40ABDDA}">
      <dgm:prSet custT="1"/>
      <dgm:spPr/>
      <dgm:t>
        <a:bodyPr/>
        <a:lstStyle/>
        <a:p>
          <a:pPr algn="l" rtl="0"/>
          <a:r>
            <a:rPr lang="en-US" sz="1600" dirty="0" smtClean="0"/>
            <a:t>Anticipate and avoid battles with school board members</a:t>
          </a:r>
          <a:endParaRPr lang="en-US" sz="1600" dirty="0"/>
        </a:p>
      </dgm:t>
    </dgm:pt>
    <dgm:pt modelId="{9BE61B51-5B02-401E-9A60-0D7FDB73E94E}" type="parTrans" cxnId="{AD299740-94AA-448F-897A-8A6B16D8AC2B}">
      <dgm:prSet/>
      <dgm:spPr/>
      <dgm:t>
        <a:bodyPr/>
        <a:lstStyle/>
        <a:p>
          <a:endParaRPr lang="en-US"/>
        </a:p>
      </dgm:t>
    </dgm:pt>
    <dgm:pt modelId="{5B0AFC61-44A3-4C7F-AFBD-B294EC8D3D0C}" type="sibTrans" cxnId="{AD299740-94AA-448F-897A-8A6B16D8AC2B}">
      <dgm:prSet/>
      <dgm:spPr/>
      <dgm:t>
        <a:bodyPr/>
        <a:lstStyle/>
        <a:p>
          <a:endParaRPr lang="en-US"/>
        </a:p>
      </dgm:t>
    </dgm:pt>
    <dgm:pt modelId="{8CA14171-FAE2-40DF-B5E9-9B92AA9315F8}">
      <dgm:prSet custT="1"/>
      <dgm:spPr/>
      <dgm:t>
        <a:bodyPr/>
        <a:lstStyle/>
        <a:p>
          <a:pPr algn="l" rtl="0"/>
          <a:r>
            <a:rPr lang="en-US" sz="1600" dirty="0" smtClean="0"/>
            <a:t>Provide support to students and family during transition to new, higher performing schools</a:t>
          </a:r>
          <a:endParaRPr lang="en-US" sz="1600" dirty="0"/>
        </a:p>
      </dgm:t>
    </dgm:pt>
    <dgm:pt modelId="{C23ECB44-126B-4FDD-AF9A-517B12E480FF}" type="parTrans" cxnId="{BAE32AEF-D1C8-4EDC-AB77-625AC9D8846A}">
      <dgm:prSet/>
      <dgm:spPr/>
      <dgm:t>
        <a:bodyPr/>
        <a:lstStyle/>
        <a:p>
          <a:endParaRPr lang="en-US"/>
        </a:p>
      </dgm:t>
    </dgm:pt>
    <dgm:pt modelId="{F11E9F32-ACA7-4C3B-85E3-9CE41616F02A}" type="sibTrans" cxnId="{BAE32AEF-D1C8-4EDC-AB77-625AC9D8846A}">
      <dgm:prSet/>
      <dgm:spPr/>
      <dgm:t>
        <a:bodyPr/>
        <a:lstStyle/>
        <a:p>
          <a:endParaRPr lang="en-US"/>
        </a:p>
      </dgm:t>
    </dgm:pt>
    <dgm:pt modelId="{0AB20A76-D056-44D2-9610-CD7217571442}">
      <dgm:prSet custT="1"/>
      <dgm:spPr/>
      <dgm:t>
        <a:bodyPr/>
        <a:lstStyle/>
        <a:p>
          <a:pPr algn="l" rtl="0"/>
          <a:r>
            <a:rPr lang="en-US" sz="1600" dirty="0" smtClean="0"/>
            <a:t>Clarify receiving principals role in transition</a:t>
          </a:r>
          <a:endParaRPr lang="en-US" sz="1600" dirty="0"/>
        </a:p>
      </dgm:t>
    </dgm:pt>
    <dgm:pt modelId="{6E3EDC7B-19FC-4438-ABD5-408578A8F27C}" type="parTrans" cxnId="{05975AEF-3380-4E63-A1E6-C8EEF683D4B8}">
      <dgm:prSet/>
      <dgm:spPr/>
      <dgm:t>
        <a:bodyPr/>
        <a:lstStyle/>
        <a:p>
          <a:endParaRPr lang="en-US"/>
        </a:p>
      </dgm:t>
    </dgm:pt>
    <dgm:pt modelId="{BA097E44-0AE6-4411-BDC9-FFEA7340E2D3}" type="sibTrans" cxnId="{05975AEF-3380-4E63-A1E6-C8EEF683D4B8}">
      <dgm:prSet/>
      <dgm:spPr/>
      <dgm:t>
        <a:bodyPr/>
        <a:lstStyle/>
        <a:p>
          <a:endParaRPr lang="en-US"/>
        </a:p>
      </dgm:t>
    </dgm:pt>
    <dgm:pt modelId="{FF09EBA5-0B8E-41CD-BB06-6FAF0A6F1D5C}">
      <dgm:prSet custT="1"/>
      <dgm:spPr/>
      <dgm:t>
        <a:bodyPr/>
        <a:lstStyle/>
        <a:p>
          <a:pPr algn="l" rtl="0"/>
          <a:r>
            <a:rPr lang="en-US" sz="1600" dirty="0" smtClean="0"/>
            <a:t>Provide staff members with clear information about closure process</a:t>
          </a:r>
          <a:endParaRPr lang="en-US" sz="1600" dirty="0"/>
        </a:p>
      </dgm:t>
    </dgm:pt>
    <dgm:pt modelId="{344ECE90-77A2-4F4D-8141-3A1E1717BEDE}" type="parTrans" cxnId="{1E8895EC-85B3-436B-BA49-CE8177523CC4}">
      <dgm:prSet/>
      <dgm:spPr/>
      <dgm:t>
        <a:bodyPr/>
        <a:lstStyle/>
        <a:p>
          <a:endParaRPr lang="en-US"/>
        </a:p>
      </dgm:t>
    </dgm:pt>
    <dgm:pt modelId="{D1801CA3-714A-4F1D-9BA7-90898A3EC5EA}" type="sibTrans" cxnId="{1E8895EC-85B3-436B-BA49-CE8177523CC4}">
      <dgm:prSet/>
      <dgm:spPr/>
      <dgm:t>
        <a:bodyPr/>
        <a:lstStyle/>
        <a:p>
          <a:endParaRPr lang="en-US"/>
        </a:p>
      </dgm:t>
    </dgm:pt>
    <dgm:pt modelId="{3504B825-EEE9-49AE-9EB1-249ECFA0F2D5}" type="pres">
      <dgm:prSet presAssocID="{81AF922E-4862-47B7-A642-FB1B70CA6B95}" presName="theList" presStyleCnt="0">
        <dgm:presLayoutVars>
          <dgm:dir/>
          <dgm:animLvl val="lvl"/>
          <dgm:resizeHandles val="exact"/>
        </dgm:presLayoutVars>
      </dgm:prSet>
      <dgm:spPr/>
      <dgm:t>
        <a:bodyPr/>
        <a:lstStyle/>
        <a:p>
          <a:endParaRPr lang="en-US"/>
        </a:p>
      </dgm:t>
    </dgm:pt>
    <dgm:pt modelId="{C66CFC7A-DE90-462C-B2CD-4ACC2839866F}" type="pres">
      <dgm:prSet presAssocID="{60D3D704-E9FF-403D-B619-2AF63867DF8F}" presName="compNode" presStyleCnt="0"/>
      <dgm:spPr/>
    </dgm:pt>
    <dgm:pt modelId="{9E884D38-EEBD-4A92-B5FF-CFCF22203D84}" type="pres">
      <dgm:prSet presAssocID="{60D3D704-E9FF-403D-B619-2AF63867DF8F}" presName="aNode" presStyleLbl="bgShp" presStyleIdx="0" presStyleCnt="1"/>
      <dgm:spPr/>
      <dgm:t>
        <a:bodyPr/>
        <a:lstStyle/>
        <a:p>
          <a:endParaRPr lang="en-US"/>
        </a:p>
      </dgm:t>
    </dgm:pt>
    <dgm:pt modelId="{1331B5A4-D9E1-4416-B8E4-18E5870648DF}" type="pres">
      <dgm:prSet presAssocID="{60D3D704-E9FF-403D-B619-2AF63867DF8F}" presName="textNode" presStyleLbl="bgShp" presStyleIdx="0" presStyleCnt="1"/>
      <dgm:spPr/>
      <dgm:t>
        <a:bodyPr/>
        <a:lstStyle/>
        <a:p>
          <a:endParaRPr lang="en-US"/>
        </a:p>
      </dgm:t>
    </dgm:pt>
    <dgm:pt modelId="{FEEE2870-A190-4470-BD66-4CF4D2FD0DF6}" type="pres">
      <dgm:prSet presAssocID="{60D3D704-E9FF-403D-B619-2AF63867DF8F}" presName="compChildNode" presStyleCnt="0"/>
      <dgm:spPr/>
    </dgm:pt>
    <dgm:pt modelId="{73D01242-5E58-4524-817F-57299824709E}" type="pres">
      <dgm:prSet presAssocID="{60D3D704-E9FF-403D-B619-2AF63867DF8F}" presName="theInnerList" presStyleCnt="0"/>
      <dgm:spPr/>
    </dgm:pt>
    <dgm:pt modelId="{34F05E8F-DC64-4958-B0FF-14E570812157}" type="pres">
      <dgm:prSet presAssocID="{BF960094-BA8A-40B2-8E04-B81FDF78060A}" presName="childNode" presStyleLbl="node1" presStyleIdx="0" presStyleCnt="8" custScaleX="111842" custScaleY="2000000">
        <dgm:presLayoutVars>
          <dgm:bulletEnabled val="1"/>
        </dgm:presLayoutVars>
      </dgm:prSet>
      <dgm:spPr/>
      <dgm:t>
        <a:bodyPr/>
        <a:lstStyle/>
        <a:p>
          <a:endParaRPr lang="en-US"/>
        </a:p>
      </dgm:t>
    </dgm:pt>
    <dgm:pt modelId="{AFBAFCC0-00B4-4691-99A8-E4931C63A546}" type="pres">
      <dgm:prSet presAssocID="{BF960094-BA8A-40B2-8E04-B81FDF78060A}" presName="aSpace2" presStyleCnt="0"/>
      <dgm:spPr/>
    </dgm:pt>
    <dgm:pt modelId="{027A62CA-D7FE-46B5-B21C-6642591DF5B1}" type="pres">
      <dgm:prSet presAssocID="{B21479A0-B564-4AD5-ABA7-B87C107090F9}" presName="childNode" presStyleLbl="node1" presStyleIdx="1" presStyleCnt="8" custScaleX="111842" custScaleY="2000000">
        <dgm:presLayoutVars>
          <dgm:bulletEnabled val="1"/>
        </dgm:presLayoutVars>
      </dgm:prSet>
      <dgm:spPr/>
      <dgm:t>
        <a:bodyPr/>
        <a:lstStyle/>
        <a:p>
          <a:endParaRPr lang="en-US"/>
        </a:p>
      </dgm:t>
    </dgm:pt>
    <dgm:pt modelId="{20F2D5FD-CD9A-4591-8E0A-8B8F44F8E36D}" type="pres">
      <dgm:prSet presAssocID="{B21479A0-B564-4AD5-ABA7-B87C107090F9}" presName="aSpace2" presStyleCnt="0"/>
      <dgm:spPr/>
    </dgm:pt>
    <dgm:pt modelId="{573FBEC3-FCF9-4A86-8490-B1F17A1DED9D}" type="pres">
      <dgm:prSet presAssocID="{E649480A-5E1A-450B-8972-F7E0C3291563}" presName="childNode" presStyleLbl="node1" presStyleIdx="2" presStyleCnt="8" custScaleX="111842" custScaleY="2000000">
        <dgm:presLayoutVars>
          <dgm:bulletEnabled val="1"/>
        </dgm:presLayoutVars>
      </dgm:prSet>
      <dgm:spPr/>
      <dgm:t>
        <a:bodyPr/>
        <a:lstStyle/>
        <a:p>
          <a:endParaRPr lang="en-US"/>
        </a:p>
      </dgm:t>
    </dgm:pt>
    <dgm:pt modelId="{73A7A6EA-F4F2-481E-A7A0-9184103C48A6}" type="pres">
      <dgm:prSet presAssocID="{E649480A-5E1A-450B-8972-F7E0C3291563}" presName="aSpace2" presStyleCnt="0"/>
      <dgm:spPr/>
    </dgm:pt>
    <dgm:pt modelId="{60CEE1C2-4AB7-4041-B1FC-76D53FAF5E51}" type="pres">
      <dgm:prSet presAssocID="{44279249-921D-45E5-BB12-587EAE44A754}" presName="childNode" presStyleLbl="node1" presStyleIdx="3" presStyleCnt="8" custScaleX="111842" custScaleY="2000000">
        <dgm:presLayoutVars>
          <dgm:bulletEnabled val="1"/>
        </dgm:presLayoutVars>
      </dgm:prSet>
      <dgm:spPr/>
      <dgm:t>
        <a:bodyPr/>
        <a:lstStyle/>
        <a:p>
          <a:endParaRPr lang="en-US"/>
        </a:p>
      </dgm:t>
    </dgm:pt>
    <dgm:pt modelId="{DFE3DAA3-A525-46D8-89AA-5F06494BACB4}" type="pres">
      <dgm:prSet presAssocID="{44279249-921D-45E5-BB12-587EAE44A754}" presName="aSpace2" presStyleCnt="0"/>
      <dgm:spPr/>
    </dgm:pt>
    <dgm:pt modelId="{D2F416A1-363F-459E-BF9D-19060CD826BA}" type="pres">
      <dgm:prSet presAssocID="{A727E842-B2AA-4953-A881-7734F40ABDDA}" presName="childNode" presStyleLbl="node1" presStyleIdx="4" presStyleCnt="8" custScaleX="111842" custScaleY="2000000">
        <dgm:presLayoutVars>
          <dgm:bulletEnabled val="1"/>
        </dgm:presLayoutVars>
      </dgm:prSet>
      <dgm:spPr/>
      <dgm:t>
        <a:bodyPr/>
        <a:lstStyle/>
        <a:p>
          <a:endParaRPr lang="en-US"/>
        </a:p>
      </dgm:t>
    </dgm:pt>
    <dgm:pt modelId="{DCC222A0-DD6F-4F1D-8879-6605F40CF54E}" type="pres">
      <dgm:prSet presAssocID="{A727E842-B2AA-4953-A881-7734F40ABDDA}" presName="aSpace2" presStyleCnt="0"/>
      <dgm:spPr/>
    </dgm:pt>
    <dgm:pt modelId="{1CC96AEA-0898-4597-A578-070D932BBE4E}" type="pres">
      <dgm:prSet presAssocID="{8CA14171-FAE2-40DF-B5E9-9B92AA9315F8}" presName="childNode" presStyleLbl="node1" presStyleIdx="5" presStyleCnt="8" custScaleX="111842" custScaleY="2000000">
        <dgm:presLayoutVars>
          <dgm:bulletEnabled val="1"/>
        </dgm:presLayoutVars>
      </dgm:prSet>
      <dgm:spPr/>
      <dgm:t>
        <a:bodyPr/>
        <a:lstStyle/>
        <a:p>
          <a:endParaRPr lang="en-US"/>
        </a:p>
      </dgm:t>
    </dgm:pt>
    <dgm:pt modelId="{18BD8964-C0F7-4496-8197-9F71B4EAC536}" type="pres">
      <dgm:prSet presAssocID="{8CA14171-FAE2-40DF-B5E9-9B92AA9315F8}" presName="aSpace2" presStyleCnt="0"/>
      <dgm:spPr/>
    </dgm:pt>
    <dgm:pt modelId="{BCE5BF1D-9509-4652-AAF3-C46FE9076CD4}" type="pres">
      <dgm:prSet presAssocID="{0AB20A76-D056-44D2-9610-CD7217571442}" presName="childNode" presStyleLbl="node1" presStyleIdx="6" presStyleCnt="8" custScaleX="111842" custScaleY="2000000">
        <dgm:presLayoutVars>
          <dgm:bulletEnabled val="1"/>
        </dgm:presLayoutVars>
      </dgm:prSet>
      <dgm:spPr/>
      <dgm:t>
        <a:bodyPr/>
        <a:lstStyle/>
        <a:p>
          <a:endParaRPr lang="en-US"/>
        </a:p>
      </dgm:t>
    </dgm:pt>
    <dgm:pt modelId="{9F959FBA-DB11-4DBD-931F-2C18E61ACD2D}" type="pres">
      <dgm:prSet presAssocID="{0AB20A76-D056-44D2-9610-CD7217571442}" presName="aSpace2" presStyleCnt="0"/>
      <dgm:spPr/>
    </dgm:pt>
    <dgm:pt modelId="{02BB6038-325E-45BA-A37D-3646CD2670F6}" type="pres">
      <dgm:prSet presAssocID="{FF09EBA5-0B8E-41CD-BB06-6FAF0A6F1D5C}" presName="childNode" presStyleLbl="node1" presStyleIdx="7" presStyleCnt="8" custScaleX="111842" custScaleY="2000000">
        <dgm:presLayoutVars>
          <dgm:bulletEnabled val="1"/>
        </dgm:presLayoutVars>
      </dgm:prSet>
      <dgm:spPr/>
      <dgm:t>
        <a:bodyPr/>
        <a:lstStyle/>
        <a:p>
          <a:endParaRPr lang="en-US"/>
        </a:p>
      </dgm:t>
    </dgm:pt>
  </dgm:ptLst>
  <dgm:cxnLst>
    <dgm:cxn modelId="{FCAE05CF-0D78-4582-B8EE-A8FB9D5CDFAA}" type="presOf" srcId="{0AB20A76-D056-44D2-9610-CD7217571442}" destId="{BCE5BF1D-9509-4652-AAF3-C46FE9076CD4}" srcOrd="0" destOrd="0" presId="urn:microsoft.com/office/officeart/2005/8/layout/lProcess2"/>
    <dgm:cxn modelId="{05975AEF-3380-4E63-A1E6-C8EEF683D4B8}" srcId="{60D3D704-E9FF-403D-B619-2AF63867DF8F}" destId="{0AB20A76-D056-44D2-9610-CD7217571442}" srcOrd="6" destOrd="0" parTransId="{6E3EDC7B-19FC-4438-ABD5-408578A8F27C}" sibTransId="{BA097E44-0AE6-4411-BDC9-FFEA7340E2D3}"/>
    <dgm:cxn modelId="{CE56E3E3-5817-43CE-92C8-1B6F6C5D502A}" type="presOf" srcId="{BF960094-BA8A-40B2-8E04-B81FDF78060A}" destId="{34F05E8F-DC64-4958-B0FF-14E570812157}" srcOrd="0" destOrd="0" presId="urn:microsoft.com/office/officeart/2005/8/layout/lProcess2"/>
    <dgm:cxn modelId="{919675AE-2B37-4DD7-83AC-C0B06FDDA040}" type="presOf" srcId="{A727E842-B2AA-4953-A881-7734F40ABDDA}" destId="{D2F416A1-363F-459E-BF9D-19060CD826BA}" srcOrd="0" destOrd="0" presId="urn:microsoft.com/office/officeart/2005/8/layout/lProcess2"/>
    <dgm:cxn modelId="{599AFE28-654E-4E01-B1D1-69DCC854CC81}" srcId="{60D3D704-E9FF-403D-B619-2AF63867DF8F}" destId="{E649480A-5E1A-450B-8972-F7E0C3291563}" srcOrd="2" destOrd="0" parTransId="{86EB8BEB-96E3-441D-86C8-317498019EA5}" sibTransId="{04976347-6511-40FD-A757-010108F0891B}"/>
    <dgm:cxn modelId="{0EE0FE3E-FB1D-4F58-BC95-43E9D08F6777}" srcId="{81AF922E-4862-47B7-A642-FB1B70CA6B95}" destId="{60D3D704-E9FF-403D-B619-2AF63867DF8F}" srcOrd="0" destOrd="0" parTransId="{0F484265-EC38-4547-BF27-E115DCE87992}" sibTransId="{1AD054C5-3BA2-499D-B771-F36871510646}"/>
    <dgm:cxn modelId="{BAE32AEF-D1C8-4EDC-AB77-625AC9D8846A}" srcId="{60D3D704-E9FF-403D-B619-2AF63867DF8F}" destId="{8CA14171-FAE2-40DF-B5E9-9B92AA9315F8}" srcOrd="5" destOrd="0" parTransId="{C23ECB44-126B-4FDD-AF9A-517B12E480FF}" sibTransId="{F11E9F32-ACA7-4C3B-85E3-9CE41616F02A}"/>
    <dgm:cxn modelId="{83372B92-8F97-4329-9E15-CAB0559D7223}" type="presOf" srcId="{FF09EBA5-0B8E-41CD-BB06-6FAF0A6F1D5C}" destId="{02BB6038-325E-45BA-A37D-3646CD2670F6}" srcOrd="0" destOrd="0" presId="urn:microsoft.com/office/officeart/2005/8/layout/lProcess2"/>
    <dgm:cxn modelId="{09292BB4-1833-4681-B174-47C234F653B3}" type="presOf" srcId="{60D3D704-E9FF-403D-B619-2AF63867DF8F}" destId="{1331B5A4-D9E1-4416-B8E4-18E5870648DF}" srcOrd="1" destOrd="0" presId="urn:microsoft.com/office/officeart/2005/8/layout/lProcess2"/>
    <dgm:cxn modelId="{4A16CFDF-61A4-480D-BB5C-AD9E558DB5B1}" type="presOf" srcId="{44279249-921D-45E5-BB12-587EAE44A754}" destId="{60CEE1C2-4AB7-4041-B1FC-76D53FAF5E51}" srcOrd="0" destOrd="0" presId="urn:microsoft.com/office/officeart/2005/8/layout/lProcess2"/>
    <dgm:cxn modelId="{1EC57E92-78F6-4506-BDE4-7006EAB793D6}" type="presOf" srcId="{8CA14171-FAE2-40DF-B5E9-9B92AA9315F8}" destId="{1CC96AEA-0898-4597-A578-070D932BBE4E}" srcOrd="0" destOrd="0" presId="urn:microsoft.com/office/officeart/2005/8/layout/lProcess2"/>
    <dgm:cxn modelId="{1E8895EC-85B3-436B-BA49-CE8177523CC4}" srcId="{60D3D704-E9FF-403D-B619-2AF63867DF8F}" destId="{FF09EBA5-0B8E-41CD-BB06-6FAF0A6F1D5C}" srcOrd="7" destOrd="0" parTransId="{344ECE90-77A2-4F4D-8141-3A1E1717BEDE}" sibTransId="{D1801CA3-714A-4F1D-9BA7-90898A3EC5EA}"/>
    <dgm:cxn modelId="{EDB41B63-9267-40FA-A1ED-BB93DD9EAD19}" type="presOf" srcId="{E649480A-5E1A-450B-8972-F7E0C3291563}" destId="{573FBEC3-FCF9-4A86-8490-B1F17A1DED9D}" srcOrd="0" destOrd="0" presId="urn:microsoft.com/office/officeart/2005/8/layout/lProcess2"/>
    <dgm:cxn modelId="{07D93BD3-5FB7-4DF3-B8BD-F55B4C9B4C4B}" srcId="{60D3D704-E9FF-403D-B619-2AF63867DF8F}" destId="{B21479A0-B564-4AD5-ABA7-B87C107090F9}" srcOrd="1" destOrd="0" parTransId="{9584FE2E-BD7B-46B7-B788-6AC01A5968BD}" sibTransId="{6C293256-7DF2-4683-9678-9B5D9E8A74AF}"/>
    <dgm:cxn modelId="{CC77F979-4F9D-4910-9A99-14221A2E50E1}" srcId="{60D3D704-E9FF-403D-B619-2AF63867DF8F}" destId="{44279249-921D-45E5-BB12-587EAE44A754}" srcOrd="3" destOrd="0" parTransId="{A8062FF9-F160-41AD-8BCE-A062F46CA50D}" sibTransId="{270D147E-431A-44E3-966E-5924279EEE9B}"/>
    <dgm:cxn modelId="{A0D08917-2652-4A74-A8FC-F186CC458502}" type="presOf" srcId="{B21479A0-B564-4AD5-ABA7-B87C107090F9}" destId="{027A62CA-D7FE-46B5-B21C-6642591DF5B1}" srcOrd="0" destOrd="0" presId="urn:microsoft.com/office/officeart/2005/8/layout/lProcess2"/>
    <dgm:cxn modelId="{35EED1E6-25CF-43AE-9089-AC38E734A27D}" type="presOf" srcId="{60D3D704-E9FF-403D-B619-2AF63867DF8F}" destId="{9E884D38-EEBD-4A92-B5FF-CFCF22203D84}" srcOrd="0" destOrd="0" presId="urn:microsoft.com/office/officeart/2005/8/layout/lProcess2"/>
    <dgm:cxn modelId="{D06754F3-717E-4538-9624-A78DB7FE4E54}" type="presOf" srcId="{81AF922E-4862-47B7-A642-FB1B70CA6B95}" destId="{3504B825-EEE9-49AE-9EB1-249ECFA0F2D5}" srcOrd="0" destOrd="0" presId="urn:microsoft.com/office/officeart/2005/8/layout/lProcess2"/>
    <dgm:cxn modelId="{38616A69-ABDD-4A13-8078-945F2035D385}" srcId="{60D3D704-E9FF-403D-B619-2AF63867DF8F}" destId="{BF960094-BA8A-40B2-8E04-B81FDF78060A}" srcOrd="0" destOrd="0" parTransId="{9C489D62-2AB5-4796-BAF8-C4396223C740}" sibTransId="{5DDDDEED-D4A0-42B0-B4A7-9EDAF2FA941C}"/>
    <dgm:cxn modelId="{AD299740-94AA-448F-897A-8A6B16D8AC2B}" srcId="{60D3D704-E9FF-403D-B619-2AF63867DF8F}" destId="{A727E842-B2AA-4953-A881-7734F40ABDDA}" srcOrd="4" destOrd="0" parTransId="{9BE61B51-5B02-401E-9A60-0D7FDB73E94E}" sibTransId="{5B0AFC61-44A3-4C7F-AFBD-B294EC8D3D0C}"/>
    <dgm:cxn modelId="{993B682F-8682-4D95-88A3-4DE004BDC698}" type="presParOf" srcId="{3504B825-EEE9-49AE-9EB1-249ECFA0F2D5}" destId="{C66CFC7A-DE90-462C-B2CD-4ACC2839866F}" srcOrd="0" destOrd="0" presId="urn:microsoft.com/office/officeart/2005/8/layout/lProcess2"/>
    <dgm:cxn modelId="{0A79B4F2-0F3D-431C-9AF1-CDCF4A8F4D50}" type="presParOf" srcId="{C66CFC7A-DE90-462C-B2CD-4ACC2839866F}" destId="{9E884D38-EEBD-4A92-B5FF-CFCF22203D84}" srcOrd="0" destOrd="0" presId="urn:microsoft.com/office/officeart/2005/8/layout/lProcess2"/>
    <dgm:cxn modelId="{23A857F1-6E50-4CB8-9B4B-D9808C9C4F78}" type="presParOf" srcId="{C66CFC7A-DE90-462C-B2CD-4ACC2839866F}" destId="{1331B5A4-D9E1-4416-B8E4-18E5870648DF}" srcOrd="1" destOrd="0" presId="urn:microsoft.com/office/officeart/2005/8/layout/lProcess2"/>
    <dgm:cxn modelId="{ADC9C826-D39D-4776-9688-2FD10DD9390D}" type="presParOf" srcId="{C66CFC7A-DE90-462C-B2CD-4ACC2839866F}" destId="{FEEE2870-A190-4470-BD66-4CF4D2FD0DF6}" srcOrd="2" destOrd="0" presId="urn:microsoft.com/office/officeart/2005/8/layout/lProcess2"/>
    <dgm:cxn modelId="{A60DD4A9-3C47-4A12-8F20-E13B28049966}" type="presParOf" srcId="{FEEE2870-A190-4470-BD66-4CF4D2FD0DF6}" destId="{73D01242-5E58-4524-817F-57299824709E}" srcOrd="0" destOrd="0" presId="urn:microsoft.com/office/officeart/2005/8/layout/lProcess2"/>
    <dgm:cxn modelId="{5F93900D-2B98-4461-BE3C-017CAD987791}" type="presParOf" srcId="{73D01242-5E58-4524-817F-57299824709E}" destId="{34F05E8F-DC64-4958-B0FF-14E570812157}" srcOrd="0" destOrd="0" presId="urn:microsoft.com/office/officeart/2005/8/layout/lProcess2"/>
    <dgm:cxn modelId="{AD0302C6-D7DC-4C21-8971-232410A13DA2}" type="presParOf" srcId="{73D01242-5E58-4524-817F-57299824709E}" destId="{AFBAFCC0-00B4-4691-99A8-E4931C63A546}" srcOrd="1" destOrd="0" presId="urn:microsoft.com/office/officeart/2005/8/layout/lProcess2"/>
    <dgm:cxn modelId="{AD6988C1-03FC-4B01-96F3-E88D4A22CE7F}" type="presParOf" srcId="{73D01242-5E58-4524-817F-57299824709E}" destId="{027A62CA-D7FE-46B5-B21C-6642591DF5B1}" srcOrd="2" destOrd="0" presId="urn:microsoft.com/office/officeart/2005/8/layout/lProcess2"/>
    <dgm:cxn modelId="{B64F5508-0603-4DC3-99C7-961E27BD6C29}" type="presParOf" srcId="{73D01242-5E58-4524-817F-57299824709E}" destId="{20F2D5FD-CD9A-4591-8E0A-8B8F44F8E36D}" srcOrd="3" destOrd="0" presId="urn:microsoft.com/office/officeart/2005/8/layout/lProcess2"/>
    <dgm:cxn modelId="{B9066250-6AB8-4BE9-817F-F4CD2F6BE93A}" type="presParOf" srcId="{73D01242-5E58-4524-817F-57299824709E}" destId="{573FBEC3-FCF9-4A86-8490-B1F17A1DED9D}" srcOrd="4" destOrd="0" presId="urn:microsoft.com/office/officeart/2005/8/layout/lProcess2"/>
    <dgm:cxn modelId="{A1DE4519-8744-4B7D-8432-87729E53D22F}" type="presParOf" srcId="{73D01242-5E58-4524-817F-57299824709E}" destId="{73A7A6EA-F4F2-481E-A7A0-9184103C48A6}" srcOrd="5" destOrd="0" presId="urn:microsoft.com/office/officeart/2005/8/layout/lProcess2"/>
    <dgm:cxn modelId="{54856B03-1362-4D00-B6C6-C60B122FD6A5}" type="presParOf" srcId="{73D01242-5E58-4524-817F-57299824709E}" destId="{60CEE1C2-4AB7-4041-B1FC-76D53FAF5E51}" srcOrd="6" destOrd="0" presId="urn:microsoft.com/office/officeart/2005/8/layout/lProcess2"/>
    <dgm:cxn modelId="{EA873B6C-EEBF-4E0B-B69A-4F5220BD8A9D}" type="presParOf" srcId="{73D01242-5E58-4524-817F-57299824709E}" destId="{DFE3DAA3-A525-46D8-89AA-5F06494BACB4}" srcOrd="7" destOrd="0" presId="urn:microsoft.com/office/officeart/2005/8/layout/lProcess2"/>
    <dgm:cxn modelId="{523D4000-73A5-42D2-AE69-61DA472B54B1}" type="presParOf" srcId="{73D01242-5E58-4524-817F-57299824709E}" destId="{D2F416A1-363F-459E-BF9D-19060CD826BA}" srcOrd="8" destOrd="0" presId="urn:microsoft.com/office/officeart/2005/8/layout/lProcess2"/>
    <dgm:cxn modelId="{090377F5-44C1-4D83-92E9-C86667EC4BD8}" type="presParOf" srcId="{73D01242-5E58-4524-817F-57299824709E}" destId="{DCC222A0-DD6F-4F1D-8879-6605F40CF54E}" srcOrd="9" destOrd="0" presId="urn:microsoft.com/office/officeart/2005/8/layout/lProcess2"/>
    <dgm:cxn modelId="{E8081F61-6A94-43BF-84FA-309CA546E796}" type="presParOf" srcId="{73D01242-5E58-4524-817F-57299824709E}" destId="{1CC96AEA-0898-4597-A578-070D932BBE4E}" srcOrd="10" destOrd="0" presId="urn:microsoft.com/office/officeart/2005/8/layout/lProcess2"/>
    <dgm:cxn modelId="{93C28FA9-2672-4465-8585-16449E76446D}" type="presParOf" srcId="{73D01242-5E58-4524-817F-57299824709E}" destId="{18BD8964-C0F7-4496-8197-9F71B4EAC536}" srcOrd="11" destOrd="0" presId="urn:microsoft.com/office/officeart/2005/8/layout/lProcess2"/>
    <dgm:cxn modelId="{06F3D4E8-1C87-4917-A53B-2F681D96D01E}" type="presParOf" srcId="{73D01242-5E58-4524-817F-57299824709E}" destId="{BCE5BF1D-9509-4652-AAF3-C46FE9076CD4}" srcOrd="12" destOrd="0" presId="urn:microsoft.com/office/officeart/2005/8/layout/lProcess2"/>
    <dgm:cxn modelId="{0CDF93AB-5077-4F0A-B3AC-8E4A18895FEE}" type="presParOf" srcId="{73D01242-5E58-4524-817F-57299824709E}" destId="{9F959FBA-DB11-4DBD-931F-2C18E61ACD2D}" srcOrd="13" destOrd="0" presId="urn:microsoft.com/office/officeart/2005/8/layout/lProcess2"/>
    <dgm:cxn modelId="{BDE28326-D62F-44FD-9C5D-D98F6B1FAB9A}" type="presParOf" srcId="{73D01242-5E58-4524-817F-57299824709E}" destId="{02BB6038-325E-45BA-A37D-3646CD2670F6}" srcOrd="14" destOrd="0" presId="urn:microsoft.com/office/officeart/2005/8/layout/lProcess2"/>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8D0A15D-212D-4D0D-91D1-13D5DCE3BDC2}" type="datetimeFigureOut">
              <a:rPr lang="en-US"/>
              <a:pPr>
                <a:defRPr/>
              </a:pPr>
              <a:t>3/3/2010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406E557-DD8A-4E21-A47F-769CD23BDCD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DA066D-AFA8-42A2-B805-30E51BE33482}"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8C5109-818D-44F3-8CBF-465BFCB58A93}"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8FEF89-DF58-4A9C-9BE1-156A66191964}"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8D8C27-C7A6-4663-ABED-4FCACEE39896}"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CD96F8-3FA0-4F48-AD30-0C8EFA874325}"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C1D048-7A0C-458A-B84F-B5E65CAF9A7D}"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413D28-EA09-4577-9553-1E68F8A8E57D}"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4A54D7-63C5-4A04-AC9A-4D121837E6E1}"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7F2CE6-BFEB-4865-A6A8-EDC1B51B3A76}"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A8F9AC-515A-45A9-ADD5-AAD59BCD59D0}"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FA4A84-1459-4813-8C39-5D6AA279B309}" type="slidenum">
              <a:rPr lang="en-US"/>
              <a:pPr fontAlgn="base">
                <a:spcBef>
                  <a:spcPct val="0"/>
                </a:spcBef>
                <a:spcAft>
                  <a:spcPct val="0"/>
                </a:spcAft>
                <a:defRPr/>
              </a:pPr>
              <a:t>20</a:t>
            </a:fld>
            <a:endParaRPr lang="en-US"/>
          </a:p>
        </p:txBody>
      </p:sp>
      <p:sp>
        <p:nvSpPr>
          <p:cNvPr id="54274"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F0D10D3-F9AF-41AD-9EDD-8C8D43DEFE4C}"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xfrm>
            <a:off x="533400" y="4267200"/>
            <a:ext cx="5486400" cy="4114800"/>
          </a:xfrm>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2FD0F5-3CF3-4ADD-AD79-0846B3BAAB29}"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F33B3F-A707-4966-B573-4879451A0C55}"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E882B1-8668-4B24-80B5-61BFDCF6B271}"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326878-7423-4FB1-B7D0-5257A568A884}"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F631AC-F5FA-4C8A-B8ED-768A03FBEB16}"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5E16F4EF-B4BF-4910-8646-6F2F4D636F43}" type="datetime1">
              <a:rPr lang="en-US"/>
              <a:pPr>
                <a:defRPr/>
              </a:pPr>
              <a:t>3/3/2010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Prepared for NNSSIL by Center on Innovation &amp; Improvement and Council of Chief State School Officers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66926C19-372B-41F1-AD6A-98DAC713E602}"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66DE7F0-90BF-43D8-9A1E-D701BEE111D4}" type="datetime1">
              <a:rPr lang="en-US"/>
              <a:pPr>
                <a:defRPr/>
              </a:pPr>
              <a:t>3/3/2010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22"/>
          <p:cNvSpPr>
            <a:spLocks noGrp="1"/>
          </p:cNvSpPr>
          <p:nvPr>
            <p:ph type="sldNum" sz="quarter" idx="12"/>
          </p:nvPr>
        </p:nvSpPr>
        <p:spPr/>
        <p:txBody>
          <a:bodyPr/>
          <a:lstStyle>
            <a:lvl1pPr>
              <a:defRPr/>
            </a:lvl1pPr>
          </a:lstStyle>
          <a:p>
            <a:pPr>
              <a:defRPr/>
            </a:pPr>
            <a:fld id="{17CFF737-68C6-4C6D-B34E-B816BC20650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CF397FC6-FEAB-4F67-AE05-872A903E6CE6}" type="datetime1">
              <a:rPr lang="en-US"/>
              <a:pPr>
                <a:defRPr/>
              </a:pPr>
              <a:t>3/3/2010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Prepared for NNSSIL by Center on Innovation &amp; Improvement and Council of Chief State School Officers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F2C2BA2-FF24-4194-884E-3616745D4AD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C75EF0E8-7CF8-4966-B9A0-CDDBE1AD48BC}" type="datetime1">
              <a:rPr lang="en-US"/>
              <a:pPr>
                <a:defRPr/>
              </a:pPr>
              <a:t>3/3/2010</a:t>
            </a:fld>
            <a:endParaRPr lang="en-US" dirty="0"/>
          </a:p>
        </p:txBody>
      </p:sp>
      <p:sp>
        <p:nvSpPr>
          <p:cNvPr id="5" name="Footer Placeholder 4"/>
          <p:cNvSpPr>
            <a:spLocks noGrp="1"/>
          </p:cNvSpPr>
          <p:nvPr>
            <p:ph type="ftr" sz="quarter" idx="11"/>
          </p:nvPr>
        </p:nvSpPr>
        <p:spPr>
          <a:xfrm>
            <a:off x="304800" y="6248400"/>
            <a:ext cx="7696200" cy="365125"/>
          </a:xfrm>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A518EBF2-0163-4F58-9DC6-135AE2A11D3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878AC285-9456-4A69-9453-DB38B91D4262}" type="datetime1">
              <a:rPr lang="en-US"/>
              <a:pPr>
                <a:defRPr/>
              </a:pPr>
              <a:t>3/3/2010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76C70A67-ED55-4E11-A5B8-6B3AEB1AFF14}"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2EB32CB1-16C5-4899-A882-83EFCFF59E43}" type="datetime1">
              <a:rPr lang="en-US"/>
              <a:pPr>
                <a:defRPr/>
              </a:pPr>
              <a:t>3/3/2010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2FD7BFB4-5116-46B0-BC2F-B98E6FEF4CDB}"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A267FB8A-88F8-4C50-93D4-997E8A410A47}" type="datetime1">
              <a:rPr lang="en-US"/>
              <a:pPr>
                <a:defRPr/>
              </a:pPr>
              <a:t>3/3/2010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7CCCB1A4-3315-4F61-8B35-EA00C30B2DCE}"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9BDAF30-33FB-407D-BF9C-FF85034A64F2}" type="datetime1">
              <a:rPr lang="en-US"/>
              <a:pPr>
                <a:defRPr/>
              </a:pPr>
              <a:t>3/3/2010</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5" name="Slide Number Placeholder 22"/>
          <p:cNvSpPr>
            <a:spLocks noGrp="1"/>
          </p:cNvSpPr>
          <p:nvPr>
            <p:ph type="sldNum" sz="quarter" idx="12"/>
          </p:nvPr>
        </p:nvSpPr>
        <p:spPr/>
        <p:txBody>
          <a:bodyPr/>
          <a:lstStyle>
            <a:lvl1pPr>
              <a:defRPr/>
            </a:lvl1pPr>
          </a:lstStyle>
          <a:p>
            <a:pPr>
              <a:defRPr/>
            </a:pPr>
            <a:fld id="{60B10096-259A-40AD-98E6-7D5D7B0226C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9796D51-B335-484A-9C81-A5770C960325}" type="datetime1">
              <a:rPr lang="en-US"/>
              <a:pPr>
                <a:defRPr/>
              </a:pPr>
              <a:t>3/3/2010</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C710DE5-E214-4CC9-A241-058C5EC2105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B72CB48-C7BC-4096-A974-9AE9085E6DD5}" type="datetime1">
              <a:rPr lang="en-US"/>
              <a:pPr>
                <a:defRPr/>
              </a:pPr>
              <a:t>3/3/2010</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7" name="Slide Number Placeholder 22"/>
          <p:cNvSpPr>
            <a:spLocks noGrp="1"/>
          </p:cNvSpPr>
          <p:nvPr>
            <p:ph type="sldNum" sz="quarter" idx="12"/>
          </p:nvPr>
        </p:nvSpPr>
        <p:spPr/>
        <p:txBody>
          <a:bodyPr/>
          <a:lstStyle>
            <a:lvl1pPr>
              <a:defRPr/>
            </a:lvl1pPr>
          </a:lstStyle>
          <a:p>
            <a:pPr>
              <a:defRPr/>
            </a:pPr>
            <a:fld id="{B3581A48-7D5F-4796-962F-B15767EE549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9AEC5C44-8A98-46DA-AFDB-C73D9947D81A}" type="datetime1">
              <a:rPr lang="en-US"/>
              <a:pPr>
                <a:defRPr/>
              </a:pPr>
              <a:t>3/3/2010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B2527591-D3EA-4E3D-A14B-9B7201453BF7}"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E613BEF9-C94B-4B18-B17D-ABE3BDB82AC1}" type="datetime1">
              <a:rPr lang="en-US"/>
              <a:pPr>
                <a:defRPr/>
              </a:pPr>
              <a:t>3/3/2010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r>
              <a:rPr lang="en-US"/>
              <a:t>Prepared for NNSSIL by Center on Innovation &amp; Improvement and Council of Chief State School Officers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16078C1A-EB26-4707-9BA4-7C89BE94747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9" r:id="rId6"/>
    <p:sldLayoutId id="2147483725" r:id="rId7"/>
    <p:sldLayoutId id="2147483718" r:id="rId8"/>
    <p:sldLayoutId id="2147483726" r:id="rId9"/>
    <p:sldLayoutId id="2147483717" r:id="rId10"/>
    <p:sldLayoutId id="2147483727" r:id="rId11"/>
  </p:sldLayoutIdLst>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enterii.org/surve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crpe.org/cs/crpe/view/csr_pubs/22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nnssil"/>
          <p:cNvPicPr>
            <a:picLocks noChangeAspect="1" noChangeArrowheads="1"/>
          </p:cNvPicPr>
          <p:nvPr/>
        </p:nvPicPr>
        <p:blipFill>
          <a:blip r:embed="rId3"/>
          <a:srcRect/>
          <a:stretch>
            <a:fillRect/>
          </a:stretch>
        </p:blipFill>
        <p:spPr bwMode="auto">
          <a:xfrm>
            <a:off x="0" y="0"/>
            <a:ext cx="9144000" cy="1208088"/>
          </a:xfrm>
          <a:prstGeom prst="rect">
            <a:avLst/>
          </a:prstGeom>
          <a:noFill/>
          <a:ln w="9525">
            <a:noFill/>
            <a:miter lim="800000"/>
            <a:headEnd/>
            <a:tailEnd/>
          </a:ln>
        </p:spPr>
      </p:pic>
      <p:sp>
        <p:nvSpPr>
          <p:cNvPr id="14338" name="Rectangle 5"/>
          <p:cNvSpPr>
            <a:spLocks noChangeArrowheads="1"/>
          </p:cNvSpPr>
          <p:nvPr/>
        </p:nvSpPr>
        <p:spPr bwMode="auto">
          <a:xfrm>
            <a:off x="457200" y="1600200"/>
            <a:ext cx="8305800" cy="4462463"/>
          </a:xfrm>
          <a:prstGeom prst="rect">
            <a:avLst/>
          </a:prstGeom>
          <a:noFill/>
          <a:ln w="9525">
            <a:noFill/>
            <a:miter lim="800000"/>
            <a:headEnd/>
            <a:tailEnd/>
          </a:ln>
        </p:spPr>
        <p:txBody>
          <a:bodyPr>
            <a:spAutoFit/>
          </a:bodyPr>
          <a:lstStyle/>
          <a:p>
            <a:pPr algn="ctr"/>
            <a:r>
              <a:rPr lang="en-US" sz="4800" b="1">
                <a:latin typeface="Tw Cen MT" pitchFamily="34" charset="0"/>
              </a:rPr>
              <a:t>School Improvement Grant (SIG) Intervention Models</a:t>
            </a:r>
          </a:p>
          <a:p>
            <a:pPr algn="ctr"/>
            <a:endParaRPr lang="en-US" sz="2000" b="1">
              <a:latin typeface="Tw Cen MT" pitchFamily="34" charset="0"/>
            </a:endParaRPr>
          </a:p>
          <a:p>
            <a:pPr algn="ctr"/>
            <a:endParaRPr lang="en-US" sz="2800" b="1">
              <a:latin typeface="Tw Cen MT" pitchFamily="34" charset="0"/>
            </a:endParaRPr>
          </a:p>
          <a:p>
            <a:pPr algn="ctr"/>
            <a:r>
              <a:rPr lang="en-US" sz="2800"/>
              <a:t>A webinar series prepared by the </a:t>
            </a:r>
            <a:r>
              <a:rPr lang="en-US" sz="2800" b="1"/>
              <a:t>Center on Innovation &amp; Improvement </a:t>
            </a:r>
            <a:r>
              <a:rPr lang="en-US" sz="2800"/>
              <a:t>for use by the regional comprehensive centers and state education agencies to inform local education agencies.</a:t>
            </a:r>
          </a:p>
          <a:p>
            <a:pPr algn="ctr"/>
            <a:endParaRPr lang="en-US" sz="2800">
              <a:latin typeface="Tw Cen MT" pitchFamily="34" charset="0"/>
            </a:endParaRPr>
          </a:p>
        </p:txBody>
      </p:sp>
      <p:pic>
        <p:nvPicPr>
          <p:cNvPr id="14339" name="Picture 10" descr="CenterII logo"/>
          <p:cNvPicPr>
            <a:picLocks noChangeAspect="1" noChangeArrowheads="1"/>
          </p:cNvPicPr>
          <p:nvPr/>
        </p:nvPicPr>
        <p:blipFill>
          <a:blip r:embed="rId4"/>
          <a:srcRect/>
          <a:stretch>
            <a:fillRect/>
          </a:stretch>
        </p:blipFill>
        <p:spPr bwMode="auto">
          <a:xfrm>
            <a:off x="5029200" y="6096000"/>
            <a:ext cx="3048000" cy="571500"/>
          </a:xfrm>
          <a:prstGeom prst="rect">
            <a:avLst/>
          </a:prstGeom>
          <a:noFill/>
          <a:ln w="9525">
            <a:noFill/>
            <a:miter lim="800000"/>
            <a:headEnd/>
            <a:tailEnd/>
          </a:ln>
        </p:spPr>
      </p:pic>
      <p:pic>
        <p:nvPicPr>
          <p:cNvPr id="14340" name="Picture 11" descr="CCSSO_full_color"/>
          <p:cNvPicPr>
            <a:picLocks noChangeAspect="1" noChangeArrowheads="1"/>
          </p:cNvPicPr>
          <p:nvPr/>
        </p:nvPicPr>
        <p:blipFill>
          <a:blip r:embed="rId5"/>
          <a:srcRect/>
          <a:stretch>
            <a:fillRect/>
          </a:stretch>
        </p:blipFill>
        <p:spPr bwMode="auto">
          <a:xfrm>
            <a:off x="3505200" y="6096000"/>
            <a:ext cx="1152525" cy="61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531225" cy="990600"/>
          </a:xfrm>
        </p:spPr>
        <p:txBody>
          <a:bodyPr>
            <a:normAutofit fontScale="90000"/>
          </a:bodyPr>
          <a:lstStyle/>
          <a:p>
            <a:pPr eaLnBrk="1" fontAlgn="auto" hangingPunct="1">
              <a:spcAft>
                <a:spcPts val="0"/>
              </a:spcAft>
              <a:defRPr/>
            </a:pPr>
            <a:r>
              <a:rPr lang="en-US" dirty="0" smtClean="0"/>
              <a:t>STRATEGY: ESTABLISH POLICY CONTEXT</a:t>
            </a:r>
            <a:endParaRPr lang="en-US" dirty="0"/>
          </a:p>
        </p:txBody>
      </p:sp>
      <p:sp>
        <p:nvSpPr>
          <p:cNvPr id="2457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2457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5BA08FE-CD45-474E-9C99-BB7E3AC697C9}" type="slidenum">
              <a:rPr lang="en-US"/>
              <a:pPr>
                <a:defRPr/>
              </a:pPr>
              <a:t>10</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26626"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00232027-45CB-4839-98D2-6F752E831804}" type="slidenum">
              <a:rPr lang="en-US"/>
              <a:pPr>
                <a:defRPr/>
              </a:pPr>
              <a:t>11</a:t>
            </a:fld>
            <a:endParaRPr lang="en-US" dirty="0"/>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STRATEGY:</a:t>
            </a:r>
            <a:r>
              <a:rPr lang="en-US" dirty="0" smtClean="0">
                <a:latin typeface="Calibri"/>
                <a:ea typeface="Calibri"/>
                <a:cs typeface="Times New Roman"/>
              </a:rPr>
              <a:t> ESTABLISH CLEAR PROCEDURES AND DECISION CRITERIA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28674"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0BFB45B-DD22-443F-BE11-9665D23003B5}" type="slidenum">
              <a:rPr lang="en-US"/>
              <a:pPr>
                <a:defRPr/>
              </a:pPr>
              <a:t>12</a:t>
            </a:fld>
            <a:endParaRPr lang="en-US" dirty="0"/>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STRATEGY:</a:t>
            </a:r>
            <a:r>
              <a:rPr lang="en-US" dirty="0" smtClean="0">
                <a:latin typeface="Calibri"/>
                <a:ea typeface="Calibri"/>
                <a:cs typeface="Times New Roman"/>
              </a:rPr>
              <a:t> </a:t>
            </a:r>
            <a:r>
              <a:rPr lang="en-US" dirty="0" smtClean="0"/>
              <a:t>OPERATE TRANSPARENTLY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12775" y="228600"/>
            <a:ext cx="8153400" cy="990600"/>
          </a:xfrm>
        </p:spPr>
        <p:txBody>
          <a:bodyPr/>
          <a:lstStyle/>
          <a:p>
            <a:pPr eaLnBrk="1" hangingPunct="1"/>
            <a:r>
              <a:rPr lang="en-US" sz="4000" smtClean="0"/>
              <a:t>STRATEGY: PLAN FOR TRANSITION</a:t>
            </a:r>
          </a:p>
        </p:txBody>
      </p:sp>
      <p:sp>
        <p:nvSpPr>
          <p:cNvPr id="3072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3072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2E268A8-E36D-4A14-AD22-34BDBA8434EF}" type="slidenum">
              <a:rPr lang="en-US"/>
              <a:pPr>
                <a:defRPr/>
              </a:pPr>
              <a:t>13</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12775" y="228600"/>
            <a:ext cx="8302625" cy="990600"/>
          </a:xfrm>
        </p:spPr>
        <p:txBody>
          <a:bodyPr/>
          <a:lstStyle/>
          <a:p>
            <a:pPr eaLnBrk="1" hangingPunct="1"/>
            <a:r>
              <a:rPr lang="en-US" sz="4000" smtClean="0"/>
              <a:t>STRATEGIES: METHODICAL PLANNING &amp; IMPLEMENTATION</a:t>
            </a:r>
          </a:p>
        </p:txBody>
      </p:sp>
      <p:sp>
        <p:nvSpPr>
          <p:cNvPr id="32770" name="Date Placeholder 2"/>
          <p:cNvSpPr>
            <a:spLocks noGrp="1"/>
          </p:cNvSpPr>
          <p:nvPr>
            <p:ph type="dt" sz="quarter" idx="10"/>
          </p:nvPr>
        </p:nvSpPr>
        <p:spPr bwMode="auto">
          <a:xfrm>
            <a:off x="8077200" y="6492875"/>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32771" name="Footer Placeholder 3"/>
          <p:cNvSpPr>
            <a:spLocks noGrp="1"/>
          </p:cNvSpPr>
          <p:nvPr>
            <p:ph type="ftr" sz="quarter" idx="11"/>
          </p:nvPr>
        </p:nvSpPr>
        <p:spPr bwMode="auto">
          <a:xfrm>
            <a:off x="304800" y="6492875"/>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57626B5-C6BD-40BB-9C22-509F6818F73B}" type="slidenum">
              <a:rPr lang="en-US"/>
              <a:pPr>
                <a:defRPr/>
              </a:pPr>
              <a:t>14</a:t>
            </a:fld>
            <a:endParaRPr lang="en-US" dirty="0"/>
          </a:p>
        </p:txBody>
      </p:sp>
      <p:graphicFrame>
        <p:nvGraphicFramePr>
          <p:cNvPr id="7" name="Content Placeholder 6"/>
          <p:cNvGraphicFramePr>
            <a:graphicFrameLocks noGrp="1"/>
          </p:cNvGraphicFramePr>
          <p:nvPr>
            <p:ph sz="quarter" idx="1"/>
          </p:nvPr>
        </p:nvGraphicFramePr>
        <p:xfrm>
          <a:off x="304800" y="160020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6" name="TextBox 7"/>
          <p:cNvSpPr txBox="1">
            <a:spLocks noChangeArrowheads="1"/>
          </p:cNvSpPr>
          <p:nvPr/>
        </p:nvSpPr>
        <p:spPr bwMode="auto">
          <a:xfrm>
            <a:off x="304800" y="6248400"/>
            <a:ext cx="7162800" cy="276225"/>
          </a:xfrm>
          <a:prstGeom prst="rect">
            <a:avLst/>
          </a:prstGeom>
          <a:noFill/>
          <a:ln w="9525">
            <a:noFill/>
            <a:miter lim="800000"/>
            <a:headEnd/>
            <a:tailEnd/>
          </a:ln>
        </p:spPr>
        <p:txBody>
          <a:bodyPr>
            <a:spAutoFit/>
          </a:bodyPr>
          <a:lstStyle/>
          <a:p>
            <a:r>
              <a:rPr lang="en-US" sz="1200" i="1">
                <a:latin typeface="Tw Cen MT" pitchFamily="34" charset="0"/>
              </a:rPr>
              <a:t>Source: Steiner, L. (2009). Tough Decisions. Center on Innovation &amp; Improvement.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sz="4000" cap="small" dirty="0" smtClean="0"/>
              <a:t>SIG TIMELINE</a:t>
            </a:r>
            <a:endParaRPr lang="en-US" sz="4000" cap="small" dirty="0"/>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53C48C42-CE76-40F8-B847-8E788ACDB510}" type="slidenum">
              <a:rPr lang="en-US"/>
              <a:pPr>
                <a:defRPr/>
              </a:pPr>
              <a:t>15</a:t>
            </a:fld>
            <a:endParaRPr lang="en-US" dirty="0"/>
          </a:p>
        </p:txBody>
      </p:sp>
      <p:sp>
        <p:nvSpPr>
          <p:cNvPr id="3482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34821"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52400" y="1524000"/>
          <a:ext cx="8991600" cy="4995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sz="4000" cap="small" dirty="0" smtClean="0"/>
              <a:t>SCHOOL CLOSURE TIMELINE</a:t>
            </a:r>
            <a:endParaRPr lang="en-US" sz="4000" cap="small" dirty="0"/>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7D57E9BA-90DB-4D21-9A1A-9F1CB9A5E9D6}" type="slidenum">
              <a:rPr lang="en-US"/>
              <a:pPr>
                <a:defRPr/>
              </a:pPr>
              <a:t>16</a:t>
            </a:fld>
            <a:endParaRPr lang="en-US" dirty="0"/>
          </a:p>
        </p:txBody>
      </p:sp>
      <p:sp>
        <p:nvSpPr>
          <p:cNvPr id="36868" name="Date Placeholder 2"/>
          <p:cNvSpPr>
            <a:spLocks noGrp="1"/>
          </p:cNvSpPr>
          <p:nvPr>
            <p:ph type="dt" sz="quarter" idx="10"/>
          </p:nvPr>
        </p:nvSpPr>
        <p:spPr bwMode="auto">
          <a:xfrm>
            <a:off x="8077200" y="6492875"/>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2" name="Footer Placeholder 3"/>
          <p:cNvSpPr>
            <a:spLocks noGrp="1"/>
          </p:cNvSpPr>
          <p:nvPr>
            <p:ph type="ftr" sz="quarter" idx="11"/>
          </p:nvPr>
        </p:nvSpPr>
        <p:spPr bwMode="auto">
          <a:xfrm>
            <a:off x="0" y="6492875"/>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12775" y="228600"/>
            <a:ext cx="8153400" cy="990600"/>
          </a:xfrm>
        </p:spPr>
        <p:txBody>
          <a:bodyPr/>
          <a:lstStyle/>
          <a:p>
            <a:pPr eaLnBrk="1" hangingPunct="1"/>
            <a:r>
              <a:rPr lang="en-US" smtClean="0"/>
              <a:t>PITFALLS TO AVOID</a:t>
            </a:r>
          </a:p>
        </p:txBody>
      </p:sp>
      <p:sp>
        <p:nvSpPr>
          <p:cNvPr id="3891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3891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04AD9941-3875-454B-874C-95CC2771F2AF}" type="slidenum">
              <a:rPr lang="en-US"/>
              <a:pPr>
                <a:defRPr/>
              </a:pPr>
              <a:t>17</a:t>
            </a:fld>
            <a:endParaRPr lang="en-US" dirty="0"/>
          </a:p>
        </p:txBody>
      </p:sp>
      <p:sp>
        <p:nvSpPr>
          <p:cNvPr id="47109" name="Content Placeholder 5"/>
          <p:cNvSpPr>
            <a:spLocks noGrp="1"/>
          </p:cNvSpPr>
          <p:nvPr>
            <p:ph sz="quarter" idx="1"/>
          </p:nvPr>
        </p:nvSpPr>
        <p:spPr>
          <a:xfrm>
            <a:off x="612775" y="1600200"/>
            <a:ext cx="8153400" cy="4495800"/>
          </a:xfrm>
        </p:spPr>
        <p:txBody>
          <a:bodyPr/>
          <a:lstStyle/>
          <a:p>
            <a:pPr eaLnBrk="1" hangingPunct="1"/>
            <a:r>
              <a:rPr lang="en-US" smtClean="0"/>
              <a:t>Perception of</a:t>
            </a:r>
          </a:p>
        </p:txBody>
      </p:sp>
      <p:graphicFrame>
        <p:nvGraphicFramePr>
          <p:cNvPr id="7" name="Content Placeholder 6"/>
          <p:cNvGraphicFramePr>
            <a:graphicFrameLocks/>
          </p:cNvGraphicFramePr>
          <p:nvPr/>
        </p:nvGraphicFramePr>
        <p:xfrm>
          <a:off x="533400" y="1752600"/>
          <a:ext cx="8385048"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612775" y="228600"/>
            <a:ext cx="8153400" cy="990600"/>
          </a:xfrm>
        </p:spPr>
        <p:txBody>
          <a:bodyPr/>
          <a:lstStyle/>
          <a:p>
            <a:pPr eaLnBrk="1" hangingPunct="1"/>
            <a:r>
              <a:rPr lang="en-US" smtClean="0"/>
              <a:t>GUIDING QUESTIONS</a:t>
            </a:r>
          </a:p>
        </p:txBody>
      </p:sp>
      <p:sp>
        <p:nvSpPr>
          <p:cNvPr id="4096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4096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BC0C766-A4DB-4B08-BE3C-C1A859FFFE81}" type="slidenum">
              <a:rPr lang="en-US"/>
              <a:pPr>
                <a:defRPr/>
              </a:pPr>
              <a:t>18</a:t>
            </a:fld>
            <a:endParaRPr lang="en-US" dirty="0"/>
          </a:p>
        </p:txBody>
      </p:sp>
      <p:sp>
        <p:nvSpPr>
          <p:cNvPr id="6" name="Content Placeholder 5"/>
          <p:cNvSpPr>
            <a:spLocks noGrp="1"/>
          </p:cNvSpPr>
          <p:nvPr>
            <p:ph sz="quarter" idx="1"/>
          </p:nvPr>
        </p:nvSpPr>
        <p:spPr>
          <a:xfrm>
            <a:off x="612775" y="1600200"/>
            <a:ext cx="8153400" cy="4495800"/>
          </a:xfrm>
        </p:spPr>
        <p:txBody>
          <a:bodyPr>
            <a:normAutofit lnSpcReduction="10000"/>
          </a:bodyPr>
          <a:lstStyle/>
          <a:p>
            <a:pPr marL="320040" indent="-320040" eaLnBrk="1" fontAlgn="auto" hangingPunct="1">
              <a:spcAft>
                <a:spcPts val="0"/>
              </a:spcAft>
              <a:buFont typeface="Wingdings"/>
              <a:buChar char=""/>
              <a:defRPr/>
            </a:pPr>
            <a:r>
              <a:rPr lang="en-US" dirty="0" smtClean="0"/>
              <a:t>Does the district have higher performing options readily available to students enrolled in the persistently low-achieving school identified for intervention?</a:t>
            </a:r>
          </a:p>
          <a:p>
            <a:pPr marL="320040" indent="-320040" eaLnBrk="1" fontAlgn="auto" hangingPunct="1">
              <a:spcAft>
                <a:spcPts val="0"/>
              </a:spcAft>
              <a:buFont typeface="Wingdings"/>
              <a:buChar char=""/>
              <a:defRPr/>
            </a:pPr>
            <a:r>
              <a:rPr lang="en-US" dirty="0" smtClean="0"/>
              <a:t>Does the school board and district leadership have the steely will required to follow-through on the difficult decisions involved with school closure?</a:t>
            </a:r>
          </a:p>
          <a:p>
            <a:pPr marL="320040" indent="-320040" eaLnBrk="1" fontAlgn="auto" hangingPunct="1">
              <a:spcAft>
                <a:spcPts val="0"/>
              </a:spcAft>
              <a:buFont typeface="Wingdings"/>
              <a:buChar char=""/>
              <a:defRPr/>
            </a:pPr>
            <a:r>
              <a:rPr lang="en-US" dirty="0" smtClean="0"/>
              <a:t>For high schools, how will you plan for potential tensions between students from different neighborhoods?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612775" y="228600"/>
            <a:ext cx="8153400" cy="990600"/>
          </a:xfrm>
        </p:spPr>
        <p:txBody>
          <a:bodyPr/>
          <a:lstStyle/>
          <a:p>
            <a:pPr eaLnBrk="1" hangingPunct="1"/>
            <a:r>
              <a:rPr lang="en-US" smtClean="0"/>
              <a:t>RESOURCES</a:t>
            </a:r>
          </a:p>
        </p:txBody>
      </p:sp>
      <p:sp>
        <p:nvSpPr>
          <p:cNvPr id="4301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4301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663FDA2-6583-4F8F-8812-E9392BA19FC5}" type="slidenum">
              <a:rPr lang="en-US"/>
              <a:pPr>
                <a:defRPr/>
              </a:pPr>
              <a:t>19</a:t>
            </a:fld>
            <a:endParaRPr lang="en-US" dirty="0"/>
          </a:p>
        </p:txBody>
      </p:sp>
      <p:sp>
        <p:nvSpPr>
          <p:cNvPr id="51205" name="Content Placeholder 5"/>
          <p:cNvSpPr>
            <a:spLocks noGrp="1"/>
          </p:cNvSpPr>
          <p:nvPr>
            <p:ph sz="quarter" idx="1"/>
          </p:nvPr>
        </p:nvSpPr>
        <p:spPr>
          <a:xfrm>
            <a:off x="612775" y="1600200"/>
            <a:ext cx="8150225" cy="4495800"/>
          </a:xfrm>
        </p:spPr>
        <p:txBody>
          <a:bodyPr/>
          <a:lstStyle/>
          <a:p>
            <a:pPr eaLnBrk="1" hangingPunct="1">
              <a:spcBef>
                <a:spcPct val="5000"/>
              </a:spcBef>
              <a:spcAft>
                <a:spcPct val="5000"/>
              </a:spcAft>
              <a:buFont typeface="Wingdings" pitchFamily="2" charset="2"/>
              <a:buNone/>
            </a:pPr>
            <a:r>
              <a:rPr lang="en-US" sz="1600" smtClean="0"/>
              <a:t>Brinson, D., &amp; Rhim, L. (2009). </a:t>
            </a:r>
            <a:r>
              <a:rPr lang="en-US" sz="1600" i="1" smtClean="0"/>
              <a:t>Breaking the habit of low performance</a:t>
            </a:r>
            <a:r>
              <a:rPr lang="en-US" sz="1600" smtClean="0"/>
              <a:t>. Lincoln, IL: Center on Innovation &amp; Improvement. Retrieved from </a:t>
            </a:r>
            <a:r>
              <a:rPr lang="en-US" sz="1600" smtClean="0">
                <a:hlinkClick r:id="rId3"/>
              </a:rPr>
              <a:t>http://www.centerii.org/survey</a:t>
            </a:r>
            <a:endParaRPr lang="en-US" sz="1600" smtClean="0"/>
          </a:p>
          <a:p>
            <a:pPr eaLnBrk="1" hangingPunct="1">
              <a:spcBef>
                <a:spcPct val="5000"/>
              </a:spcBef>
              <a:spcAft>
                <a:spcPct val="5000"/>
              </a:spcAft>
              <a:buFont typeface="Wingdings" pitchFamily="2" charset="2"/>
              <a:buNone/>
            </a:pPr>
            <a:r>
              <a:rPr lang="en-US" sz="1600" smtClean="0"/>
              <a:t>Kowal, J., &amp; Hassel, B. (2008). </a:t>
            </a:r>
            <a:r>
              <a:rPr lang="en-US" sz="1600" i="1" smtClean="0"/>
              <a:t>Closing troubled schools</a:t>
            </a:r>
            <a:r>
              <a:rPr lang="en-US" sz="1600" smtClean="0"/>
              <a:t>. Seattle, WA: Center on Reinventing Public Education.  Retrieved from </a:t>
            </a:r>
            <a:r>
              <a:rPr lang="en-US" sz="1600" u="sng" smtClean="0">
                <a:hlinkClick r:id="rId4"/>
              </a:rPr>
              <a:t>http://www.crpe.org/cs/crpe/view/csr_pubs/223</a:t>
            </a:r>
            <a:r>
              <a:rPr lang="en-US" sz="1600" smtClean="0"/>
              <a:t> </a:t>
            </a:r>
          </a:p>
          <a:p>
            <a:pPr eaLnBrk="1" hangingPunct="1">
              <a:spcBef>
                <a:spcPct val="5000"/>
              </a:spcBef>
              <a:spcAft>
                <a:spcPct val="5000"/>
              </a:spcAft>
              <a:buFont typeface="Wingdings" pitchFamily="2" charset="2"/>
              <a:buNone/>
            </a:pPr>
            <a:r>
              <a:rPr lang="en-US" sz="1600" smtClean="0"/>
              <a:t>Lane, B. (2009). </a:t>
            </a:r>
            <a:r>
              <a:rPr lang="en-US" sz="1600" i="1" smtClean="0"/>
              <a:t>Exploring the pathway to rapid district improvement.</a:t>
            </a:r>
            <a:r>
              <a:rPr lang="en-US" sz="1600" smtClean="0"/>
              <a:t> Lincoln, IL: Center on Innovation and Improvement. Retrieved from </a:t>
            </a:r>
            <a:r>
              <a:rPr lang="en-US" sz="1600" smtClean="0">
                <a:hlinkClick r:id="rId3"/>
              </a:rPr>
              <a:t>http://www.centerii.org/survey</a:t>
            </a:r>
            <a:endParaRPr lang="en-US" sz="1600" smtClean="0"/>
          </a:p>
          <a:p>
            <a:pPr eaLnBrk="1" hangingPunct="1">
              <a:spcBef>
                <a:spcPct val="5000"/>
              </a:spcBef>
              <a:spcAft>
                <a:spcPct val="5000"/>
              </a:spcAft>
              <a:buFont typeface="Wingdings" pitchFamily="2" charset="2"/>
              <a:buNone/>
            </a:pPr>
            <a:r>
              <a:rPr lang="en-US" sz="1600" smtClean="0"/>
              <a:t>Perlman, C. L., &amp; Redding, S. (Editors). (2010).</a:t>
            </a:r>
            <a:r>
              <a:rPr lang="en-US" sz="1600" i="1" smtClean="0"/>
              <a:t> Handbook on effective implementation of school improvement grants. </a:t>
            </a:r>
            <a:r>
              <a:rPr lang="en-US" sz="1600" smtClean="0"/>
              <a:t>Lincoln, IL: Center on Innovation &amp; Improvement. Retrieved from </a:t>
            </a:r>
            <a:r>
              <a:rPr lang="en-US" sz="1600" smtClean="0">
                <a:hlinkClick r:id="rId3"/>
              </a:rPr>
              <a:t>http://www.centerii.org/survey</a:t>
            </a:r>
            <a:r>
              <a:rPr lang="en-US" sz="1600" smtClean="0"/>
              <a:t> </a:t>
            </a:r>
          </a:p>
          <a:p>
            <a:pPr eaLnBrk="1" hangingPunct="1">
              <a:spcBef>
                <a:spcPct val="5000"/>
              </a:spcBef>
              <a:spcAft>
                <a:spcPct val="5000"/>
              </a:spcAft>
              <a:buFont typeface="Wingdings" pitchFamily="2" charset="2"/>
              <a:buNone/>
            </a:pPr>
            <a:r>
              <a:rPr lang="en-US" sz="1600" smtClean="0"/>
              <a:t>Redding, S. (2006). </a:t>
            </a:r>
            <a:r>
              <a:rPr lang="en-US" sz="1600" i="1" smtClean="0"/>
              <a:t>The mega system: Deciding. Learning. Connecting</a:t>
            </a:r>
            <a:r>
              <a:rPr lang="en-US" sz="1600" smtClean="0"/>
              <a:t>. Lincoln, IL: Academic Development Institute. Retrieved from </a:t>
            </a:r>
            <a:r>
              <a:rPr lang="en-US" sz="1600" smtClean="0">
                <a:hlinkClick r:id="rId3"/>
              </a:rPr>
              <a:t>http://www.centerii.org/survey</a:t>
            </a:r>
            <a:r>
              <a:rPr lang="en-US" sz="1600" smtClean="0"/>
              <a:t> </a:t>
            </a:r>
          </a:p>
          <a:p>
            <a:pPr eaLnBrk="1" hangingPunct="1">
              <a:spcBef>
                <a:spcPct val="5000"/>
              </a:spcBef>
              <a:spcAft>
                <a:spcPct val="5000"/>
              </a:spcAft>
              <a:buFont typeface="Wingdings" pitchFamily="2" charset="2"/>
              <a:buNone/>
            </a:pPr>
            <a:r>
              <a:rPr lang="en-US" sz="1600" smtClean="0"/>
              <a:t>Redding, S. (2010).</a:t>
            </a:r>
            <a:r>
              <a:rPr lang="en-US" sz="1600" i="1" smtClean="0"/>
              <a:t> Selecting the intervention model and partners. </a:t>
            </a:r>
            <a:r>
              <a:rPr lang="en-US" sz="1600" smtClean="0"/>
              <a:t>Lincoln, IL:</a:t>
            </a:r>
            <a:r>
              <a:rPr lang="en-US" sz="1600" i="1" smtClean="0"/>
              <a:t> </a:t>
            </a:r>
            <a:r>
              <a:rPr lang="en-US" sz="1600" smtClean="0"/>
              <a:t>Center on Innovation &amp; Improvement. Retrieved from </a:t>
            </a:r>
            <a:r>
              <a:rPr lang="en-US" sz="1600" smtClean="0">
                <a:hlinkClick r:id="rId3"/>
              </a:rPr>
              <a:t>http://www.centerii.org/survey</a:t>
            </a:r>
            <a:endParaRPr lang="en-US" sz="1600" smtClean="0"/>
          </a:p>
          <a:p>
            <a:pPr eaLnBrk="1" hangingPunct="1">
              <a:lnSpc>
                <a:spcPct val="80000"/>
              </a:lnSpc>
              <a:spcBef>
                <a:spcPct val="5000"/>
              </a:spcBef>
              <a:spcAft>
                <a:spcPct val="5000"/>
              </a:spcAft>
              <a:buFont typeface="Wingdings" pitchFamily="2" charset="2"/>
              <a:buNone/>
            </a:pPr>
            <a:r>
              <a:rPr lang="en-US" sz="1600" smtClean="0"/>
              <a:t>Redding, S., &amp; Walberg, H. (Eds.) (2008).</a:t>
            </a:r>
            <a:r>
              <a:rPr lang="en-US" sz="1600" i="1" smtClean="0"/>
              <a:t> Handbook on statewide systems of support. </a:t>
            </a:r>
            <a:r>
              <a:rPr lang="en-US" sz="1600" smtClean="0"/>
              <a:t>Lincoln, IL: Center on Innovation &amp; Improvement. Retrieved from </a:t>
            </a:r>
            <a:r>
              <a:rPr lang="en-US" sz="1600" smtClean="0">
                <a:hlinkClick r:id="rId3"/>
              </a:rPr>
              <a:t>http://www.centerii.org/survey</a:t>
            </a:r>
            <a:endParaRPr lang="en-US" sz="1600" smtClean="0"/>
          </a:p>
          <a:p>
            <a:pPr eaLnBrk="1" hangingPunct="1">
              <a:lnSpc>
                <a:spcPct val="80000"/>
              </a:lnSpc>
              <a:spcBef>
                <a:spcPct val="5000"/>
              </a:spcBef>
              <a:spcAft>
                <a:spcPct val="5000"/>
              </a:spcAft>
              <a:buFont typeface="Wingdings" pitchFamily="2" charset="2"/>
              <a:buNone/>
            </a:pPr>
            <a:r>
              <a:rPr lang="en-US" sz="1600" smtClean="0"/>
              <a:t>Steiner, L. (2009). </a:t>
            </a:r>
            <a:r>
              <a:rPr lang="en-US" sz="1600" i="1" smtClean="0"/>
              <a:t>Tough decisions: Closing persistently low-performing schools</a:t>
            </a:r>
            <a:r>
              <a:rPr lang="en-US" sz="1600" smtClean="0"/>
              <a:t>. Lincoln, IL: Center on Innovation &amp; Improvement. Retrieved from </a:t>
            </a:r>
            <a:r>
              <a:rPr lang="en-US" sz="1600" smtClean="0">
                <a:hlinkClick r:id="rId3"/>
              </a:rPr>
              <a:t>http://www.centerii.org/survey</a:t>
            </a:r>
            <a:endParaRPr lang="en-US" sz="1600" smtClean="0"/>
          </a:p>
          <a:p>
            <a:pPr eaLnBrk="1" hangingPunct="1">
              <a:spcBef>
                <a:spcPct val="5000"/>
              </a:spcBef>
              <a:spcAft>
                <a:spcPct val="5000"/>
              </a:spcAft>
              <a:buFont typeface="Wingdings" pitchFamily="2" charset="2"/>
              <a:buNone/>
            </a:pPr>
            <a:r>
              <a:rPr lang="en-US" sz="1600" smtClean="0"/>
              <a:t>Walberg, H. J. (Ed.). (2007). </a:t>
            </a:r>
            <a:r>
              <a:rPr lang="en-US" sz="1600" i="1" smtClean="0"/>
              <a:t>Handbook on restructuring and substantial school improvement.</a:t>
            </a:r>
            <a:r>
              <a:rPr lang="en-US" sz="1600" smtClean="0"/>
              <a:t> Lincoln, IL: Center on Innovation and Improvement. Retrieved from </a:t>
            </a:r>
            <a:r>
              <a:rPr lang="en-US" sz="1600" smtClean="0">
                <a:hlinkClick r:id="rId3"/>
              </a:rPr>
              <a:t>http://www.centerii.org/survey</a:t>
            </a:r>
            <a:endParaRPr lang="en-US" sz="1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a:xfrm>
            <a:off x="609600" y="152400"/>
            <a:ext cx="8153400" cy="1219200"/>
          </a:xfrm>
        </p:spPr>
        <p:txBody>
          <a:bodyPr/>
          <a:lstStyle/>
          <a:p>
            <a:pPr algn="ctr"/>
            <a:r>
              <a:rPr lang="en-US" sz="4000" b="1" smtClean="0"/>
              <a:t>National Network of State School Improvement Leaders (NNSSIL)</a:t>
            </a:r>
          </a:p>
        </p:txBody>
      </p:sp>
      <p:sp>
        <p:nvSpPr>
          <p:cNvPr id="16386" name="Rectangle 3"/>
          <p:cNvSpPr>
            <a:spLocks noGrp="1"/>
          </p:cNvSpPr>
          <p:nvPr>
            <p:ph type="body" idx="4294967295"/>
          </p:nvPr>
        </p:nvSpPr>
        <p:spPr>
          <a:xfrm>
            <a:off x="609600" y="1524000"/>
            <a:ext cx="8153400" cy="1524000"/>
          </a:xfrm>
        </p:spPr>
        <p:txBody>
          <a:bodyPr/>
          <a:lstStyle/>
          <a:p>
            <a:pPr fontAlgn="t">
              <a:lnSpc>
                <a:spcPct val="90000"/>
              </a:lnSpc>
              <a:buFont typeface="Wingdings" pitchFamily="2" charset="2"/>
              <a:buNone/>
            </a:pPr>
            <a:r>
              <a:rPr lang="en-US" sz="2800" b="1" u="sng" smtClean="0"/>
              <a:t>Mission</a:t>
            </a:r>
          </a:p>
          <a:p>
            <a:pPr fontAlgn="t">
              <a:lnSpc>
                <a:spcPct val="90000"/>
              </a:lnSpc>
              <a:buFont typeface="Wingdings" pitchFamily="2" charset="2"/>
              <a:buNone/>
            </a:pPr>
            <a:r>
              <a:rPr lang="en-US" sz="2500" b="1" i="1" smtClean="0"/>
              <a:t>	</a:t>
            </a:r>
            <a:r>
              <a:rPr lang="en-US" sz="2000" b="1" i="1" smtClean="0"/>
              <a:t>To provide collegial support among state leaders of school improvement to build, utilize and disseminate a robust body of knowledge of professional practices leading to systemic educational change.</a:t>
            </a:r>
          </a:p>
          <a:p>
            <a:pPr fontAlgn="t">
              <a:lnSpc>
                <a:spcPct val="90000"/>
              </a:lnSpc>
              <a:buFont typeface="Wingdings" pitchFamily="2" charset="2"/>
              <a:buNone/>
            </a:pPr>
            <a:endParaRPr lang="en-US" sz="2000" b="1" i="1" smtClean="0"/>
          </a:p>
        </p:txBody>
      </p:sp>
      <p:pic>
        <p:nvPicPr>
          <p:cNvPr id="16387" name="Picture 4" descr="USMap"/>
          <p:cNvPicPr>
            <a:picLocks noChangeAspect="1" noChangeArrowheads="1"/>
          </p:cNvPicPr>
          <p:nvPr/>
        </p:nvPicPr>
        <p:blipFill>
          <a:blip r:embed="rId3"/>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3200400"/>
            <a:ext cx="3902075" cy="2347913"/>
          </a:xfrm>
          <a:prstGeom prst="rect">
            <a:avLst/>
          </a:prstGeom>
          <a:noFill/>
          <a:ln w="9525">
            <a:noFill/>
            <a:miter lim="800000"/>
            <a:headEnd/>
            <a:tailEnd/>
          </a:ln>
        </p:spPr>
        <p:txBody>
          <a:bodyPr>
            <a:spAutoFit/>
          </a:bodyPr>
          <a:lstStyle/>
          <a:p>
            <a:r>
              <a:rPr lang="en-US" sz="2800" b="1" u="sng">
                <a:latin typeface="Tw Cen MT" pitchFamily="34" charset="0"/>
              </a:rPr>
              <a:t>Membership</a:t>
            </a:r>
          </a:p>
          <a:p>
            <a:pPr>
              <a:buClr>
                <a:schemeClr val="hlink"/>
              </a:buClr>
              <a:buFont typeface="Wingdings" pitchFamily="2" charset="2"/>
              <a:buChar char="¨"/>
            </a:pPr>
            <a:r>
              <a:rPr lang="en-US" sz="2000" b="1" i="1">
                <a:latin typeface="Tw Cen MT" pitchFamily="34" charset="0"/>
              </a:rPr>
              <a:t>  50+ SEAs and territories</a:t>
            </a:r>
          </a:p>
          <a:p>
            <a:pPr>
              <a:buClr>
                <a:schemeClr val="hlink"/>
              </a:buClr>
              <a:buFont typeface="Wingdings" pitchFamily="2" charset="2"/>
              <a:buChar char="¨"/>
            </a:pPr>
            <a:r>
              <a:rPr lang="en-US" sz="2000" b="1" i="1">
                <a:latin typeface="Tw Cen MT" pitchFamily="34" charset="0"/>
              </a:rPr>
              <a:t>  16 Regional Comprehensive</a:t>
            </a:r>
          </a:p>
          <a:p>
            <a:pPr>
              <a:buClr>
                <a:schemeClr val="hlink"/>
              </a:buClr>
              <a:buFont typeface="Wingdings" pitchFamily="2" charset="2"/>
              <a:buNone/>
            </a:pPr>
            <a:r>
              <a:rPr lang="en-US" sz="2000" b="1" i="1">
                <a:latin typeface="Tw Cen MT" pitchFamily="34" charset="0"/>
              </a:rPr>
              <a:t>       Centers (RCCs)</a:t>
            </a:r>
          </a:p>
          <a:p>
            <a:pPr>
              <a:buClr>
                <a:schemeClr val="hlink"/>
              </a:buClr>
              <a:buFont typeface="Wingdings" pitchFamily="2" charset="2"/>
              <a:buChar char="¨"/>
            </a:pPr>
            <a:r>
              <a:rPr lang="en-US" sz="2000" b="1" i="1">
                <a:latin typeface="Tw Cen MT" pitchFamily="34" charset="0"/>
              </a:rPr>
              <a:t>  CII &amp; CCSSO as administrative</a:t>
            </a:r>
          </a:p>
          <a:p>
            <a:pPr>
              <a:buClr>
                <a:schemeClr val="hlink"/>
              </a:buClr>
              <a:buFont typeface="Wingdings" pitchFamily="2" charset="2"/>
              <a:buNone/>
            </a:pPr>
            <a:r>
              <a:rPr lang="en-US" sz="2000" b="1" i="1">
                <a:latin typeface="Tw Cen MT" pitchFamily="34" charset="0"/>
              </a:rPr>
              <a:t>       partners</a:t>
            </a:r>
          </a:p>
          <a:p>
            <a:endParaRPr lang="en-US" sz="2000" i="1">
              <a:latin typeface="Tw Cen MT" pitchFamily="34" charset="0"/>
            </a:endParaRPr>
          </a:p>
        </p:txBody>
      </p:sp>
      <p:sp>
        <p:nvSpPr>
          <p:cNvPr id="16389" name="Text Box 6"/>
          <p:cNvSpPr txBox="1">
            <a:spLocks noChangeArrowheads="1"/>
          </p:cNvSpPr>
          <p:nvPr/>
        </p:nvSpPr>
        <p:spPr bwMode="auto">
          <a:xfrm>
            <a:off x="1066800" y="5410200"/>
            <a:ext cx="7239000" cy="457200"/>
          </a:xfrm>
          <a:prstGeom prst="rect">
            <a:avLst/>
          </a:prstGeom>
          <a:noFill/>
          <a:ln w="9525">
            <a:noFill/>
            <a:miter lim="800000"/>
            <a:headEnd/>
            <a:tailEnd/>
          </a:ln>
        </p:spPr>
        <p:txBody>
          <a:bodyPr>
            <a:spAutoFit/>
          </a:bodyPr>
          <a:lstStyle/>
          <a:p>
            <a:pPr>
              <a:spcBef>
                <a:spcPct val="50000"/>
              </a:spcBef>
            </a:pPr>
            <a:r>
              <a:rPr lang="en-US" sz="2400" b="1">
                <a:latin typeface="Tw Cen MT" pitchFamily="34" charset="0"/>
              </a:rPr>
              <a:t>For more information: http://www.centerii.org/leaders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09600" y="228600"/>
            <a:ext cx="8305800" cy="1143000"/>
          </a:xfrm>
        </p:spPr>
        <p:txBody>
          <a:bodyPr/>
          <a:lstStyle/>
          <a:p>
            <a:pPr eaLnBrk="1" hangingPunct="1"/>
            <a:r>
              <a:rPr lang="en-US" smtClean="0"/>
              <a:t>FURTHER QUESTIONS….</a:t>
            </a:r>
          </a:p>
        </p:txBody>
      </p:sp>
      <p:sp>
        <p:nvSpPr>
          <p:cNvPr id="53250" name="Rectangle 3"/>
          <p:cNvSpPr>
            <a:spLocks noGrp="1" noChangeArrowheads="1"/>
          </p:cNvSpPr>
          <p:nvPr>
            <p:ph sz="quarter" idx="1"/>
          </p:nvPr>
        </p:nvSpPr>
        <p:spPr>
          <a:xfrm>
            <a:off x="762000" y="2057400"/>
            <a:ext cx="7391400" cy="1600200"/>
          </a:xfrm>
        </p:spPr>
        <p:txBody>
          <a:bodyPr/>
          <a:lstStyle/>
          <a:p>
            <a:pPr algn="ctr" eaLnBrk="1" hangingPunct="1">
              <a:spcBef>
                <a:spcPts val="600"/>
              </a:spcBef>
              <a:buFont typeface="Wingdings" pitchFamily="2" charset="2"/>
              <a:buNone/>
              <a:tabLst>
                <a:tab pos="347663" algn="l"/>
              </a:tabLst>
            </a:pPr>
            <a:endParaRPr lang="en-US" sz="3200" smtClean="0">
              <a:solidFill>
                <a:schemeClr val="accent1"/>
              </a:solidFill>
            </a:endParaRPr>
          </a:p>
          <a:p>
            <a:pPr algn="ctr" eaLnBrk="1" hangingPunct="1">
              <a:spcBef>
                <a:spcPts val="600"/>
              </a:spcBef>
              <a:buFont typeface="Wingdings" pitchFamily="2" charset="2"/>
              <a:buNone/>
              <a:tabLst>
                <a:tab pos="347663" algn="l"/>
              </a:tabLst>
            </a:pPr>
            <a:r>
              <a:rPr lang="en-US" sz="5400" b="1" smtClean="0">
                <a:solidFill>
                  <a:schemeClr val="accent1"/>
                </a:solidFill>
              </a:rPr>
              <a:t>www.centerii.org</a:t>
            </a:r>
          </a:p>
          <a:p>
            <a:pPr algn="ctr" eaLnBrk="1" hangingPunct="1">
              <a:lnSpc>
                <a:spcPct val="120000"/>
              </a:lnSpc>
              <a:spcBef>
                <a:spcPts val="600"/>
              </a:spcBef>
              <a:buFont typeface="Wingdings" pitchFamily="2" charset="2"/>
              <a:buNone/>
              <a:tabLst>
                <a:tab pos="347663" algn="l"/>
              </a:tabLst>
            </a:pPr>
            <a:endParaRPr lang="en-US" sz="3200" smtClean="0">
              <a:solidFill>
                <a:schemeClr val="accent1"/>
              </a:solidFill>
            </a:endParaRPr>
          </a:p>
          <a:p>
            <a:pPr algn="ctr" eaLnBrk="1" hangingPunct="1">
              <a:lnSpc>
                <a:spcPct val="120000"/>
              </a:lnSpc>
              <a:spcBef>
                <a:spcPts val="600"/>
              </a:spcBef>
              <a:buFont typeface="Wingdings" pitchFamily="2" charset="2"/>
              <a:buNone/>
              <a:tabLst>
                <a:tab pos="347663" algn="l"/>
              </a:tabLst>
            </a:pPr>
            <a:r>
              <a:rPr lang="en-US" sz="2000" smtClean="0"/>
              <a:t> </a:t>
            </a:r>
          </a:p>
        </p:txBody>
      </p:sp>
      <p:sp>
        <p:nvSpPr>
          <p:cNvPr id="53251" name="Rectangle 9"/>
          <p:cNvSpPr>
            <a:spLocks noChangeArrowheads="1"/>
          </p:cNvSpPr>
          <p:nvPr/>
        </p:nvSpPr>
        <p:spPr bwMode="auto">
          <a:xfrm>
            <a:off x="609600" y="4267200"/>
            <a:ext cx="8001000" cy="1795463"/>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a:solidFill>
                  <a:schemeClr val="accent1"/>
                </a:solidFill>
                <a:latin typeface="Tw Cen MT" pitchFamily="34" charset="0"/>
              </a:rPr>
              <a:t>Webinar citation:</a:t>
            </a:r>
          </a:p>
          <a:p>
            <a:pPr>
              <a:tabLst>
                <a:tab pos="347663" algn="l"/>
              </a:tabLst>
            </a:pPr>
            <a:r>
              <a:rPr lang="en-US" b="1">
                <a:latin typeface="Tw Cen MT" pitchFamily="34" charset="0"/>
              </a:rPr>
              <a:t>Center on Innovation &amp; Improvement (Writer, Producer), &amp; Council of Chief State School Officers (Producer). (2010, March). </a:t>
            </a:r>
            <a:r>
              <a:rPr lang="en-US" b="1" i="1">
                <a:latin typeface="Tw Cen MT" pitchFamily="34" charset="0"/>
              </a:rPr>
              <a:t>School improvement Grant (SIG) intervention models: The closure model.</a:t>
            </a:r>
            <a:r>
              <a:rPr lang="en-US" b="1">
                <a:latin typeface="Tw Cen MT" pitchFamily="34" charset="0"/>
              </a:rPr>
              <a:t> [audiovisual recording]. Prepared for the National Network of State School Improvement Leaders. Lincoln, IL: Center on Innovation &amp; Improvement. Retrieved from http://www.centerii.org/</a:t>
            </a:r>
          </a:p>
        </p:txBody>
      </p:sp>
      <p:sp>
        <p:nvSpPr>
          <p:cNvPr id="4506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45061"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3"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9CCF0DEF-7D75-4A9C-92B8-AF785F5C5686}" type="slidenum">
              <a:rPr lang="en-US"/>
              <a:pPr>
                <a:defRPr/>
              </a:pPr>
              <a:t>20</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0"/>
            <a:ext cx="9144000" cy="1295400"/>
          </a:xfrm>
        </p:spPr>
        <p:txBody>
          <a:bodyPr/>
          <a:lstStyle/>
          <a:p>
            <a:pPr>
              <a:defRPr/>
            </a:pPr>
            <a:r>
              <a:rPr lang="en-US" sz="1600" b="1" dirty="0" smtClean="0"/>
              <a:t>COMPREHENSIVE TECHNICAL ASSISTANCE CENTERS</a:t>
            </a:r>
            <a:r>
              <a:rPr lang="en-US" sz="1600" b="1" i="1" dirty="0" smtClean="0"/>
              <a:t/>
            </a:r>
            <a:br>
              <a:rPr lang="en-US" sz="1600" b="1" i="1" dirty="0" smtClean="0"/>
            </a:br>
            <a:r>
              <a:rPr lang="en-US" sz="16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sz="4800" dirty="0"/>
          </a:p>
        </p:txBody>
      </p:sp>
      <p:sp>
        <p:nvSpPr>
          <p:cNvPr id="18434" name="Content Placeholder 9"/>
          <p:cNvSpPr>
            <a:spLocks noGrp="1"/>
          </p:cNvSpPr>
          <p:nvPr>
            <p:ph type="subTitle" idx="1"/>
          </p:nvPr>
        </p:nvSpPr>
        <p:spPr>
          <a:xfrm>
            <a:off x="0" y="228600"/>
            <a:ext cx="5029200" cy="6507163"/>
          </a:xfrm>
        </p:spPr>
        <p:txBody>
          <a:bodyPr/>
          <a:lstStyle/>
          <a:p>
            <a:r>
              <a:rPr lang="en-US" sz="1600" b="1" i="1" smtClean="0"/>
              <a:t>NATIONAL CONTENT CENTERS</a:t>
            </a:r>
          </a:p>
          <a:p>
            <a:pPr algn="just">
              <a:spcBef>
                <a:spcPct val="0"/>
              </a:spcBef>
            </a:pPr>
            <a:r>
              <a:rPr lang="en-US" sz="1600" smtClean="0"/>
              <a:t>Assessment and Accountability Comprehensive Center</a:t>
            </a:r>
          </a:p>
          <a:p>
            <a:pPr>
              <a:spcBef>
                <a:spcPct val="0"/>
              </a:spcBef>
            </a:pPr>
            <a:r>
              <a:rPr lang="en-US" sz="1600" b="1" smtClean="0"/>
              <a:t>Center on Innovation &amp; Improvement</a:t>
            </a:r>
          </a:p>
          <a:p>
            <a:pPr>
              <a:spcBef>
                <a:spcPct val="0"/>
              </a:spcBef>
            </a:pPr>
            <a:r>
              <a:rPr lang="en-US" sz="1600" smtClean="0"/>
              <a:t>Center on Instruction</a:t>
            </a:r>
          </a:p>
          <a:p>
            <a:pPr>
              <a:spcBef>
                <a:spcPct val="0"/>
              </a:spcBef>
            </a:pPr>
            <a:r>
              <a:rPr lang="en-US" sz="1600" smtClean="0"/>
              <a:t>National Comprehensive Center for Teacher Quality</a:t>
            </a:r>
          </a:p>
          <a:p>
            <a:pPr>
              <a:spcBef>
                <a:spcPct val="0"/>
              </a:spcBef>
            </a:pPr>
            <a:r>
              <a:rPr lang="en-US" sz="1600" smtClean="0"/>
              <a:t>National High School Center</a:t>
            </a:r>
          </a:p>
          <a:p>
            <a:endParaRPr lang="en-US" sz="1400" smtClean="0"/>
          </a:p>
          <a:p>
            <a:pPr algn="ctr"/>
            <a:r>
              <a:rPr lang="en-US" sz="1800" b="1" smtClean="0"/>
              <a:t>For directory of the centers </a:t>
            </a:r>
          </a:p>
          <a:p>
            <a:pPr algn="ctr"/>
            <a:r>
              <a:rPr lang="en-US" sz="1800" b="1" smtClean="0"/>
              <a:t>see:  </a:t>
            </a:r>
            <a:r>
              <a:rPr lang="en-US" sz="1800" b="1" u="sng" smtClean="0">
                <a:hlinkClick r:id="rId3"/>
              </a:rPr>
              <a:t>www.centerii.org</a:t>
            </a:r>
            <a:endParaRPr lang="en-US" sz="1800" b="1" u="sng" smtClean="0"/>
          </a:p>
          <a:p>
            <a:endParaRPr lang="en-US" sz="1800" b="1" u="sng" smtClean="0"/>
          </a:p>
          <a:p>
            <a:endParaRPr lang="en-US" sz="1800" b="1" u="sng" smtClean="0"/>
          </a:p>
          <a:p>
            <a:endParaRPr lang="en-US" sz="1600" smtClean="0"/>
          </a:p>
          <a:p>
            <a:endParaRPr lang="en-US" sz="1200" smtClean="0"/>
          </a:p>
        </p:txBody>
      </p:sp>
      <p:sp>
        <p:nvSpPr>
          <p:cNvPr id="4" name="Date Placeholder 3"/>
          <p:cNvSpPr>
            <a:spLocks noGrp="1"/>
          </p:cNvSpPr>
          <p:nvPr>
            <p:ph type="dt" sz="quarter" idx="10"/>
          </p:nvPr>
        </p:nvSpPr>
        <p:spPr/>
        <p:txBody>
          <a:bodyPr wrap="square" lIns="91440" tIns="45720" rIns="91440" bIns="45720" numCol="1" compatLnSpc="1">
            <a:prstTxWarp prst="textNoShape">
              <a:avLst/>
            </a:prstTxWarp>
          </a:bodyPr>
          <a:lstStyle/>
          <a:p>
            <a:pPr fontAlgn="base">
              <a:spcBef>
                <a:spcPct val="0"/>
              </a:spcBef>
              <a:spcAft>
                <a:spcPct val="0"/>
              </a:spcAft>
              <a:defRPr/>
            </a:pPr>
            <a:endParaRPr lang="en-US" smtClean="0"/>
          </a:p>
        </p:txBody>
      </p:sp>
      <p:sp>
        <p:nvSpPr>
          <p:cNvPr id="18436" name="Content Placeholder 10"/>
          <p:cNvSpPr>
            <a:spLocks noGrp="1"/>
          </p:cNvSpPr>
          <p:nvPr>
            <p:ph sz="quarter" idx="4294967295"/>
          </p:nvPr>
        </p:nvSpPr>
        <p:spPr>
          <a:xfrm>
            <a:off x="4997450" y="1524000"/>
            <a:ext cx="4146550" cy="4572000"/>
          </a:xfrm>
        </p:spPr>
        <p:txBody>
          <a:bodyPr/>
          <a:lstStyle/>
          <a:p>
            <a:pPr>
              <a:buFont typeface="Wingdings" pitchFamily="2" charset="2"/>
              <a:buNone/>
            </a:pPr>
            <a:r>
              <a:rPr lang="en-US" sz="1600" b="1" i="1" smtClean="0"/>
              <a:t>REGIONAL COMPREHENSIVE CENTERS</a:t>
            </a:r>
          </a:p>
          <a:p>
            <a:pPr>
              <a:spcBef>
                <a:spcPct val="0"/>
              </a:spcBef>
            </a:pPr>
            <a:r>
              <a:rPr lang="en-US" sz="1600" smtClean="0"/>
              <a:t>Alaska Comprehensive Center </a:t>
            </a:r>
          </a:p>
          <a:p>
            <a:pPr>
              <a:spcBef>
                <a:spcPct val="0"/>
              </a:spcBef>
            </a:pPr>
            <a:r>
              <a:rPr lang="en-US" sz="1600" smtClean="0"/>
              <a:t>Appalachia Region Comprehensive Center </a:t>
            </a:r>
          </a:p>
          <a:p>
            <a:pPr>
              <a:spcBef>
                <a:spcPct val="0"/>
              </a:spcBef>
            </a:pPr>
            <a:r>
              <a:rPr lang="en-US" sz="1600" smtClean="0"/>
              <a:t>California Comprehensive Center </a:t>
            </a:r>
          </a:p>
          <a:p>
            <a:pPr>
              <a:spcBef>
                <a:spcPct val="0"/>
              </a:spcBef>
            </a:pPr>
            <a:r>
              <a:rPr lang="en-US" sz="1600" smtClean="0"/>
              <a:t>Florida &amp; Islands Comprehensive Center </a:t>
            </a:r>
          </a:p>
          <a:p>
            <a:pPr>
              <a:spcBef>
                <a:spcPct val="0"/>
              </a:spcBef>
            </a:pPr>
            <a:r>
              <a:rPr lang="en-US" sz="1600" smtClean="0"/>
              <a:t>Great Lakes East Comprehensive Center </a:t>
            </a:r>
          </a:p>
          <a:p>
            <a:pPr>
              <a:spcBef>
                <a:spcPct val="0"/>
              </a:spcBef>
            </a:pPr>
            <a:r>
              <a:rPr lang="en-US" sz="1600" smtClean="0"/>
              <a:t>Great Lakes West Region Comprehensive Center </a:t>
            </a:r>
          </a:p>
          <a:p>
            <a:pPr>
              <a:spcBef>
                <a:spcPct val="0"/>
              </a:spcBef>
            </a:pPr>
            <a:r>
              <a:rPr lang="en-US" sz="1600" smtClean="0"/>
              <a:t>The Mid-Atlantic Comprehensive Center </a:t>
            </a:r>
          </a:p>
          <a:p>
            <a:pPr>
              <a:spcBef>
                <a:spcPct val="0"/>
              </a:spcBef>
            </a:pPr>
            <a:r>
              <a:rPr lang="en-US" sz="1600" smtClean="0"/>
              <a:t>Mid-Continent Comprehensive Center </a:t>
            </a:r>
          </a:p>
          <a:p>
            <a:pPr>
              <a:spcBef>
                <a:spcPct val="0"/>
              </a:spcBef>
            </a:pPr>
            <a:r>
              <a:rPr lang="en-US" sz="1600" smtClean="0"/>
              <a:t>New England Comprehensive </a:t>
            </a:r>
          </a:p>
          <a:p>
            <a:pPr>
              <a:spcBef>
                <a:spcPct val="0"/>
              </a:spcBef>
            </a:pPr>
            <a:r>
              <a:rPr lang="en-US" sz="1600" smtClean="0"/>
              <a:t>New York Comprehensive </a:t>
            </a:r>
          </a:p>
          <a:p>
            <a:pPr>
              <a:spcBef>
                <a:spcPct val="0"/>
              </a:spcBef>
            </a:pPr>
            <a:r>
              <a:rPr lang="en-US" sz="1600" smtClean="0"/>
              <a:t>North Central Comprehensive Center </a:t>
            </a:r>
          </a:p>
          <a:p>
            <a:pPr>
              <a:spcBef>
                <a:spcPct val="0"/>
              </a:spcBef>
            </a:pPr>
            <a:r>
              <a:rPr lang="en-US" sz="1600" smtClean="0"/>
              <a:t>Northwest Regional Comprehensive </a:t>
            </a:r>
          </a:p>
          <a:p>
            <a:pPr>
              <a:spcBef>
                <a:spcPct val="0"/>
              </a:spcBef>
            </a:pPr>
            <a:r>
              <a:rPr lang="en-US" sz="1600" smtClean="0"/>
              <a:t>Pacific Comprehensive Center </a:t>
            </a:r>
          </a:p>
          <a:p>
            <a:pPr>
              <a:spcBef>
                <a:spcPct val="0"/>
              </a:spcBef>
            </a:pPr>
            <a:r>
              <a:rPr lang="en-US" sz="1600" smtClean="0"/>
              <a:t>Southeast Comprehensive </a:t>
            </a:r>
          </a:p>
          <a:p>
            <a:pPr>
              <a:spcBef>
                <a:spcPct val="0"/>
              </a:spcBef>
            </a:pPr>
            <a:r>
              <a:rPr lang="en-US" sz="1600" smtClean="0"/>
              <a:t>Southwest Comprehensive Center </a:t>
            </a:r>
          </a:p>
          <a:p>
            <a:pPr>
              <a:spcBef>
                <a:spcPct val="0"/>
              </a:spcBef>
            </a:pPr>
            <a:r>
              <a:rPr lang="en-US" sz="1600" smtClean="0"/>
              <a:t>Texas Comprehensive Center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pPr algn="ctr"/>
            <a:r>
              <a:rPr lang="en-US" b="1" smtClean="0"/>
              <a:t>Featured Presenter</a:t>
            </a:r>
          </a:p>
        </p:txBody>
      </p:sp>
      <p:pic>
        <p:nvPicPr>
          <p:cNvPr id="20482" name="Picture 4" descr="Lauren"/>
          <p:cNvPicPr>
            <a:picLocks noGrp="1" noChangeAspect="1" noChangeArrowheads="1"/>
          </p:cNvPicPr>
          <p:nvPr>
            <p:ph type="body" idx="4294967295"/>
          </p:nvPr>
        </p:nvPicPr>
        <p:blipFill>
          <a:blip r:embed="rId3"/>
          <a:srcRect/>
          <a:stretch>
            <a:fillRect/>
          </a:stretch>
        </p:blipFill>
        <p:spPr>
          <a:xfrm>
            <a:off x="2514600" y="1371600"/>
            <a:ext cx="4359275" cy="3268663"/>
          </a:xfrm>
        </p:spPr>
      </p:pic>
      <p:sp>
        <p:nvSpPr>
          <p:cNvPr id="20483" name="Text Box 5"/>
          <p:cNvSpPr txBox="1">
            <a:spLocks noChangeArrowheads="1"/>
          </p:cNvSpPr>
          <p:nvPr/>
        </p:nvSpPr>
        <p:spPr bwMode="auto">
          <a:xfrm>
            <a:off x="381000" y="4724400"/>
            <a:ext cx="8229600" cy="1066800"/>
          </a:xfrm>
          <a:prstGeom prst="rect">
            <a:avLst/>
          </a:prstGeom>
          <a:noFill/>
          <a:ln w="9525">
            <a:noFill/>
            <a:miter lim="800000"/>
            <a:headEnd/>
            <a:tailEnd/>
          </a:ln>
        </p:spPr>
        <p:txBody>
          <a:bodyPr>
            <a:spAutoFit/>
          </a:bodyPr>
          <a:lstStyle/>
          <a:p>
            <a:pPr algn="ctr"/>
            <a:r>
              <a:rPr lang="en-US" sz="2400" b="1">
                <a:latin typeface="Tw Cen MT" pitchFamily="34" charset="0"/>
              </a:rPr>
              <a:t>Lauren Morando Rhim  </a:t>
            </a:r>
          </a:p>
          <a:p>
            <a:pPr algn="ctr"/>
            <a:r>
              <a:rPr lang="en-US" sz="2000" b="1">
                <a:latin typeface="Tw Cen MT" pitchFamily="34" charset="0"/>
              </a:rPr>
              <a:t>Member, Scientific Council, Center on Innovation &amp; Improvement </a:t>
            </a:r>
          </a:p>
          <a:p>
            <a:pPr algn="ctr"/>
            <a:r>
              <a:rPr lang="en-US" sz="2000" b="1">
                <a:latin typeface="Tw Cen MT" pitchFamily="34" charset="0"/>
              </a:rPr>
              <a:t>and Education Consultant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49963"/>
            <a:ext cx="6705600" cy="685800"/>
          </a:xfrm>
        </p:spPr>
        <p:txBody>
          <a:bodyPr>
            <a:normAutofit fontScale="77500" lnSpcReduction="20000"/>
          </a:bodyPr>
          <a:lstStyle/>
          <a:p>
            <a:pPr eaLnBrk="1" fontAlgn="auto" hangingPunct="1">
              <a:spcAft>
                <a:spcPts val="0"/>
              </a:spcAft>
              <a:buFont typeface="Wingdings"/>
              <a:buNone/>
              <a:defRPr/>
            </a:pPr>
            <a:r>
              <a:rPr lang="en-US" dirty="0" smtClean="0"/>
              <a:t>Lauren Morando Rhim</a:t>
            </a:r>
          </a:p>
          <a:p>
            <a:pPr eaLnBrk="1" fontAlgn="auto" hangingPunct="1">
              <a:spcAft>
                <a:spcPts val="0"/>
              </a:spcAft>
              <a:buFont typeface="Wingdings"/>
              <a:buNone/>
              <a:defRPr/>
            </a:pPr>
            <a:r>
              <a:rPr lang="en-US" dirty="0" smtClean="0"/>
              <a:t>LMR Consulting</a:t>
            </a:r>
            <a:endParaRPr lang="en-US" dirty="0"/>
          </a:p>
        </p:txBody>
      </p:sp>
      <p:sp>
        <p:nvSpPr>
          <p:cNvPr id="5" name="Title 1"/>
          <p:cNvSpPr txBox="1">
            <a:spLocks/>
          </p:cNvSpPr>
          <p:nvPr/>
        </p:nvSpPr>
        <p:spPr>
          <a:xfrm>
            <a:off x="381000" y="457200"/>
            <a:ext cx="8458200" cy="5410200"/>
          </a:xfrm>
          <a:prstGeom prst="rect">
            <a:avLst/>
          </a:prstGeom>
        </p:spPr>
        <p:txBody>
          <a:bodyPr anchor="b">
            <a:normAutofit/>
          </a:bodyPr>
          <a:lstStyle/>
          <a:p>
            <a:pPr algn="ctr" fontAlgn="auto">
              <a:spcAft>
                <a:spcPts val="0"/>
              </a:spcAft>
              <a:defRPr/>
            </a:pPr>
            <a:r>
              <a:rPr lang="en-US" sz="4800" i="1" cap="all" dirty="0">
                <a:solidFill>
                  <a:schemeClr val="tx2"/>
                </a:solidFill>
                <a:latin typeface="+mj-lt"/>
                <a:ea typeface="+mj-ea"/>
                <a:cs typeface="+mj-cs"/>
              </a:rPr>
              <a:t>The Closure Model</a:t>
            </a:r>
            <a:r>
              <a:rPr lang="en-US" sz="4400" i="1" cap="all" dirty="0">
                <a:solidFill>
                  <a:schemeClr val="tx2"/>
                </a:solidFill>
                <a:latin typeface="+mj-lt"/>
                <a:ea typeface="+mj-ea"/>
                <a:cs typeface="+mj-cs"/>
              </a:rPr>
              <a:t/>
            </a:r>
            <a:br>
              <a:rPr lang="en-US" sz="4400" i="1"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endParaRPr lang="en-US" sz="4400" cap="all" dirty="0">
              <a:solidFill>
                <a:schemeClr val="tx2"/>
              </a:solidFill>
              <a:latin typeface="+mj-lt"/>
              <a:ea typeface="+mj-ea"/>
              <a:cs typeface="+mj-cs"/>
            </a:endParaRPr>
          </a:p>
        </p:txBody>
      </p:sp>
      <p:sp>
        <p:nvSpPr>
          <p:cNvPr id="22531" name="TextBox 6"/>
          <p:cNvSpPr txBox="1">
            <a:spLocks noChangeArrowheads="1"/>
          </p:cNvSpPr>
          <p:nvPr/>
        </p:nvSpPr>
        <p:spPr bwMode="auto">
          <a:xfrm>
            <a:off x="304800" y="6248400"/>
            <a:ext cx="1828800" cy="369888"/>
          </a:xfrm>
          <a:prstGeom prst="rect">
            <a:avLst/>
          </a:prstGeom>
          <a:noFill/>
          <a:ln w="9525">
            <a:noFill/>
            <a:miter lim="800000"/>
            <a:headEnd/>
            <a:tailEnd/>
          </a:ln>
        </p:spPr>
        <p:txBody>
          <a:bodyPr>
            <a:spAutoFit/>
          </a:bodyPr>
          <a:lstStyle/>
          <a:p>
            <a:r>
              <a:rPr lang="en-US">
                <a:latin typeface="Tw Cen MT" pitchFamily="34" charset="0"/>
              </a:rPr>
              <a:t>March 2010</a:t>
            </a:r>
          </a:p>
        </p:txBody>
      </p:sp>
      <p:pic>
        <p:nvPicPr>
          <p:cNvPr id="22532" name="Picture 7" descr="CenterII logo"/>
          <p:cNvPicPr>
            <a:picLocks noChangeAspect="1" noChangeArrowheads="1"/>
          </p:cNvPicPr>
          <p:nvPr/>
        </p:nvPicPr>
        <p:blipFill>
          <a:blip r:embed="rId3"/>
          <a:srcRect/>
          <a:stretch>
            <a:fillRect/>
          </a:stretch>
        </p:blipFill>
        <p:spPr bwMode="auto">
          <a:xfrm>
            <a:off x="5943600" y="6096000"/>
            <a:ext cx="30480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title"/>
          </p:nvPr>
        </p:nvSpPr>
        <p:spPr>
          <a:xfrm>
            <a:off x="612775" y="228600"/>
            <a:ext cx="8153400" cy="990600"/>
          </a:xfrm>
        </p:spPr>
        <p:txBody>
          <a:bodyPr/>
          <a:lstStyle/>
          <a:p>
            <a:pPr eaLnBrk="1" hangingPunct="1"/>
            <a:r>
              <a:rPr lang="en-US" smtClean="0"/>
              <a:t>WEBINAR OVERVIEW</a:t>
            </a:r>
          </a:p>
        </p:txBody>
      </p:sp>
      <p:sp>
        <p:nvSpPr>
          <p:cNvPr id="16386"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0A4A2D32-E348-4AA5-8B15-4AB8FA46E135}" type="datetime1">
              <a:rPr lang="en-US"/>
              <a:pPr fontAlgn="base">
                <a:spcBef>
                  <a:spcPct val="0"/>
                </a:spcBef>
                <a:spcAft>
                  <a:spcPct val="0"/>
                </a:spcAft>
                <a:defRPr/>
              </a:pPr>
              <a:t>3/3/2010</a:t>
            </a:fld>
            <a:endParaRPr lang="en-US"/>
          </a:p>
        </p:txBody>
      </p:sp>
      <p:sp>
        <p:nvSpPr>
          <p:cNvPr id="1638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E7371B9F-DBE3-4736-BD3F-FF29FED24F8C}" type="slidenum">
              <a:rPr lang="en-US"/>
              <a:pPr>
                <a:defRPr/>
              </a:pPr>
              <a:t>6</a:t>
            </a:fld>
            <a:endParaRPr lang="en-US" dirty="0"/>
          </a:p>
        </p:txBody>
      </p:sp>
      <p:graphicFrame>
        <p:nvGraphicFramePr>
          <p:cNvPr id="10" name="Content Placeholder 9"/>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12775" y="228600"/>
            <a:ext cx="8153400" cy="990600"/>
          </a:xfrm>
        </p:spPr>
        <p:txBody>
          <a:bodyPr/>
          <a:lstStyle/>
          <a:p>
            <a:pPr eaLnBrk="1" hangingPunct="1"/>
            <a:r>
              <a:rPr lang="en-US" smtClean="0"/>
              <a:t>SCHOOL CHANGE STRATEGIES</a:t>
            </a:r>
          </a:p>
        </p:txBody>
      </p:sp>
      <p:sp>
        <p:nvSpPr>
          <p:cNvPr id="18434"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1843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6F934F8F-E8EE-42E0-BB5D-031F91316432}" type="slidenum">
              <a:rPr lang="en-US"/>
              <a:pPr>
                <a:defRPr/>
              </a:pPr>
              <a:t>7</a:t>
            </a:fld>
            <a:endParaRPr lang="en-US" dirty="0"/>
          </a:p>
        </p:txBody>
      </p:sp>
      <p:graphicFrame>
        <p:nvGraphicFramePr>
          <p:cNvPr id="7"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graphicEl>
                                              <a:dgm id="{4EB81F37-6A4D-448C-8E9C-A357314ECF6E}"/>
                                            </p:graphicEl>
                                          </p:spTgt>
                                        </p:tgtEl>
                                        <p:attrNameLst>
                                          <p:attrName>style.visibility</p:attrName>
                                        </p:attrNameLst>
                                      </p:cBhvr>
                                      <p:to>
                                        <p:strVal val="visible"/>
                                      </p:to>
                                    </p:set>
                                    <p:animEffect transition="in" filter="wipe(down)">
                                      <p:cBhvr>
                                        <p:cTn id="7" dur="500"/>
                                        <p:tgtEl>
                                          <p:spTgt spid="7">
                                            <p:graphicEl>
                                              <a:dgm id="{4EB81F37-6A4D-448C-8E9C-A357314ECF6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dgm id="{BA4B3D7F-5089-490C-9332-CBBCF802F6A7}"/>
                                            </p:graphicEl>
                                          </p:spTgt>
                                        </p:tgtEl>
                                        <p:attrNameLst>
                                          <p:attrName>style.visibility</p:attrName>
                                        </p:attrNameLst>
                                      </p:cBhvr>
                                      <p:to>
                                        <p:strVal val="visible"/>
                                      </p:to>
                                    </p:set>
                                    <p:animEffect transition="in" filter="wipe(down)">
                                      <p:cBhvr>
                                        <p:cTn id="12" dur="500"/>
                                        <p:tgtEl>
                                          <p:spTgt spid="7">
                                            <p:graphicEl>
                                              <a:dgm id="{BA4B3D7F-5089-490C-9332-CBBCF802F6A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graphicEl>
                                              <a:dgm id="{3EF838E0-9130-4562-9657-4229299B6FD6}"/>
                                            </p:graphicEl>
                                          </p:spTgt>
                                        </p:tgtEl>
                                        <p:attrNameLst>
                                          <p:attrName>style.visibility</p:attrName>
                                        </p:attrNameLst>
                                      </p:cBhvr>
                                      <p:to>
                                        <p:strVal val="visible"/>
                                      </p:to>
                                    </p:set>
                                    <p:animEffect transition="in" filter="wipe(down)">
                                      <p:cBhvr>
                                        <p:cTn id="17" dur="500"/>
                                        <p:tgtEl>
                                          <p:spTgt spid="7">
                                            <p:graphicEl>
                                              <a:dgm id="{3EF838E0-9130-4562-9657-4229299B6FD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graphicEl>
                                              <a:dgm id="{5C347ED4-BDA7-4751-8939-362CA97A10E8}"/>
                                            </p:graphicEl>
                                          </p:spTgt>
                                        </p:tgtEl>
                                        <p:attrNameLst>
                                          <p:attrName>style.visibility</p:attrName>
                                        </p:attrNameLst>
                                      </p:cBhvr>
                                      <p:to>
                                        <p:strVal val="visible"/>
                                      </p:to>
                                    </p:set>
                                    <p:animEffect transition="in" filter="wipe(down)">
                                      <p:cBhvr>
                                        <p:cTn id="22" dur="500"/>
                                        <p:tgtEl>
                                          <p:spTgt spid="7">
                                            <p:graphicEl>
                                              <a:dgm id="{5C347ED4-BDA7-4751-8939-362CA97A10E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674" name="Title 2"/>
          <p:cNvSpPr>
            <a:spLocks noGrp="1"/>
          </p:cNvSpPr>
          <p:nvPr>
            <p:ph type="title"/>
          </p:nvPr>
        </p:nvSpPr>
        <p:spPr>
          <a:xfrm>
            <a:off x="609600" y="228600"/>
            <a:ext cx="8156575" cy="990600"/>
          </a:xfrm>
          <a:solidFill>
            <a:schemeClr val="accent1"/>
          </a:solidFill>
        </p:spPr>
        <p:txBody>
          <a:bodyPr/>
          <a:lstStyle/>
          <a:p>
            <a:pPr algn="ctr" eaLnBrk="1" hangingPunct="1"/>
            <a:r>
              <a:rPr lang="en-US" smtClean="0">
                <a:solidFill>
                  <a:schemeClr val="bg1"/>
                </a:solidFill>
              </a:rPr>
              <a:t>DEFINITION: SCHOOL CLOSURE </a:t>
            </a:r>
          </a:p>
        </p:txBody>
      </p:sp>
      <p:sp>
        <p:nvSpPr>
          <p:cNvPr id="20483"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19928774-C751-460D-A862-970748C17050}" type="slidenum">
              <a:rPr lang="en-US"/>
              <a:pPr>
                <a:defRPr/>
              </a:pPr>
              <a:t>8</a:t>
            </a:fld>
            <a:endParaRPr lang="en-US" dirty="0"/>
          </a:p>
        </p:txBody>
      </p:sp>
      <p:sp>
        <p:nvSpPr>
          <p:cNvPr id="20485"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228600"/>
            <a:ext cx="8686800" cy="990600"/>
          </a:xfrm>
        </p:spPr>
        <p:txBody>
          <a:bodyPr/>
          <a:lstStyle/>
          <a:p>
            <a:pPr eaLnBrk="1" hangingPunct="1"/>
            <a:r>
              <a:rPr lang="en-US" sz="4000" smtClean="0"/>
              <a:t>THEORY OF ACTION</a:t>
            </a:r>
            <a:endParaRPr lang="en-US" smtClean="0"/>
          </a:p>
        </p:txBody>
      </p:sp>
      <p:sp>
        <p:nvSpPr>
          <p:cNvPr id="2253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3/5/2010</a:t>
            </a:r>
          </a:p>
        </p:txBody>
      </p:sp>
      <p:sp>
        <p:nvSpPr>
          <p:cNvPr id="2253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DB9E10C-0634-46B4-ADC0-436943A425DC}" type="slidenum">
              <a:rPr lang="en-US"/>
              <a:pPr>
                <a:defRPr/>
              </a:pPr>
              <a:t>9</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Median</Template>
  <TotalTime>868</TotalTime>
  <Words>893</Words>
  <Application>Microsoft Office PowerPoint</Application>
  <PresentationFormat>On-screen Show (4:3)</PresentationFormat>
  <Paragraphs>148</Paragraphs>
  <Slides>20</Slides>
  <Notes>20</Notes>
  <HiddenSlides>0</HiddenSlides>
  <MMClips>0</MMClips>
  <ScaleCrop>false</ScaleCrop>
  <HeadingPairs>
    <vt:vector size="6" baseType="variant">
      <vt:variant>
        <vt:lpstr>Fonts Used</vt:lpstr>
      </vt:variant>
      <vt:variant>
        <vt:i4>6</vt:i4>
      </vt:variant>
      <vt:variant>
        <vt:lpstr>Design Template</vt:lpstr>
      </vt:variant>
      <vt:variant>
        <vt:i4>9</vt:i4>
      </vt:variant>
      <vt:variant>
        <vt:lpstr>Slide Titles</vt:lpstr>
      </vt:variant>
      <vt:variant>
        <vt:i4>20</vt:i4>
      </vt:variant>
    </vt:vector>
  </HeadingPairs>
  <TitlesOfParts>
    <vt:vector size="35" baseType="lpstr">
      <vt:lpstr>Arial</vt:lpstr>
      <vt:lpstr>Tw Cen MT</vt:lpstr>
      <vt:lpstr>Wingdings</vt:lpstr>
      <vt:lpstr>Wingdings 2</vt:lpstr>
      <vt:lpstr>Calibri</vt:lpstr>
      <vt:lpstr>Times New Roman</vt:lpstr>
      <vt:lpstr>Median</vt:lpstr>
      <vt:lpstr>Median</vt:lpstr>
      <vt:lpstr>Median</vt:lpstr>
      <vt:lpstr>Median</vt:lpstr>
      <vt:lpstr>Median</vt:lpstr>
      <vt:lpstr>Median</vt:lpstr>
      <vt:lpstr>Median</vt:lpstr>
      <vt:lpstr>Median</vt:lpstr>
      <vt:lpstr>Median</vt:lpstr>
      <vt:lpstr>Slide 1</vt:lpstr>
      <vt:lpstr>National Network of State School Improvement Leaders (NNSSIL)</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Slide 5</vt:lpstr>
      <vt:lpstr>WEBINAR OVERVIEW</vt:lpstr>
      <vt:lpstr>SCHOOL CHANGE STRATEGIES</vt:lpstr>
      <vt:lpstr>DEFINITION: SCHOOL CLOSURE </vt:lpstr>
      <vt:lpstr>THEORY OF ACTION</vt:lpstr>
      <vt:lpstr>STRATEGY: ESTABLISH POLICY CONTEXT</vt:lpstr>
      <vt:lpstr>STRATEGY: ESTABLISH CLEAR PROCEDURES AND DECISION CRITERIA </vt:lpstr>
      <vt:lpstr>STRATEGY: OPERATE TRANSPARENTLY</vt:lpstr>
      <vt:lpstr>STRATEGY: PLAN FOR TRANSITION</vt:lpstr>
      <vt:lpstr>STRATEGIES: METHODICAL PLANNING &amp; IMPLEMENTATION</vt:lpstr>
      <vt:lpstr>SIG TIMELINE</vt:lpstr>
      <vt:lpstr>SCHOOL CLOSURE TIMELINE</vt:lpstr>
      <vt:lpstr>PITFALLS TO AVOID</vt:lpstr>
      <vt:lpstr>GUIDING QUESTIONS</vt:lpstr>
      <vt:lpstr>RESOURCES</vt:lpstr>
      <vt:lpstr>FURTHER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Rhim</dc:creator>
  <cp:lastModifiedBy>ninaa</cp:lastModifiedBy>
  <cp:revision>61</cp:revision>
  <dcterms:created xsi:type="dcterms:W3CDTF">2010-03-01T05:12:05Z</dcterms:created>
  <dcterms:modified xsi:type="dcterms:W3CDTF">2010-03-03T20:49:15Z</dcterms:modified>
</cp:coreProperties>
</file>