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840" y="-6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61CDF5-229C-472A-AB91-182F5D458B97}" type="datetimeFigureOut">
              <a:rPr lang="en-US" smtClean="0"/>
              <a:t>6/1/2011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09373E-9A17-49E8-9160-13C69406A3A8}"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p:spPr>
        <p:txBody>
          <a:bodyPr/>
          <a:lstStyle/>
          <a:p>
            <a:endParaRPr lang="en-US" dirty="0" smtClean="0"/>
          </a:p>
        </p:txBody>
      </p:sp>
      <p:sp>
        <p:nvSpPr>
          <p:cNvPr id="39940" name="Slide Number Placeholder 3"/>
          <p:cNvSpPr>
            <a:spLocks noGrp="1"/>
          </p:cNvSpPr>
          <p:nvPr>
            <p:ph type="sldNum" sz="quarter" idx="5"/>
          </p:nvPr>
        </p:nvSpPr>
        <p:spPr>
          <a:noFill/>
        </p:spPr>
        <p:txBody>
          <a:bodyPr/>
          <a:lstStyle/>
          <a:p>
            <a:fld id="{5427D510-F927-4DA5-8269-94F8DB48BA65}" type="slidenum">
              <a:rPr lang="en-US">
                <a:solidFill>
                  <a:prstClr val="black"/>
                </a:solidFill>
              </a:rPr>
              <a:pPr/>
              <a:t>1</a:t>
            </a:fld>
            <a:endParaRPr lang="en-US">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endParaRPr lang="en-US" smtClean="0"/>
          </a:p>
        </p:txBody>
      </p:sp>
      <p:sp>
        <p:nvSpPr>
          <p:cNvPr id="49156" name="Slide Number Placeholder 3"/>
          <p:cNvSpPr>
            <a:spLocks noGrp="1"/>
          </p:cNvSpPr>
          <p:nvPr>
            <p:ph type="sldNum" sz="quarter" idx="5"/>
          </p:nvPr>
        </p:nvSpPr>
        <p:spPr>
          <a:noFill/>
        </p:spPr>
        <p:txBody>
          <a:bodyPr/>
          <a:lstStyle/>
          <a:p>
            <a:fld id="{C8E3F15F-DCB4-4295-A900-E9D679D643C2}" type="slidenum">
              <a:rPr lang="en-US">
                <a:solidFill>
                  <a:prstClr val="black"/>
                </a:solidFill>
              </a:rPr>
              <a:pPr/>
              <a:t>10</a:t>
            </a:fld>
            <a:endParaRPr lang="en-US">
              <a:solidFill>
                <a:prstClr val="black"/>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p:spPr>
        <p:txBody>
          <a:bodyPr/>
          <a:lstStyle/>
          <a:p>
            <a:endParaRPr lang="en-US" smtClean="0"/>
          </a:p>
        </p:txBody>
      </p:sp>
      <p:sp>
        <p:nvSpPr>
          <p:cNvPr id="50180" name="Slide Number Placeholder 3"/>
          <p:cNvSpPr>
            <a:spLocks noGrp="1"/>
          </p:cNvSpPr>
          <p:nvPr>
            <p:ph type="sldNum" sz="quarter" idx="5"/>
          </p:nvPr>
        </p:nvSpPr>
        <p:spPr>
          <a:noFill/>
        </p:spPr>
        <p:txBody>
          <a:bodyPr/>
          <a:lstStyle/>
          <a:p>
            <a:fld id="{3E3683C0-83D9-4457-AAA1-F9C73A97EC4A}" type="slidenum">
              <a:rPr lang="en-US">
                <a:solidFill>
                  <a:prstClr val="black"/>
                </a:solidFill>
              </a:rPr>
              <a:pPr/>
              <a:t>11</a:t>
            </a:fld>
            <a:endParaRPr lang="en-US">
              <a:solidFill>
                <a:prstClr val="black"/>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259C6FCA-95B6-489F-9EAA-B25AD54A861A}" type="slidenum">
              <a:rPr lang="en-US">
                <a:solidFill>
                  <a:prstClr val="black"/>
                </a:solidFill>
              </a:rPr>
              <a:pPr/>
              <a:t>12</a:t>
            </a:fld>
            <a:endParaRPr lang="en-US">
              <a:solidFill>
                <a:prstClr val="black"/>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AD7A8024-D335-4642-9D9C-41104DB69F2F}" type="slidenum">
              <a:rPr lang="en-US">
                <a:solidFill>
                  <a:prstClr val="black"/>
                </a:solidFill>
              </a:rPr>
              <a:pPr/>
              <a:t>13</a:t>
            </a:fld>
            <a:endParaRPr lang="en-US">
              <a:solidFill>
                <a:prstClr val="black"/>
              </a:solidFill>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endParaRPr lang="en-US" smtClean="0"/>
          </a:p>
        </p:txBody>
      </p:sp>
      <p:sp>
        <p:nvSpPr>
          <p:cNvPr id="53252" name="Slide Number Placeholder 3"/>
          <p:cNvSpPr>
            <a:spLocks noGrp="1"/>
          </p:cNvSpPr>
          <p:nvPr>
            <p:ph type="sldNum" sz="quarter" idx="5"/>
          </p:nvPr>
        </p:nvSpPr>
        <p:spPr>
          <a:noFill/>
        </p:spPr>
        <p:txBody>
          <a:bodyPr/>
          <a:lstStyle/>
          <a:p>
            <a:fld id="{49DD2DAA-648F-465D-8F70-9CE9C97E6AED}" type="slidenum">
              <a:rPr lang="en-US">
                <a:solidFill>
                  <a:prstClr val="black"/>
                </a:solidFill>
              </a:rPr>
              <a:pPr/>
              <a:t>14</a:t>
            </a:fld>
            <a:endParaRPr lang="en-US">
              <a:solidFill>
                <a:prstClr val="black"/>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endParaRPr lang="en-US" smtClean="0"/>
          </a:p>
        </p:txBody>
      </p:sp>
      <p:sp>
        <p:nvSpPr>
          <p:cNvPr id="54276" name="Slide Number Placeholder 3"/>
          <p:cNvSpPr>
            <a:spLocks noGrp="1"/>
          </p:cNvSpPr>
          <p:nvPr>
            <p:ph type="sldNum" sz="quarter" idx="5"/>
          </p:nvPr>
        </p:nvSpPr>
        <p:spPr>
          <a:noFill/>
        </p:spPr>
        <p:txBody>
          <a:bodyPr/>
          <a:lstStyle/>
          <a:p>
            <a:fld id="{AC493E8A-8CF2-4C92-824B-55C96506E37A}" type="slidenum">
              <a:rPr lang="en-US">
                <a:solidFill>
                  <a:prstClr val="black"/>
                </a:solidFill>
              </a:rPr>
              <a:pPr/>
              <a:t>15</a:t>
            </a:fld>
            <a:endParaRPr lang="en-US">
              <a:solidFill>
                <a:prstClr val="black"/>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endParaRPr lang="en-US" smtClean="0"/>
          </a:p>
        </p:txBody>
      </p:sp>
      <p:sp>
        <p:nvSpPr>
          <p:cNvPr id="55300" name="Slide Number Placeholder 3"/>
          <p:cNvSpPr>
            <a:spLocks noGrp="1"/>
          </p:cNvSpPr>
          <p:nvPr>
            <p:ph type="sldNum" sz="quarter" idx="5"/>
          </p:nvPr>
        </p:nvSpPr>
        <p:spPr>
          <a:noFill/>
        </p:spPr>
        <p:txBody>
          <a:bodyPr/>
          <a:lstStyle/>
          <a:p>
            <a:fld id="{D7D74640-8564-40F6-BE0C-9739408B48A2}" type="slidenum">
              <a:rPr lang="en-US">
                <a:solidFill>
                  <a:prstClr val="black"/>
                </a:solidFill>
              </a:rPr>
              <a:pPr/>
              <a:t>16</a:t>
            </a:fld>
            <a:endParaRPr lang="en-US">
              <a:solidFill>
                <a:prstClr val="black"/>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endParaRPr lang="en-US" smtClean="0"/>
          </a:p>
        </p:txBody>
      </p:sp>
      <p:sp>
        <p:nvSpPr>
          <p:cNvPr id="56324" name="Slide Number Placeholder 3"/>
          <p:cNvSpPr>
            <a:spLocks noGrp="1"/>
          </p:cNvSpPr>
          <p:nvPr>
            <p:ph type="sldNum" sz="quarter" idx="5"/>
          </p:nvPr>
        </p:nvSpPr>
        <p:spPr>
          <a:noFill/>
        </p:spPr>
        <p:txBody>
          <a:bodyPr/>
          <a:lstStyle/>
          <a:p>
            <a:fld id="{708DE521-1B48-40CC-9CD1-C628413A9524}" type="slidenum">
              <a:rPr lang="en-US">
                <a:solidFill>
                  <a:prstClr val="black"/>
                </a:solidFill>
              </a:rPr>
              <a:pPr/>
              <a:t>17</a:t>
            </a:fld>
            <a:endParaRPr lang="en-US">
              <a:solidFill>
                <a:prstClr val="black"/>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B83F27C1-80CF-4AD3-98C8-863C4DBCE6CD}" type="slidenum">
              <a:rPr lang="en-US">
                <a:solidFill>
                  <a:prstClr val="black"/>
                </a:solidFill>
              </a:rPr>
              <a:pPr/>
              <a:t>18</a:t>
            </a:fld>
            <a:endParaRPr lang="en-US">
              <a:solidFill>
                <a:prstClr val="black"/>
              </a:solidFill>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r>
              <a:rPr lang="en-US" smtClean="0"/>
              <a:t>  </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smtClean="0"/>
          </a:p>
        </p:txBody>
      </p:sp>
      <p:sp>
        <p:nvSpPr>
          <p:cNvPr id="58372" name="Slide Number Placeholder 3"/>
          <p:cNvSpPr>
            <a:spLocks noGrp="1"/>
          </p:cNvSpPr>
          <p:nvPr>
            <p:ph type="sldNum" sz="quarter" idx="5"/>
          </p:nvPr>
        </p:nvSpPr>
        <p:spPr>
          <a:noFill/>
        </p:spPr>
        <p:txBody>
          <a:bodyPr/>
          <a:lstStyle/>
          <a:p>
            <a:fld id="{7FDC347B-A991-4BA4-89F9-A2A9511CF3BF}" type="slidenum">
              <a:rPr lang="en-US">
                <a:solidFill>
                  <a:prstClr val="black"/>
                </a:solidFill>
              </a:rPr>
              <a:pPr/>
              <a:t>19</a:t>
            </a:fld>
            <a:endParaRPr 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smtClean="0"/>
          </a:p>
        </p:txBody>
      </p:sp>
      <p:sp>
        <p:nvSpPr>
          <p:cNvPr id="59396" name="Slide Number Placeholder 3"/>
          <p:cNvSpPr>
            <a:spLocks noGrp="1"/>
          </p:cNvSpPr>
          <p:nvPr>
            <p:ph type="sldNum" sz="quarter" idx="5"/>
          </p:nvPr>
        </p:nvSpPr>
        <p:spPr>
          <a:noFill/>
        </p:spPr>
        <p:txBody>
          <a:bodyPr/>
          <a:lstStyle/>
          <a:p>
            <a:fld id="{D1CFD681-1113-4202-BDEC-D63C1109FE86}" type="slidenum">
              <a:rPr lang="en-US">
                <a:solidFill>
                  <a:prstClr val="black"/>
                </a:solidFill>
              </a:rPr>
              <a:pPr/>
              <a:t>20</a:t>
            </a:fld>
            <a:endParaRPr lang="en-US">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p:spPr>
        <p:txBody>
          <a:bodyPr/>
          <a:lstStyle/>
          <a:p>
            <a:endParaRPr lang="en-US" smtClean="0"/>
          </a:p>
        </p:txBody>
      </p:sp>
      <p:sp>
        <p:nvSpPr>
          <p:cNvPr id="41988" name="Slide Number Placeholder 3"/>
          <p:cNvSpPr>
            <a:spLocks noGrp="1"/>
          </p:cNvSpPr>
          <p:nvPr>
            <p:ph type="sldNum" sz="quarter" idx="5"/>
          </p:nvPr>
        </p:nvSpPr>
        <p:spPr>
          <a:noFill/>
        </p:spPr>
        <p:txBody>
          <a:bodyPr/>
          <a:lstStyle/>
          <a:p>
            <a:fld id="{703D0DEF-FDDC-4983-9F8B-1CC0EF707407}" type="slidenum">
              <a:rPr lang="en-US">
                <a:solidFill>
                  <a:prstClr val="black"/>
                </a:solidFill>
              </a:rPr>
              <a:pPr/>
              <a:t>3</a:t>
            </a:fld>
            <a:endParaRPr lang="en-US">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endParaRPr lang="en-US" smtClean="0"/>
          </a:p>
        </p:txBody>
      </p:sp>
      <p:sp>
        <p:nvSpPr>
          <p:cNvPr id="43012" name="Slide Number Placeholder 3"/>
          <p:cNvSpPr>
            <a:spLocks noGrp="1"/>
          </p:cNvSpPr>
          <p:nvPr>
            <p:ph type="sldNum" sz="quarter" idx="5"/>
          </p:nvPr>
        </p:nvSpPr>
        <p:spPr>
          <a:noFill/>
        </p:spPr>
        <p:txBody>
          <a:bodyPr/>
          <a:lstStyle/>
          <a:p>
            <a:fld id="{8E4641C2-17CA-403D-A4E6-95E8BA76574A}" type="slidenum">
              <a:rPr lang="en-US">
                <a:solidFill>
                  <a:prstClr val="black"/>
                </a:solidFill>
              </a:rPr>
              <a:pPr/>
              <a:t>4</a:t>
            </a:fld>
            <a:endParaRPr lang="en-US">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endParaRPr lang="en-US" smtClean="0"/>
          </a:p>
        </p:txBody>
      </p:sp>
      <p:sp>
        <p:nvSpPr>
          <p:cNvPr id="44036" name="Slide Number Placeholder 3"/>
          <p:cNvSpPr>
            <a:spLocks noGrp="1"/>
          </p:cNvSpPr>
          <p:nvPr>
            <p:ph type="sldNum" sz="quarter" idx="5"/>
          </p:nvPr>
        </p:nvSpPr>
        <p:spPr>
          <a:noFill/>
        </p:spPr>
        <p:txBody>
          <a:bodyPr/>
          <a:lstStyle/>
          <a:p>
            <a:fld id="{7E983A15-4A29-4C9E-AFDD-BEB130D01536}" type="slidenum">
              <a:rPr lang="en-US">
                <a:solidFill>
                  <a:prstClr val="black"/>
                </a:solidFill>
              </a:rPr>
              <a:pPr/>
              <a:t>5</a:t>
            </a:fld>
            <a:endParaRPr lang="en-US">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endParaRPr lang="en-US" smtClean="0"/>
          </a:p>
        </p:txBody>
      </p:sp>
      <p:sp>
        <p:nvSpPr>
          <p:cNvPr id="46084" name="Slide Number Placeholder 3"/>
          <p:cNvSpPr>
            <a:spLocks noGrp="1"/>
          </p:cNvSpPr>
          <p:nvPr>
            <p:ph type="sldNum" sz="quarter" idx="5"/>
          </p:nvPr>
        </p:nvSpPr>
        <p:spPr>
          <a:noFill/>
        </p:spPr>
        <p:txBody>
          <a:bodyPr/>
          <a:lstStyle/>
          <a:p>
            <a:fld id="{33112273-7D68-4F5F-B242-FE08FD15848C}" type="slidenum">
              <a:rPr lang="en-US">
                <a:solidFill>
                  <a:prstClr val="black"/>
                </a:solidFill>
              </a:rPr>
              <a:pPr/>
              <a:t>7</a:t>
            </a:fld>
            <a:endParaRPr lang="en-US">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FD322EEE-0B02-48B6-8AC7-4C953ACCC88F}" type="slidenum">
              <a:rPr lang="en-US">
                <a:solidFill>
                  <a:prstClr val="black"/>
                </a:solidFill>
              </a:rPr>
              <a:pPr/>
              <a:t>9</a:t>
            </a:fld>
            <a:endParaRPr lang="en-US">
              <a:solidFill>
                <a:prstClr val="black"/>
              </a:solidFill>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3366"/>
                </a:solidFill>
                <a:latin typeface="Times New Roman" charset="0"/>
                <a:ea typeface="Arial" charset="0"/>
                <a:cs typeface="Arial"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fontAlgn="base">
                <a:spcBef>
                  <a:spcPct val="0"/>
                </a:spcBef>
                <a:spcAft>
                  <a:spcPct val="0"/>
                </a:spcAft>
                <a:defRPr/>
              </a:pPr>
              <a:endParaRPr kumimoji="1" lang="en-US" sz="2400">
                <a:solidFill>
                  <a:srgbClr val="003366"/>
                </a:solidFill>
                <a:latin typeface="Times New Roman" charset="0"/>
                <a:ea typeface="Arial" charset="0"/>
                <a:cs typeface="Arial" charset="0"/>
              </a:endParaRPr>
            </a:p>
          </p:txBody>
        </p:sp>
      </p:grpSp>
      <p:grpSp>
        <p:nvGrpSpPr>
          <p:cNvPr id="3"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pPr eaLnBrk="0" fontAlgn="base" hangingPunct="0">
                <a:spcBef>
                  <a:spcPct val="0"/>
                </a:spcBef>
                <a:spcAft>
                  <a:spcPct val="0"/>
                </a:spcAft>
                <a:defRPr/>
              </a:pPr>
              <a:endParaRPr lang="en-US" sz="2400">
                <a:solidFill>
                  <a:srgbClr val="003366"/>
                </a:solidFill>
                <a:latin typeface="Alba Matter" pitchFamily="2" charset="0"/>
                <a:ea typeface="Arial" charset="0"/>
                <a:cs typeface="Arial" charset="0"/>
              </a:endParaRPr>
            </a:p>
          </p:txBody>
        </p:sp>
        <p:sp>
          <p:nvSpPr>
            <p:cNvPr id="9"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pPr eaLnBrk="0" fontAlgn="base" hangingPunct="0">
                <a:spcBef>
                  <a:spcPct val="0"/>
                </a:spcBef>
                <a:spcAft>
                  <a:spcPct val="0"/>
                </a:spcAft>
                <a:defRPr/>
              </a:pPr>
              <a:endParaRPr lang="en-US" sz="2400">
                <a:solidFill>
                  <a:srgbClr val="003366"/>
                </a:solidFill>
                <a:latin typeface="Alba Matter" pitchFamily="2" charset="0"/>
                <a:ea typeface="Arial" charset="0"/>
                <a:cs typeface="Arial" charset="0"/>
              </a:endParaRPr>
            </a:p>
          </p:txBody>
        </p:sp>
      </p:grpSp>
      <p:sp>
        <p:nvSpPr>
          <p:cNvPr id="116744" name="Rectangle 8"/>
          <p:cNvSpPr>
            <a:spLocks noGrp="1" noChangeArrowheads="1"/>
          </p:cNvSpPr>
          <p:nvPr>
            <p:ph type="subTitle" idx="1"/>
          </p:nvPr>
        </p:nvSpPr>
        <p:spPr>
          <a:xfrm>
            <a:off x="4673600" y="2927350"/>
            <a:ext cx="4013200" cy="1822450"/>
          </a:xfrm>
        </p:spPr>
        <p:txBody>
          <a:bodyPr anchor="b"/>
          <a:lstStyle>
            <a:lvl1pPr marL="0" indent="0">
              <a:buFont typeface="Wingdings" charset="2"/>
              <a:buNone/>
              <a:defRPr>
                <a:solidFill>
                  <a:schemeClr val="tx2"/>
                </a:solidFill>
              </a:defRPr>
            </a:lvl1pPr>
          </a:lstStyle>
          <a:p>
            <a:r>
              <a:rPr lang="en-US"/>
              <a:t>Click to edit Master subtitle style</a:t>
            </a:r>
          </a:p>
        </p:txBody>
      </p:sp>
      <p:sp>
        <p:nvSpPr>
          <p:cNvPr id="116748"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en-US"/>
              <a:t>Click to edit Master title style</a:t>
            </a:r>
          </a:p>
        </p:txBody>
      </p:sp>
      <p:sp>
        <p:nvSpPr>
          <p:cNvPr id="10" name="Rectangle 9"/>
          <p:cNvSpPr>
            <a:spLocks noGrp="1" noChangeArrowheads="1"/>
          </p:cNvSpPr>
          <p:nvPr>
            <p:ph type="dt" sz="quarter" idx="10"/>
          </p:nvPr>
        </p:nvSpPr>
        <p:spPr/>
        <p:txBody>
          <a:bodyPr/>
          <a:lstStyle>
            <a:lvl1pPr>
              <a:defRPr>
                <a:solidFill>
                  <a:schemeClr val="bg1"/>
                </a:solidFill>
              </a:defRPr>
            </a:lvl1pPr>
          </a:lstStyle>
          <a:p>
            <a:pPr>
              <a:defRPr/>
            </a:pPr>
            <a:fld id="{140CD54F-0B79-4C16-B20D-2B095036B348}" type="datetime1">
              <a:rPr lang="en-US">
                <a:solidFill>
                  <a:srgbClr val="FFFFFF"/>
                </a:solidFill>
              </a:rPr>
              <a:pPr>
                <a:defRPr/>
              </a:pPr>
              <a:t>6/1/2011</a:t>
            </a:fld>
            <a:endParaRPr lang="en-US">
              <a:solidFill>
                <a:srgbClr val="FFFFFF"/>
              </a:solidFill>
            </a:endParaRPr>
          </a:p>
        </p:txBody>
      </p:sp>
      <p:sp>
        <p:nvSpPr>
          <p:cNvPr id="11" name="Rectangle 10"/>
          <p:cNvSpPr>
            <a:spLocks noGrp="1" noChangeArrowheads="1"/>
          </p:cNvSpPr>
          <p:nvPr>
            <p:ph type="ftr" sz="quarter" idx="11"/>
          </p:nvPr>
        </p:nvSpPr>
        <p:spPr/>
        <p:txBody>
          <a:bodyPr/>
          <a:lstStyle>
            <a:lvl1pPr algn="r">
              <a:defRPr/>
            </a:lvl1pPr>
          </a:lstStyle>
          <a:p>
            <a:pPr>
              <a:defRPr/>
            </a:pPr>
            <a:endParaRPr lang="en-US">
              <a:solidFill>
                <a:srgbClr val="003366"/>
              </a:solidFill>
            </a:endParaRPr>
          </a:p>
        </p:txBody>
      </p:sp>
      <p:sp>
        <p:nvSpPr>
          <p:cNvPr id="12" name="Rectangle 11"/>
          <p:cNvSpPr>
            <a:spLocks noGrp="1" noChangeArrowheads="1"/>
          </p:cNvSpPr>
          <p:nvPr>
            <p:ph type="sldNum" sz="quarter" idx="12"/>
          </p:nvPr>
        </p:nvSpPr>
        <p:spPr>
          <a:xfrm>
            <a:off x="76200" y="6248400"/>
            <a:ext cx="587375" cy="488950"/>
          </a:xfrm>
        </p:spPr>
        <p:txBody>
          <a:bodyPr anchorCtr="0"/>
          <a:lstStyle>
            <a:lvl1pPr>
              <a:defRPr/>
            </a:lvl1pPr>
          </a:lstStyle>
          <a:p>
            <a:pPr>
              <a:defRPr/>
            </a:pPr>
            <a:fld id="{092F57EF-9B90-4AA8-94D5-BEC079B53D00}" type="slidenum">
              <a:rPr lang="en-US">
                <a:solidFill>
                  <a:srgbClr val="FFFFFF"/>
                </a:solidFill>
              </a:rPr>
              <a:pPr>
                <a:defRPr/>
              </a:pPr>
              <a:t>‹#›</a:t>
            </a:fld>
            <a:endParaRPr lang="en-US">
              <a:solidFill>
                <a:srgbClr val="FFFFFF"/>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fld id="{4D540D52-BB2C-4EDE-9192-E0F96FB833DE}" type="datetime1">
              <a:rPr lang="en-US">
                <a:solidFill>
                  <a:srgbClr val="003366"/>
                </a:solidFill>
              </a:rPr>
              <a:pPr>
                <a:defRPr/>
              </a:pPr>
              <a:t>6/1/2011</a:t>
            </a:fld>
            <a:endParaRPr lang="en-US">
              <a:solidFill>
                <a:srgbClr val="003366"/>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4B730082-EAE9-4AA8-9B46-A5E9F66258BE}" type="slidenum">
              <a:rPr lang="en-US">
                <a:solidFill>
                  <a:srgbClr val="FFFFFF"/>
                </a:solidFill>
              </a:rPr>
              <a:pPr>
                <a:defRPr/>
              </a:pPr>
              <a:t>‹#›</a:t>
            </a:fld>
            <a:endParaRPr lang="en-US">
              <a:solidFill>
                <a:srgbClr val="FFFFFF"/>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fld id="{A1F27F70-81C5-4E97-8487-0146A833D758}" type="datetime1">
              <a:rPr lang="en-US">
                <a:solidFill>
                  <a:srgbClr val="003366"/>
                </a:solidFill>
              </a:rPr>
              <a:pPr>
                <a:defRPr/>
              </a:pPr>
              <a:t>6/1/2011</a:t>
            </a:fld>
            <a:endParaRPr lang="en-US">
              <a:solidFill>
                <a:srgbClr val="003366"/>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71CCEA1A-263C-4724-9015-EE3F3B1615DE}" type="slidenum">
              <a:rPr lang="en-US">
                <a:solidFill>
                  <a:srgbClr val="FFFFFF"/>
                </a:solidFill>
              </a:rPr>
              <a:pPr>
                <a:defRPr/>
              </a:pPr>
              <a:t>‹#›</a:t>
            </a:fld>
            <a:endParaRPr lang="en-US">
              <a:solidFill>
                <a:srgbClr val="FFFFFF"/>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924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38200" y="2362200"/>
            <a:ext cx="3770313" cy="3724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760913" y="2362200"/>
            <a:ext cx="3770312" cy="3724275"/>
          </a:xfrm>
        </p:spPr>
        <p:txBody>
          <a:bodyPr/>
          <a:lstStyle/>
          <a:p>
            <a:pPr lvl="0"/>
            <a:endParaRPr lang="en-US" noProof="0" smtClean="0"/>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r>
              <a:rPr lang="en-US">
                <a:solidFill>
                  <a:srgbClr val="003366"/>
                </a:solidFill>
              </a:rPr>
              <a:t>Public Impact - School Turnarounds</a:t>
            </a:r>
          </a:p>
        </p:txBody>
      </p:sp>
      <p:sp>
        <p:nvSpPr>
          <p:cNvPr id="7" name="Rectangle 13"/>
          <p:cNvSpPr>
            <a:spLocks noGrp="1" noChangeArrowheads="1"/>
          </p:cNvSpPr>
          <p:nvPr>
            <p:ph type="sldNum" sz="quarter" idx="12"/>
          </p:nvPr>
        </p:nvSpPr>
        <p:spPr>
          <a:ln/>
        </p:spPr>
        <p:txBody>
          <a:bodyPr/>
          <a:lstStyle>
            <a:lvl1pPr>
              <a:defRPr/>
            </a:lvl1pPr>
          </a:lstStyle>
          <a:p>
            <a:pPr>
              <a:defRPr/>
            </a:pPr>
            <a:fld id="{A9FE6DA3-AA25-4C8B-8E20-BDE27D6F9AEE}" type="slidenum">
              <a:rPr lang="en-US">
                <a:solidFill>
                  <a:srgbClr val="FFFFFF"/>
                </a:solidFill>
              </a:rPr>
              <a:pPr>
                <a:defRPr/>
              </a:pPr>
              <a:t>‹#›</a:t>
            </a:fld>
            <a:endParaRPr lang="en-US">
              <a:solidFill>
                <a:srgbClr val="FFFFFF"/>
              </a:solidFill>
            </a:endParaRPr>
          </a:p>
        </p:txBody>
      </p:sp>
    </p:spTree>
  </p:cSld>
  <p:clrMapOvr>
    <a:masterClrMapping/>
  </p:clrMapOvr>
  <p:transition spd="slow">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9248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838200" y="2362200"/>
            <a:ext cx="7693025" cy="3724275"/>
          </a:xfrm>
        </p:spPr>
        <p:txBody>
          <a:bodyPr/>
          <a:lstStyle/>
          <a:p>
            <a:pPr lvl="0"/>
            <a:endParaRPr lang="en-US" noProof="0" smtClean="0"/>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r>
              <a:rPr lang="en-US">
                <a:solidFill>
                  <a:srgbClr val="003366"/>
                </a:solidFill>
              </a:rPr>
              <a:t>Public Impact - School Turnarounds</a:t>
            </a:r>
          </a:p>
        </p:txBody>
      </p:sp>
      <p:sp>
        <p:nvSpPr>
          <p:cNvPr id="6" name="Rectangle 13"/>
          <p:cNvSpPr>
            <a:spLocks noGrp="1" noChangeArrowheads="1"/>
          </p:cNvSpPr>
          <p:nvPr>
            <p:ph type="sldNum" sz="quarter" idx="12"/>
          </p:nvPr>
        </p:nvSpPr>
        <p:spPr>
          <a:ln/>
        </p:spPr>
        <p:txBody>
          <a:bodyPr/>
          <a:lstStyle>
            <a:lvl1pPr>
              <a:defRPr/>
            </a:lvl1pPr>
          </a:lstStyle>
          <a:p>
            <a:pPr>
              <a:defRPr/>
            </a:pPr>
            <a:fld id="{F41FD628-BE08-4EB7-B1E7-160E025774DB}" type="slidenum">
              <a:rPr lang="en-US">
                <a:solidFill>
                  <a:srgbClr val="FFFFFF"/>
                </a:solidFill>
              </a:rPr>
              <a:pPr>
                <a:defRPr/>
              </a:pPr>
              <a:t>‹#›</a:t>
            </a:fld>
            <a:endParaRPr lang="en-US">
              <a:solidFill>
                <a:srgbClr val="FFFFFF"/>
              </a:solidFill>
            </a:endParaRPr>
          </a:p>
        </p:txBody>
      </p:sp>
    </p:spTree>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fld id="{EDA1E4A5-7455-4048-9E30-481EBB472BBB}" type="datetime1">
              <a:rPr lang="en-US">
                <a:solidFill>
                  <a:srgbClr val="003366"/>
                </a:solidFill>
              </a:rPr>
              <a:pPr>
                <a:defRPr/>
              </a:pPr>
              <a:t>6/1/2011</a:t>
            </a:fld>
            <a:endParaRPr lang="en-US">
              <a:solidFill>
                <a:srgbClr val="003366"/>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FDC2B21C-9301-4FB7-BB20-B58AD80FFB5B}" type="slidenum">
              <a:rPr lang="en-US">
                <a:solidFill>
                  <a:srgbClr val="FFFFFF"/>
                </a:solidFill>
              </a:rPr>
              <a:pPr>
                <a:defRPr/>
              </a:pPr>
              <a:t>‹#›</a:t>
            </a:fld>
            <a:endParaRPr lang="en-US">
              <a:solidFill>
                <a:srgbClr val="FFFFFF"/>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fld id="{FF6A41BC-A36D-489B-A3E5-6FD8238B604A}" type="datetime1">
              <a:rPr lang="en-US">
                <a:solidFill>
                  <a:srgbClr val="003366"/>
                </a:solidFill>
              </a:rPr>
              <a:pPr>
                <a:defRPr/>
              </a:pPr>
              <a:t>6/1/2011</a:t>
            </a:fld>
            <a:endParaRPr lang="en-US">
              <a:solidFill>
                <a:srgbClr val="003366"/>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6D8AD786-2C8D-42C0-B585-064AACE223CA}" type="slidenum">
              <a:rPr lang="en-US">
                <a:solidFill>
                  <a:srgbClr val="FFFFFF"/>
                </a:solidFill>
              </a:rPr>
              <a:pPr>
                <a:defRPr/>
              </a:pPr>
              <a:t>‹#›</a:t>
            </a:fld>
            <a:endParaRPr lang="en-US">
              <a:solidFill>
                <a:srgbClr val="FFFFFF"/>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fld id="{8BC75A60-FA32-40A7-A538-3CF898BAD9F4}" type="datetime1">
              <a:rPr lang="en-US">
                <a:solidFill>
                  <a:srgbClr val="003366"/>
                </a:solidFill>
              </a:rPr>
              <a:pPr>
                <a:defRPr/>
              </a:pPr>
              <a:t>6/1/2011</a:t>
            </a:fld>
            <a:endParaRPr lang="en-US">
              <a:solidFill>
                <a:srgbClr val="003366"/>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1F4D695F-F452-4C44-B6D2-55862D5C6242}" type="slidenum">
              <a:rPr lang="en-US">
                <a:solidFill>
                  <a:srgbClr val="FFFFFF"/>
                </a:solidFill>
              </a:rPr>
              <a:pPr>
                <a:defRPr/>
              </a:pPr>
              <a:t>‹#›</a:t>
            </a:fld>
            <a:endParaRPr lang="en-US">
              <a:solidFill>
                <a:srgbClr val="FFFFFF"/>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fld id="{18367988-8AAC-4278-AE13-4CB8215996A2}" type="datetime1">
              <a:rPr lang="en-US">
                <a:solidFill>
                  <a:srgbClr val="003366"/>
                </a:solidFill>
              </a:rPr>
              <a:pPr>
                <a:defRPr/>
              </a:pPr>
              <a:t>6/1/2011</a:t>
            </a:fld>
            <a:endParaRPr lang="en-US">
              <a:solidFill>
                <a:srgbClr val="003366"/>
              </a:solidFill>
            </a:endParaRPr>
          </a:p>
        </p:txBody>
      </p:sp>
      <p:sp>
        <p:nvSpPr>
          <p:cNvPr id="8" name="Rectangle 12"/>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9" name="Rectangle 13"/>
          <p:cNvSpPr>
            <a:spLocks noGrp="1" noChangeArrowheads="1"/>
          </p:cNvSpPr>
          <p:nvPr>
            <p:ph type="sldNum" sz="quarter" idx="12"/>
          </p:nvPr>
        </p:nvSpPr>
        <p:spPr>
          <a:ln/>
        </p:spPr>
        <p:txBody>
          <a:bodyPr/>
          <a:lstStyle>
            <a:lvl1pPr>
              <a:defRPr/>
            </a:lvl1pPr>
          </a:lstStyle>
          <a:p>
            <a:pPr>
              <a:defRPr/>
            </a:pPr>
            <a:fld id="{5D6A11A4-1B93-4755-990A-5A0C31A4951E}" type="slidenum">
              <a:rPr lang="en-US">
                <a:solidFill>
                  <a:srgbClr val="FFFFFF"/>
                </a:solidFill>
              </a:rPr>
              <a:pPr>
                <a:defRPr/>
              </a:pPr>
              <a:t>‹#›</a:t>
            </a:fld>
            <a:endParaRPr lang="en-US">
              <a:solidFill>
                <a:srgbClr val="FFFFFF"/>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fld id="{DA5E67DC-0FFC-4B5B-B5D7-F9C0D263C6E0}" type="datetime1">
              <a:rPr lang="en-US">
                <a:solidFill>
                  <a:srgbClr val="003366"/>
                </a:solidFill>
              </a:rPr>
              <a:pPr>
                <a:defRPr/>
              </a:pPr>
              <a:t>6/1/2011</a:t>
            </a:fld>
            <a:endParaRPr lang="en-US">
              <a:solidFill>
                <a:srgbClr val="003366"/>
              </a:solidFill>
            </a:endParaRPr>
          </a:p>
        </p:txBody>
      </p:sp>
      <p:sp>
        <p:nvSpPr>
          <p:cNvPr id="4" name="Rectangle 12"/>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5" name="Rectangle 13"/>
          <p:cNvSpPr>
            <a:spLocks noGrp="1" noChangeArrowheads="1"/>
          </p:cNvSpPr>
          <p:nvPr>
            <p:ph type="sldNum" sz="quarter" idx="12"/>
          </p:nvPr>
        </p:nvSpPr>
        <p:spPr>
          <a:ln/>
        </p:spPr>
        <p:txBody>
          <a:bodyPr/>
          <a:lstStyle>
            <a:lvl1pPr>
              <a:defRPr/>
            </a:lvl1pPr>
          </a:lstStyle>
          <a:p>
            <a:pPr>
              <a:defRPr/>
            </a:pPr>
            <a:fld id="{3B491AC7-6DEA-49BB-9229-82F0F7C7C471}" type="slidenum">
              <a:rPr lang="en-US">
                <a:solidFill>
                  <a:srgbClr val="FFFFFF"/>
                </a:solidFill>
              </a:rPr>
              <a:pPr>
                <a:defRPr/>
              </a:pPr>
              <a:t>‹#›</a:t>
            </a:fld>
            <a:endParaRPr lang="en-US">
              <a:solidFill>
                <a:srgbClr val="FFFFFF"/>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fld id="{3B30F26B-A119-4765-82EE-E0809CCB5BB1}" type="datetime1">
              <a:rPr lang="en-US">
                <a:solidFill>
                  <a:srgbClr val="003366"/>
                </a:solidFill>
              </a:rPr>
              <a:pPr>
                <a:defRPr/>
              </a:pPr>
              <a:t>6/1/2011</a:t>
            </a:fld>
            <a:endParaRPr lang="en-US">
              <a:solidFill>
                <a:srgbClr val="003366"/>
              </a:solidFill>
            </a:endParaRPr>
          </a:p>
        </p:txBody>
      </p:sp>
      <p:sp>
        <p:nvSpPr>
          <p:cNvPr id="3" name="Rectangle 12"/>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4" name="Rectangle 13"/>
          <p:cNvSpPr>
            <a:spLocks noGrp="1" noChangeArrowheads="1"/>
          </p:cNvSpPr>
          <p:nvPr>
            <p:ph type="sldNum" sz="quarter" idx="12"/>
          </p:nvPr>
        </p:nvSpPr>
        <p:spPr>
          <a:ln/>
        </p:spPr>
        <p:txBody>
          <a:bodyPr/>
          <a:lstStyle>
            <a:lvl1pPr>
              <a:defRPr/>
            </a:lvl1pPr>
          </a:lstStyle>
          <a:p>
            <a:pPr>
              <a:defRPr/>
            </a:pPr>
            <a:fld id="{55E71666-85D1-4D51-889F-30DAF29C7663}" type="slidenum">
              <a:rPr lang="en-US">
                <a:solidFill>
                  <a:srgbClr val="FFFFFF"/>
                </a:solidFill>
              </a:rPr>
              <a:pPr>
                <a:defRPr/>
              </a:pPr>
              <a:t>‹#›</a:t>
            </a:fld>
            <a:endParaRPr lang="en-US">
              <a:solidFill>
                <a:srgbClr val="FFFFFF"/>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fld id="{D87E1AD6-A3C3-4618-AC00-6C237284170D}" type="datetime1">
              <a:rPr lang="en-US">
                <a:solidFill>
                  <a:srgbClr val="003366"/>
                </a:solidFill>
              </a:rPr>
              <a:pPr>
                <a:defRPr/>
              </a:pPr>
              <a:t>6/1/2011</a:t>
            </a:fld>
            <a:endParaRPr lang="en-US">
              <a:solidFill>
                <a:srgbClr val="003366"/>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0C063CE4-4C99-4037-BEF2-BF35FC6E2B05}" type="slidenum">
              <a:rPr lang="en-US">
                <a:solidFill>
                  <a:srgbClr val="FFFFFF"/>
                </a:solidFill>
              </a:rPr>
              <a:pPr>
                <a:defRPr/>
              </a:pPr>
              <a:t>‹#›</a:t>
            </a:fld>
            <a:endParaRPr lang="en-US">
              <a:solidFill>
                <a:srgbClr val="FFFFFF"/>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fld id="{D3605FB6-9092-4582-B8ED-DDA7358DFCB4}" type="datetime1">
              <a:rPr lang="en-US">
                <a:solidFill>
                  <a:srgbClr val="003366"/>
                </a:solidFill>
              </a:rPr>
              <a:pPr>
                <a:defRPr/>
              </a:pPr>
              <a:t>6/1/2011</a:t>
            </a:fld>
            <a:endParaRPr lang="en-US">
              <a:solidFill>
                <a:srgbClr val="003366"/>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4C93DD5D-A0D8-4A87-AB3A-F3570EA0C8EF}" type="slidenum">
              <a:rPr lang="en-US">
                <a:solidFill>
                  <a:srgbClr val="FFFFFF"/>
                </a:solidFill>
              </a:rPr>
              <a:pPr>
                <a:defRPr/>
              </a:pPr>
              <a:t>‹#›</a:t>
            </a:fld>
            <a:endParaRPr lang="en-US">
              <a:solidFill>
                <a:srgbClr val="FFFFFF"/>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7620000" cy="6858000"/>
            <a:chOff x="0" y="0"/>
            <a:chExt cx="4800" cy="4320"/>
          </a:xfrm>
        </p:grpSpPr>
        <p:grpSp>
          <p:nvGrpSpPr>
            <p:cNvPr id="3" name="Group 3"/>
            <p:cNvGrpSpPr>
              <a:grpSpLocks/>
            </p:cNvGrpSpPr>
            <p:nvPr userDrawn="1"/>
          </p:nvGrpSpPr>
          <p:grpSpPr bwMode="auto">
            <a:xfrm>
              <a:off x="0" y="0"/>
              <a:ext cx="2016" cy="4320"/>
              <a:chOff x="0" y="0"/>
              <a:chExt cx="2016" cy="4320"/>
            </a:xfrm>
          </p:grpSpPr>
          <p:sp>
            <p:nvSpPr>
              <p:cNvPr id="115716"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a:solidFill>
                    <a:srgbClr val="003366"/>
                  </a:solidFill>
                  <a:latin typeface="Alba Matter" pitchFamily="2" charset="0"/>
                  <a:ea typeface="Arial" charset="0"/>
                  <a:cs typeface="Arial" charset="0"/>
                </a:endParaRPr>
              </a:p>
            </p:txBody>
          </p:sp>
          <p:sp>
            <p:nvSpPr>
              <p:cNvPr id="115717"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pPr eaLnBrk="0" fontAlgn="base" hangingPunct="0">
                  <a:spcBef>
                    <a:spcPct val="0"/>
                  </a:spcBef>
                  <a:spcAft>
                    <a:spcPct val="0"/>
                  </a:spcAft>
                  <a:defRPr/>
                </a:pPr>
                <a:endParaRPr lang="en-US" sz="2400">
                  <a:solidFill>
                    <a:srgbClr val="003366"/>
                  </a:solidFill>
                  <a:latin typeface="Alba Matter" pitchFamily="2" charset="0"/>
                  <a:ea typeface="Arial" charset="0"/>
                  <a:cs typeface="Arial" charset="0"/>
                </a:endParaRPr>
              </a:p>
            </p:txBody>
          </p:sp>
        </p:grpSp>
        <p:grpSp>
          <p:nvGrpSpPr>
            <p:cNvPr id="4" name="Group 6"/>
            <p:cNvGrpSpPr>
              <a:grpSpLocks/>
            </p:cNvGrpSpPr>
            <p:nvPr/>
          </p:nvGrpSpPr>
          <p:grpSpPr bwMode="auto">
            <a:xfrm>
              <a:off x="144" y="1248"/>
              <a:ext cx="4656" cy="201"/>
              <a:chOff x="144" y="1248"/>
              <a:chExt cx="4656" cy="201"/>
            </a:xfrm>
          </p:grpSpPr>
          <p:sp>
            <p:nvSpPr>
              <p:cNvPr id="115719"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pPr eaLnBrk="0" fontAlgn="base" hangingPunct="0">
                  <a:spcBef>
                    <a:spcPct val="0"/>
                  </a:spcBef>
                  <a:spcAft>
                    <a:spcPct val="0"/>
                  </a:spcAft>
                  <a:defRPr/>
                </a:pPr>
                <a:endParaRPr lang="en-US" sz="2400">
                  <a:solidFill>
                    <a:srgbClr val="003366"/>
                  </a:solidFill>
                  <a:latin typeface="Alba Matter" pitchFamily="2" charset="0"/>
                  <a:ea typeface="Arial" charset="0"/>
                  <a:cs typeface="Arial" charset="0"/>
                </a:endParaRPr>
              </a:p>
            </p:txBody>
          </p:sp>
          <p:sp>
            <p:nvSpPr>
              <p:cNvPr id="115720"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pPr eaLnBrk="0" fontAlgn="base" hangingPunct="0">
                  <a:spcBef>
                    <a:spcPct val="0"/>
                  </a:spcBef>
                  <a:spcAft>
                    <a:spcPct val="0"/>
                  </a:spcAft>
                  <a:defRPr/>
                </a:pPr>
                <a:endParaRPr lang="en-US" sz="2400">
                  <a:solidFill>
                    <a:srgbClr val="003366"/>
                  </a:solidFill>
                  <a:latin typeface="Alba Matter" pitchFamily="2" charset="0"/>
                  <a:ea typeface="Arial" charset="0"/>
                  <a:cs typeface="Arial" charset="0"/>
                </a:endParaRPr>
              </a:p>
            </p:txBody>
          </p:sp>
        </p:grpSp>
      </p:grpSp>
      <p:sp>
        <p:nvSpPr>
          <p:cNvPr id="5123"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5124"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5723"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atin typeface="Arial" charset="0"/>
              </a:defRPr>
            </a:lvl1pPr>
          </a:lstStyle>
          <a:p>
            <a:pPr fontAlgn="base">
              <a:spcBef>
                <a:spcPct val="0"/>
              </a:spcBef>
              <a:spcAft>
                <a:spcPct val="0"/>
              </a:spcAft>
              <a:defRPr/>
            </a:pPr>
            <a:fld id="{962688FD-E869-4378-8340-E19AAFD6B216}" type="datetime1">
              <a:rPr lang="en-US">
                <a:solidFill>
                  <a:srgbClr val="003366"/>
                </a:solidFill>
                <a:cs typeface="Arial" charset="0"/>
              </a:rPr>
              <a:pPr fontAlgn="base">
                <a:spcBef>
                  <a:spcPct val="0"/>
                </a:spcBef>
                <a:spcAft>
                  <a:spcPct val="0"/>
                </a:spcAft>
                <a:defRPr/>
              </a:pPr>
              <a:t>6/1/2011</a:t>
            </a:fld>
            <a:endParaRPr lang="en-US">
              <a:solidFill>
                <a:srgbClr val="003366"/>
              </a:solidFill>
              <a:cs typeface="Arial" charset="0"/>
            </a:endParaRPr>
          </a:p>
        </p:txBody>
      </p:sp>
      <p:sp>
        <p:nvSpPr>
          <p:cNvPr id="115724"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atin typeface="+mn-lt"/>
                <a:ea typeface="Arial" charset="0"/>
              </a:defRPr>
            </a:lvl1pPr>
          </a:lstStyle>
          <a:p>
            <a:pPr fontAlgn="base">
              <a:spcBef>
                <a:spcPct val="0"/>
              </a:spcBef>
              <a:spcAft>
                <a:spcPct val="0"/>
              </a:spcAft>
              <a:defRPr/>
            </a:pPr>
            <a:endParaRPr lang="en-US">
              <a:solidFill>
                <a:srgbClr val="003366"/>
              </a:solidFill>
              <a:cs typeface="Arial" charset="0"/>
            </a:endParaRPr>
          </a:p>
        </p:txBody>
      </p:sp>
      <p:sp>
        <p:nvSpPr>
          <p:cNvPr id="115725"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eaLnBrk="1" hangingPunct="1">
              <a:defRPr sz="2600" b="1">
                <a:solidFill>
                  <a:schemeClr val="bg1"/>
                </a:solidFill>
                <a:latin typeface="Arial" charset="0"/>
              </a:defRPr>
            </a:lvl1pPr>
          </a:lstStyle>
          <a:p>
            <a:pPr fontAlgn="base">
              <a:spcBef>
                <a:spcPct val="0"/>
              </a:spcBef>
              <a:spcAft>
                <a:spcPct val="0"/>
              </a:spcAft>
              <a:defRPr/>
            </a:pPr>
            <a:fld id="{D9A37AF5-8034-43F9-8CBE-0DC75CA71FE3}" type="slidenum">
              <a:rPr lang="en-US">
                <a:solidFill>
                  <a:srgbClr val="FFFFFF"/>
                </a:solidFill>
                <a:cs typeface="Arial" charset="0"/>
              </a:rPr>
              <a:pPr fontAlgn="base">
                <a:spcBef>
                  <a:spcPct val="0"/>
                </a:spcBef>
                <a:spcAft>
                  <a:spcPct val="0"/>
                </a:spcAft>
                <a:defRPr/>
              </a:pPr>
              <a:t>‹#›</a:t>
            </a:fld>
            <a:endParaRPr lang="en-US">
              <a:solidFill>
                <a:srgbClr val="FFFFFF"/>
              </a:solidFill>
              <a:cs typeface="Arial"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rtl="0" eaLnBrk="0" fontAlgn="base" hangingPunct="0">
        <a:lnSpc>
          <a:spcPct val="90000"/>
        </a:lnSpc>
        <a:spcBef>
          <a:spcPct val="0"/>
        </a:spcBef>
        <a:spcAft>
          <a:spcPct val="0"/>
        </a:spcAft>
        <a:defRPr sz="3600" b="1">
          <a:solidFill>
            <a:schemeClr val="tx2"/>
          </a:solidFill>
          <a:latin typeface="+mj-lt"/>
          <a:ea typeface="ＭＳ Ｐゴシック" charset="-128"/>
          <a:cs typeface="ＭＳ Ｐゴシック" charset="-128"/>
        </a:defRPr>
      </a:lvl1pPr>
      <a:lvl2pPr algn="l" rtl="0" eaLnBrk="0" fontAlgn="base" hangingPunct="0">
        <a:lnSpc>
          <a:spcPct val="90000"/>
        </a:lnSpc>
        <a:spcBef>
          <a:spcPct val="0"/>
        </a:spcBef>
        <a:spcAft>
          <a:spcPct val="0"/>
        </a:spcAft>
        <a:defRPr sz="3600" b="1">
          <a:solidFill>
            <a:schemeClr val="tx2"/>
          </a:solidFill>
          <a:latin typeface="Franklin Gothic Medium" pitchFamily="34" charset="0"/>
          <a:ea typeface="ＭＳ Ｐゴシック" charset="-128"/>
          <a:cs typeface="ＭＳ Ｐゴシック" charset="-128"/>
        </a:defRPr>
      </a:lvl2pPr>
      <a:lvl3pPr algn="l" rtl="0" eaLnBrk="0" fontAlgn="base" hangingPunct="0">
        <a:lnSpc>
          <a:spcPct val="90000"/>
        </a:lnSpc>
        <a:spcBef>
          <a:spcPct val="0"/>
        </a:spcBef>
        <a:spcAft>
          <a:spcPct val="0"/>
        </a:spcAft>
        <a:defRPr sz="3600" b="1">
          <a:solidFill>
            <a:schemeClr val="tx2"/>
          </a:solidFill>
          <a:latin typeface="Franklin Gothic Medium" pitchFamily="34" charset="0"/>
          <a:ea typeface="ＭＳ Ｐゴシック" charset="-128"/>
          <a:cs typeface="ＭＳ Ｐゴシック" charset="-128"/>
        </a:defRPr>
      </a:lvl3pPr>
      <a:lvl4pPr algn="l" rtl="0" eaLnBrk="0" fontAlgn="base" hangingPunct="0">
        <a:lnSpc>
          <a:spcPct val="90000"/>
        </a:lnSpc>
        <a:spcBef>
          <a:spcPct val="0"/>
        </a:spcBef>
        <a:spcAft>
          <a:spcPct val="0"/>
        </a:spcAft>
        <a:defRPr sz="3600" b="1">
          <a:solidFill>
            <a:schemeClr val="tx2"/>
          </a:solidFill>
          <a:latin typeface="Franklin Gothic Medium" pitchFamily="34" charset="0"/>
          <a:ea typeface="ＭＳ Ｐゴシック" charset="-128"/>
          <a:cs typeface="ＭＳ Ｐゴシック" charset="-128"/>
        </a:defRPr>
      </a:lvl4pPr>
      <a:lvl5pPr algn="l" rtl="0" eaLnBrk="0" fontAlgn="base" hangingPunct="0">
        <a:lnSpc>
          <a:spcPct val="90000"/>
        </a:lnSpc>
        <a:spcBef>
          <a:spcPct val="0"/>
        </a:spcBef>
        <a:spcAft>
          <a:spcPct val="0"/>
        </a:spcAft>
        <a:defRPr sz="3600" b="1">
          <a:solidFill>
            <a:schemeClr val="tx2"/>
          </a:solidFill>
          <a:latin typeface="Franklin Gothic Medium" pitchFamily="34" charset="0"/>
          <a:ea typeface="ＭＳ Ｐゴシック" charset="-128"/>
          <a:cs typeface="ＭＳ Ｐゴシック" charset="-128"/>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charset="2"/>
        <a:buChar char="l"/>
        <a:defRPr sz="28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ea typeface="ＭＳ Ｐゴシック" charset="-128"/>
        </a:defRPr>
      </a:lvl2pPr>
      <a:lvl3pPr marL="1143000" indent="-228600" algn="l" rtl="0" eaLnBrk="0" fontAlgn="base" hangingPunct="0">
        <a:spcBef>
          <a:spcPct val="20000"/>
        </a:spcBef>
        <a:spcAft>
          <a:spcPct val="0"/>
        </a:spcAft>
        <a:buClr>
          <a:schemeClr val="tx1"/>
        </a:buClr>
        <a:buSzPct val="75000"/>
        <a:buFont typeface="Wingdings" charset="2"/>
        <a:buChar char="l"/>
        <a:defRPr sz="2000">
          <a:solidFill>
            <a:schemeClr val="tx1"/>
          </a:solidFill>
          <a:latin typeface="+mn-lt"/>
          <a:ea typeface="ＭＳ Ｐゴシック" charset="-128"/>
        </a:defRPr>
      </a:lvl3pPr>
      <a:lvl4pPr marL="1600200" indent="-228600" algn="l" rtl="0" eaLnBrk="0" fontAlgn="base" hangingPunct="0">
        <a:spcBef>
          <a:spcPct val="20000"/>
        </a:spcBef>
        <a:spcAft>
          <a:spcPct val="0"/>
        </a:spcAft>
        <a:buClr>
          <a:schemeClr val="tx1"/>
        </a:buClr>
        <a:buSzPct val="80000"/>
        <a:buChar char="–"/>
        <a:defRPr>
          <a:solidFill>
            <a:schemeClr val="tx1"/>
          </a:solidFill>
          <a:latin typeface="+mn-lt"/>
          <a:ea typeface="ＭＳ Ｐゴシック" charset="-128"/>
        </a:defRPr>
      </a:lvl4pPr>
      <a:lvl5pPr marL="2057400" indent="-228600" algn="l" rtl="0" eaLnBrk="0" fontAlgn="base" hangingPunct="0">
        <a:spcBef>
          <a:spcPct val="20000"/>
        </a:spcBef>
        <a:spcAft>
          <a:spcPct val="0"/>
        </a:spcAft>
        <a:buClr>
          <a:schemeClr val="tx1"/>
        </a:buClr>
        <a:buSzPct val="65000"/>
        <a:buFont typeface="Wingdings" charset="2"/>
        <a:buChar char="l"/>
        <a:defRPr>
          <a:solidFill>
            <a:schemeClr val="tx1"/>
          </a:solidFill>
          <a:latin typeface="+mn-lt"/>
          <a:ea typeface="ＭＳ Ｐゴシック" charset="-128"/>
        </a:defRPr>
      </a:lvl5pPr>
      <a:lvl6pPr marL="2514600" indent="-228600" algn="l" rtl="0" fontAlgn="base">
        <a:spcBef>
          <a:spcPct val="20000"/>
        </a:spcBef>
        <a:spcAft>
          <a:spcPct val="0"/>
        </a:spcAft>
        <a:buClr>
          <a:schemeClr val="tx1"/>
        </a:buClr>
        <a:buSzPct val="65000"/>
        <a:buFont typeface="Wingdings" charset="2"/>
        <a:buChar char="l"/>
        <a:defRPr>
          <a:solidFill>
            <a:schemeClr val="tx1"/>
          </a:solidFill>
          <a:latin typeface="+mn-lt"/>
          <a:ea typeface="ＭＳ Ｐゴシック" charset="-128"/>
        </a:defRPr>
      </a:lvl6pPr>
      <a:lvl7pPr marL="2971800" indent="-228600" algn="l" rtl="0" fontAlgn="base">
        <a:spcBef>
          <a:spcPct val="20000"/>
        </a:spcBef>
        <a:spcAft>
          <a:spcPct val="0"/>
        </a:spcAft>
        <a:buClr>
          <a:schemeClr val="tx1"/>
        </a:buClr>
        <a:buSzPct val="65000"/>
        <a:buFont typeface="Wingdings" charset="2"/>
        <a:buChar char="l"/>
        <a:defRPr>
          <a:solidFill>
            <a:schemeClr val="tx1"/>
          </a:solidFill>
          <a:latin typeface="+mn-lt"/>
          <a:ea typeface="ＭＳ Ｐゴシック" charset="-128"/>
        </a:defRPr>
      </a:lvl7pPr>
      <a:lvl8pPr marL="3429000" indent="-228600" algn="l" rtl="0" fontAlgn="base">
        <a:spcBef>
          <a:spcPct val="20000"/>
        </a:spcBef>
        <a:spcAft>
          <a:spcPct val="0"/>
        </a:spcAft>
        <a:buClr>
          <a:schemeClr val="tx1"/>
        </a:buClr>
        <a:buSzPct val="65000"/>
        <a:buFont typeface="Wingdings" charset="2"/>
        <a:buChar char="l"/>
        <a:defRPr>
          <a:solidFill>
            <a:schemeClr val="tx1"/>
          </a:solidFill>
          <a:latin typeface="+mn-lt"/>
          <a:ea typeface="ＭＳ Ｐゴシック" charset="-128"/>
        </a:defRPr>
      </a:lvl8pPr>
      <a:lvl9pPr marL="3886200" indent="-228600" algn="l" rtl="0" fontAlgn="base">
        <a:spcBef>
          <a:spcPct val="20000"/>
        </a:spcBef>
        <a:spcAft>
          <a:spcPct val="0"/>
        </a:spcAft>
        <a:buClr>
          <a:schemeClr val="tx1"/>
        </a:buClr>
        <a:buSzPct val="65000"/>
        <a:buFont typeface="Wingdings" charset="2"/>
        <a:buChar char="l"/>
        <a:defRPr>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centerii.org/"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hyperlink" Target="mailto:tkerins@adi.org" TargetMode="External"/><Relationship Id="rId5" Type="http://schemas.openxmlformats.org/officeDocument/2006/relationships/hyperlink" Target="mailto:sbenedict@adi.org" TargetMode="Externa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idx="4294967295"/>
          </p:nvPr>
        </p:nvSpPr>
        <p:spPr>
          <a:xfrm>
            <a:off x="762000" y="2590800"/>
            <a:ext cx="7543800" cy="3124200"/>
          </a:xfrm>
        </p:spPr>
        <p:txBody>
          <a:bodyPr anchor="ctr"/>
          <a:lstStyle/>
          <a:p>
            <a:pPr algn="ctr" eaLnBrk="1" hangingPunct="1"/>
            <a:r>
              <a:rPr lang="en-US" sz="3200" dirty="0" smtClean="0">
                <a:solidFill>
                  <a:schemeClr val="tx1"/>
                </a:solidFill>
              </a:rPr>
              <a:t>Rubrics-Based Evaluation of a Statewide System of Support</a:t>
            </a:r>
          </a:p>
        </p:txBody>
      </p:sp>
      <p:sp>
        <p:nvSpPr>
          <p:cNvPr id="15363" name="Rectangle 3"/>
          <p:cNvSpPr>
            <a:spLocks noGrp="1" noChangeArrowheads="1"/>
          </p:cNvSpPr>
          <p:nvPr>
            <p:ph type="subTitle" idx="4294967295"/>
          </p:nvPr>
        </p:nvSpPr>
        <p:spPr>
          <a:xfrm>
            <a:off x="1371600" y="6019800"/>
            <a:ext cx="6629400" cy="533400"/>
          </a:xfrm>
        </p:spPr>
        <p:txBody>
          <a:bodyPr/>
          <a:lstStyle/>
          <a:p>
            <a:pPr marL="0" indent="0" algn="ctr" eaLnBrk="1" hangingPunct="1">
              <a:lnSpc>
                <a:spcPct val="80000"/>
              </a:lnSpc>
              <a:buFont typeface="Wingdings" charset="2"/>
              <a:buNone/>
            </a:pPr>
            <a:r>
              <a:rPr lang="en-US" sz="1800" smtClean="0">
                <a:solidFill>
                  <a:schemeClr val="tx2"/>
                </a:solidFill>
              </a:rPr>
              <a:t>A Tool to Enhance Statewide Systems of Support</a:t>
            </a:r>
          </a:p>
        </p:txBody>
      </p:sp>
      <p:pic>
        <p:nvPicPr>
          <p:cNvPr id="15364" name="Picture 11" descr="CII Logo 2[1]"/>
          <p:cNvPicPr>
            <a:picLocks noChangeAspect="1" noChangeArrowheads="1"/>
          </p:cNvPicPr>
          <p:nvPr/>
        </p:nvPicPr>
        <p:blipFill>
          <a:blip r:embed="rId3" cstate="print"/>
          <a:srcRect/>
          <a:stretch>
            <a:fillRect/>
          </a:stretch>
        </p:blipFill>
        <p:spPr bwMode="auto">
          <a:xfrm>
            <a:off x="914400" y="914400"/>
            <a:ext cx="525780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762000" y="762000"/>
            <a:ext cx="7924800" cy="914400"/>
          </a:xfrm>
        </p:spPr>
        <p:txBody>
          <a:bodyPr/>
          <a:lstStyle/>
          <a:p>
            <a:pPr eaLnBrk="1" hangingPunct="1"/>
            <a:r>
              <a:rPr lang="en-US" sz="3200" smtClean="0"/>
              <a:t>Rubric Decisions</a:t>
            </a:r>
          </a:p>
        </p:txBody>
      </p:sp>
      <p:sp>
        <p:nvSpPr>
          <p:cNvPr id="24579" name="Content Placeholder 2"/>
          <p:cNvSpPr>
            <a:spLocks noGrp="1"/>
          </p:cNvSpPr>
          <p:nvPr>
            <p:ph idx="1"/>
          </p:nvPr>
        </p:nvSpPr>
        <p:spPr/>
        <p:txBody>
          <a:bodyPr/>
          <a:lstStyle/>
          <a:p>
            <a:pPr eaLnBrk="1" hangingPunct="1">
              <a:buFont typeface="Wingdings" charset="2"/>
              <a:buNone/>
            </a:pPr>
            <a:r>
              <a:rPr lang="en-US" sz="2400" smtClean="0"/>
              <a:t>Next to each indicator there are 4 columns describing the possible continuum of progress</a:t>
            </a:r>
          </a:p>
          <a:p>
            <a:pPr eaLnBrk="1" hangingPunct="1">
              <a:buFont typeface="Wingdings" charset="2"/>
              <a:buChar char="q"/>
            </a:pPr>
            <a:endParaRPr lang="en-US" sz="2400" smtClean="0"/>
          </a:p>
          <a:p>
            <a:pPr lvl="1" eaLnBrk="1" hangingPunct="1">
              <a:buFont typeface="Arial" charset="0"/>
              <a:buChar char="•"/>
            </a:pPr>
            <a:r>
              <a:rPr lang="en-US" smtClean="0"/>
              <a:t>Little or No Development or Implementation</a:t>
            </a:r>
          </a:p>
          <a:p>
            <a:pPr lvl="1" eaLnBrk="1" hangingPunct="1">
              <a:buFont typeface="Arial" charset="0"/>
              <a:buChar char="•"/>
            </a:pPr>
            <a:r>
              <a:rPr lang="en-US" smtClean="0"/>
              <a:t>Limited Development or Partial Implementation</a:t>
            </a:r>
          </a:p>
          <a:p>
            <a:pPr lvl="1" eaLnBrk="1" hangingPunct="1">
              <a:buFont typeface="Arial" charset="0"/>
              <a:buChar char="•"/>
            </a:pPr>
            <a:r>
              <a:rPr lang="en-US" smtClean="0"/>
              <a:t>Mostly Functional level of Development and Implementation</a:t>
            </a:r>
          </a:p>
          <a:p>
            <a:pPr lvl="1" eaLnBrk="1" hangingPunct="1">
              <a:buFont typeface="Arial" charset="0"/>
              <a:buChar char="•"/>
            </a:pPr>
            <a:r>
              <a:rPr lang="en-US" smtClean="0"/>
              <a:t>Full Level of Implementation and Evidence of Impact</a:t>
            </a:r>
          </a:p>
          <a:p>
            <a:pPr eaLnBrk="1" hangingPunct="1"/>
            <a:endParaRPr lang="en-US" sz="240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762000" y="762000"/>
            <a:ext cx="7924800" cy="914400"/>
          </a:xfrm>
        </p:spPr>
        <p:txBody>
          <a:bodyPr/>
          <a:lstStyle/>
          <a:p>
            <a:pPr eaLnBrk="1" hangingPunct="1"/>
            <a:r>
              <a:rPr lang="en-US" sz="3200" smtClean="0"/>
              <a:t>Sample Essential Indicator 5.1</a:t>
            </a:r>
          </a:p>
        </p:txBody>
      </p:sp>
      <p:sp>
        <p:nvSpPr>
          <p:cNvPr id="25603" name="Rectangle 3"/>
          <p:cNvSpPr>
            <a:spLocks noGrp="1" noChangeArrowheads="1"/>
          </p:cNvSpPr>
          <p:nvPr>
            <p:ph idx="1"/>
          </p:nvPr>
        </p:nvSpPr>
        <p:spPr>
          <a:xfrm>
            <a:off x="762000" y="2362200"/>
            <a:ext cx="8229600" cy="4267200"/>
          </a:xfrm>
        </p:spPr>
        <p:txBody>
          <a:bodyPr/>
          <a:lstStyle/>
          <a:p>
            <a:pPr eaLnBrk="1" hangingPunct="1">
              <a:lnSpc>
                <a:spcPct val="80000"/>
              </a:lnSpc>
              <a:buFont typeface="Wingdings" charset="2"/>
              <a:buNone/>
            </a:pPr>
            <a:r>
              <a:rPr lang="en-US" sz="2000" b="1" smtClean="0"/>
              <a:t>5.1 Coordination among state and federal programs</a:t>
            </a:r>
            <a:r>
              <a:rPr lang="en-US" sz="2000" smtClean="0"/>
              <a:t> </a:t>
            </a:r>
          </a:p>
          <a:p>
            <a:pPr lvl="1" eaLnBrk="1" hangingPunct="1">
              <a:lnSpc>
                <a:spcPct val="80000"/>
              </a:lnSpc>
              <a:buFont typeface="Wingdings" charset="2"/>
              <a:buChar char="§"/>
            </a:pPr>
            <a:r>
              <a:rPr lang="en-US" sz="2000" b="1" smtClean="0"/>
              <a:t>Little or No Development of Implementation</a:t>
            </a:r>
            <a:r>
              <a:rPr lang="en-US" sz="2000" smtClean="0"/>
              <a:t>: There is no apparent plan to efficiently coordinate programs with different funding sources that are aimed at improving schools receiving SSOS services. </a:t>
            </a:r>
          </a:p>
          <a:p>
            <a:pPr lvl="1" eaLnBrk="1" hangingPunct="1">
              <a:lnSpc>
                <a:spcPct val="80000"/>
              </a:lnSpc>
              <a:buFont typeface="Wingdings" charset="2"/>
              <a:buChar char="§"/>
            </a:pPr>
            <a:r>
              <a:rPr lang="en-US" sz="2000" b="1" smtClean="0"/>
              <a:t>Limited Development or Partial Implementation:</a:t>
            </a:r>
            <a:r>
              <a:rPr lang="en-US" sz="2000" smtClean="0"/>
              <a:t> The state has a written plan and has made some preliminary attempts to integrate multiple state and federal programs aimed at school improvement. </a:t>
            </a:r>
          </a:p>
          <a:p>
            <a:pPr lvl="1" eaLnBrk="1" hangingPunct="1">
              <a:lnSpc>
                <a:spcPct val="80000"/>
              </a:lnSpc>
              <a:buFont typeface="Wingdings" charset="2"/>
              <a:buChar char="§"/>
            </a:pPr>
            <a:r>
              <a:rPr lang="en-US" sz="2000" b="1" smtClean="0"/>
              <a:t>Mostly Functional Level of Development and Implementation:</a:t>
            </a:r>
            <a:r>
              <a:rPr lang="en-US" sz="2000" smtClean="0"/>
              <a:t>  The state has begun to integrate multiple programs with common goals but different funding streams in areas such as planning, resource allocation, training, reporting, and compliance monitoring. </a:t>
            </a:r>
          </a:p>
          <a:p>
            <a:pPr lvl="1" eaLnBrk="1" hangingPunct="1">
              <a:lnSpc>
                <a:spcPct val="80000"/>
              </a:lnSpc>
              <a:buFont typeface="Wingdings" charset="2"/>
              <a:buChar char="§"/>
            </a:pPr>
            <a:r>
              <a:rPr lang="en-US" sz="2000" b="1" smtClean="0"/>
              <a:t>Full Level of Implementation and Evidence of Impact:  </a:t>
            </a:r>
            <a:r>
              <a:rPr lang="en-US" sz="2000" smtClean="0"/>
              <a:t>The state has fully implemented its program integration plan, and there is evidence of greater efficiency in planning, resource allocation, and compliance monitoring. 	</a:t>
            </a:r>
          </a:p>
          <a:p>
            <a:pPr eaLnBrk="1" hangingPunct="1">
              <a:lnSpc>
                <a:spcPct val="80000"/>
              </a:lnSpc>
              <a:buFont typeface="Wingdings" charset="2"/>
              <a:buChar char="§"/>
            </a:pPr>
            <a:endParaRPr lang="en-US" sz="20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762000" y="762000"/>
            <a:ext cx="8153400" cy="838200"/>
          </a:xfrm>
        </p:spPr>
        <p:txBody>
          <a:bodyPr/>
          <a:lstStyle/>
          <a:p>
            <a:pPr eaLnBrk="1" hangingPunct="1"/>
            <a:r>
              <a:rPr lang="en-US" sz="3200" smtClean="0"/>
              <a:t>Cumulative Scoring</a:t>
            </a:r>
          </a:p>
        </p:txBody>
      </p:sp>
      <p:sp>
        <p:nvSpPr>
          <p:cNvPr id="26627" name="Content Placeholder 2"/>
          <p:cNvSpPr>
            <a:spLocks noGrp="1"/>
          </p:cNvSpPr>
          <p:nvPr>
            <p:ph idx="1"/>
          </p:nvPr>
        </p:nvSpPr>
        <p:spPr>
          <a:xfrm>
            <a:off x="762000" y="2286000"/>
            <a:ext cx="7915275" cy="4154488"/>
          </a:xfrm>
        </p:spPr>
        <p:txBody>
          <a:bodyPr/>
          <a:lstStyle/>
          <a:p>
            <a:pPr eaLnBrk="1" hangingPunct="1">
              <a:buFont typeface="Wingdings" charset="2"/>
              <a:buNone/>
            </a:pPr>
            <a:r>
              <a:rPr lang="en-US" sz="2400" smtClean="0"/>
              <a:t>To receive a rating of III “Mostly functional level of development and implementation”, the SSOS must also fulfill the requirements to receive a rating of II “Limited development or partial implementation”.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762000" y="762000"/>
            <a:ext cx="8001000" cy="1219200"/>
          </a:xfrm>
        </p:spPr>
        <p:txBody>
          <a:bodyPr/>
          <a:lstStyle/>
          <a:p>
            <a:pPr eaLnBrk="1" hangingPunct="1"/>
            <a:r>
              <a:rPr lang="en-US" sz="3200" smtClean="0"/>
              <a:t>Explanatory Materials Provided in the Evaluation Rubric Report </a:t>
            </a:r>
          </a:p>
        </p:txBody>
      </p:sp>
      <p:sp>
        <p:nvSpPr>
          <p:cNvPr id="27651" name="Rectangle 3"/>
          <p:cNvSpPr>
            <a:spLocks noGrp="1" noChangeArrowheads="1"/>
          </p:cNvSpPr>
          <p:nvPr>
            <p:ph idx="1"/>
          </p:nvPr>
        </p:nvSpPr>
        <p:spPr>
          <a:xfrm>
            <a:off x="762000" y="2286000"/>
            <a:ext cx="8153400" cy="4191000"/>
          </a:xfrm>
        </p:spPr>
        <p:txBody>
          <a:bodyPr/>
          <a:lstStyle/>
          <a:p>
            <a:pPr eaLnBrk="1" hangingPunct="1">
              <a:buFont typeface="Arial" charset="0"/>
              <a:buChar char="•"/>
            </a:pPr>
            <a:r>
              <a:rPr lang="en-US" sz="2400" smtClean="0"/>
              <a:t>Evaluation rubric with 42 Essential Indicators</a:t>
            </a:r>
          </a:p>
          <a:p>
            <a:pPr eaLnBrk="1" hangingPunct="1">
              <a:buFont typeface="Arial" charset="0"/>
              <a:buChar char="•"/>
            </a:pPr>
            <a:r>
              <a:rPr lang="en-US" sz="2400" smtClean="0"/>
              <a:t>Sample ratings for each indicator along with examples of evidence to help each SEA Team rate its own SSOS </a:t>
            </a:r>
          </a:p>
          <a:p>
            <a:pPr eaLnBrk="1" hangingPunct="1">
              <a:buFont typeface="Arial" charset="0"/>
              <a:buChar char="•"/>
            </a:pPr>
            <a:r>
              <a:rPr lang="en-US" sz="2400" smtClean="0"/>
              <a:t>Examples from states that help explain the Indicator statements</a:t>
            </a:r>
          </a:p>
          <a:p>
            <a:pPr eaLnBrk="1" hangingPunct="1">
              <a:buFont typeface="Arial" charset="0"/>
              <a:buChar char="•"/>
            </a:pPr>
            <a:r>
              <a:rPr lang="en-US" sz="2400" smtClean="0"/>
              <a:t>A template for SEA Team self- scoring</a:t>
            </a:r>
          </a:p>
          <a:p>
            <a:pPr eaLnBrk="1" hangingPunct="1">
              <a:buFont typeface="Arial" charset="0"/>
              <a:buChar char="•"/>
            </a:pPr>
            <a:r>
              <a:rPr lang="en-US" sz="2400" smtClean="0"/>
              <a:t>Essential components of an evaluation plan</a:t>
            </a:r>
          </a:p>
          <a:p>
            <a:pPr eaLnBrk="1" hangingPunct="1">
              <a:buFont typeface="Arial" charset="0"/>
              <a:buChar char="•"/>
            </a:pPr>
            <a:endParaRPr lang="en-US" sz="2400" smtClean="0"/>
          </a:p>
          <a:p>
            <a:pPr eaLnBrk="1" hangingPunct="1">
              <a:buFont typeface="Arial" charset="0"/>
              <a:buChar char="•"/>
            </a:pPr>
            <a:endParaRPr lang="en-US" sz="240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762000" y="762000"/>
            <a:ext cx="8153400" cy="838200"/>
          </a:xfrm>
        </p:spPr>
        <p:txBody>
          <a:bodyPr/>
          <a:lstStyle/>
          <a:p>
            <a:pPr eaLnBrk="1" hangingPunct="1"/>
            <a:r>
              <a:rPr lang="en-US" sz="3200" smtClean="0"/>
              <a:t>Determining the Rating</a:t>
            </a:r>
          </a:p>
        </p:txBody>
      </p:sp>
      <p:sp>
        <p:nvSpPr>
          <p:cNvPr id="28675" name="Content Placeholder 2"/>
          <p:cNvSpPr>
            <a:spLocks noGrp="1"/>
          </p:cNvSpPr>
          <p:nvPr>
            <p:ph idx="1"/>
          </p:nvPr>
        </p:nvSpPr>
        <p:spPr>
          <a:xfrm>
            <a:off x="762000" y="2286000"/>
            <a:ext cx="7620000" cy="3856038"/>
          </a:xfrm>
        </p:spPr>
        <p:txBody>
          <a:bodyPr/>
          <a:lstStyle/>
          <a:p>
            <a:pPr eaLnBrk="1" hangingPunct="1">
              <a:buFont typeface="Wingdings" charset="2"/>
              <a:buNone/>
            </a:pPr>
            <a:r>
              <a:rPr lang="en-US" sz="2400" b="1" smtClean="0">
                <a:cs typeface="Segoe UI" pitchFamily="34" charset="0"/>
              </a:rPr>
              <a:t>Essential Indicator 7.2:    </a:t>
            </a:r>
          </a:p>
          <a:p>
            <a:pPr eaLnBrk="1" hangingPunct="1">
              <a:buFont typeface="Wingdings" charset="2"/>
              <a:buNone/>
            </a:pPr>
            <a:endParaRPr lang="en-US" sz="2400" smtClean="0">
              <a:cs typeface="Segoe UI" pitchFamily="34" charset="0"/>
            </a:endParaRPr>
          </a:p>
          <a:p>
            <a:pPr eaLnBrk="1" hangingPunct="1">
              <a:buFont typeface="Wingdings" charset="2"/>
              <a:buNone/>
            </a:pPr>
            <a:r>
              <a:rPr lang="en-US" sz="2400" smtClean="0">
                <a:cs typeface="Segoe UI" pitchFamily="34" charset="0"/>
              </a:rPr>
              <a:t>Training for distinguished educators and support teams</a:t>
            </a:r>
          </a:p>
          <a:p>
            <a:pPr eaLnBrk="1" hangingPunct="1">
              <a:buFont typeface="Wingdings" charset="2"/>
              <a:buNone/>
            </a:pPr>
            <a:r>
              <a:rPr lang="en-US" sz="2400" smtClean="0">
                <a:cs typeface="Segoe UI" pitchFamily="34" charset="0"/>
              </a:rPr>
              <a:t> </a:t>
            </a:r>
          </a:p>
          <a:p>
            <a:pPr eaLnBrk="1" hangingPunct="1">
              <a:buFont typeface="Wingdings" charset="2"/>
              <a:buNone/>
            </a:pPr>
            <a:endParaRPr lang="en-US" sz="2400" smtClean="0">
              <a:cs typeface="Segoe UI"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762000" y="762000"/>
            <a:ext cx="7924800" cy="762000"/>
          </a:xfrm>
        </p:spPr>
        <p:txBody>
          <a:bodyPr/>
          <a:lstStyle/>
          <a:p>
            <a:pPr eaLnBrk="1" hangingPunct="1"/>
            <a:r>
              <a:rPr lang="en-US" sz="3200" smtClean="0"/>
              <a:t>What the SEA said it had accomplished</a:t>
            </a:r>
          </a:p>
        </p:txBody>
      </p:sp>
      <p:sp>
        <p:nvSpPr>
          <p:cNvPr id="29699" name="Content Placeholder 2"/>
          <p:cNvSpPr>
            <a:spLocks noGrp="1"/>
          </p:cNvSpPr>
          <p:nvPr>
            <p:ph idx="1"/>
          </p:nvPr>
        </p:nvSpPr>
        <p:spPr>
          <a:xfrm>
            <a:off x="762000" y="2286000"/>
            <a:ext cx="7915275" cy="4383088"/>
          </a:xfrm>
        </p:spPr>
        <p:txBody>
          <a:bodyPr/>
          <a:lstStyle/>
          <a:p>
            <a:pPr eaLnBrk="1" hangingPunct="1">
              <a:buFont typeface="Wingdings" charset="2"/>
              <a:buNone/>
            </a:pPr>
            <a:r>
              <a:rPr lang="en-US" sz="2400" smtClean="0"/>
              <a:t>As required by the state plan, all Distinguished Educators (DE) must participate in three levels of training/professional development:  (a) a one-week summer session, (b) a two-day refresher in early fall, and (c) ongoing coaching mentoring during the DE’s first year.  The “DE Academy,” which delivers the training, conducts regular formative evaluations of the activities and services, using the data to make refinements as needed.</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762000" y="762000"/>
            <a:ext cx="7924800" cy="685800"/>
          </a:xfrm>
        </p:spPr>
        <p:txBody>
          <a:bodyPr/>
          <a:lstStyle/>
          <a:p>
            <a:pPr eaLnBrk="1" hangingPunct="1"/>
            <a:r>
              <a:rPr lang="en-US" sz="3200" smtClean="0"/>
              <a:t>Determining the rating</a:t>
            </a:r>
          </a:p>
        </p:txBody>
      </p:sp>
      <p:sp>
        <p:nvSpPr>
          <p:cNvPr id="30723" name="Content Placeholder 2"/>
          <p:cNvSpPr>
            <a:spLocks noGrp="1"/>
          </p:cNvSpPr>
          <p:nvPr>
            <p:ph idx="1"/>
          </p:nvPr>
        </p:nvSpPr>
        <p:spPr>
          <a:xfrm>
            <a:off x="762000" y="2286000"/>
            <a:ext cx="8067675" cy="4313238"/>
          </a:xfrm>
        </p:spPr>
        <p:txBody>
          <a:bodyPr/>
          <a:lstStyle/>
          <a:p>
            <a:pPr eaLnBrk="1" hangingPunct="1">
              <a:buFont typeface="Wingdings" charset="2"/>
              <a:buNone/>
            </a:pPr>
            <a:r>
              <a:rPr lang="en-US" sz="2400" smtClean="0"/>
              <a:t>The reviewers rated the state as operating at Level IV on this indicator.  The training process for DEs was formally defined, comprehensive, fully implemented, and subjected to continuing review, evaluation and improvement.</a:t>
            </a:r>
          </a:p>
          <a:p>
            <a:pPr eaLnBrk="1" hangingPunct="1"/>
            <a:endParaRPr lang="en-US" sz="24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762000" y="762000"/>
            <a:ext cx="7924800" cy="762000"/>
          </a:xfrm>
        </p:spPr>
        <p:txBody>
          <a:bodyPr/>
          <a:lstStyle/>
          <a:p>
            <a:pPr eaLnBrk="1" hangingPunct="1"/>
            <a:r>
              <a:rPr lang="en-US" sz="3200" smtClean="0"/>
              <a:t>State Examples Related to the Indicators*</a:t>
            </a:r>
          </a:p>
        </p:txBody>
      </p:sp>
      <p:sp>
        <p:nvSpPr>
          <p:cNvPr id="31747" name="Content Placeholder 2"/>
          <p:cNvSpPr>
            <a:spLocks noGrp="1"/>
          </p:cNvSpPr>
          <p:nvPr>
            <p:ph idx="1"/>
          </p:nvPr>
        </p:nvSpPr>
        <p:spPr>
          <a:xfrm>
            <a:off x="762000" y="2286000"/>
            <a:ext cx="7693025" cy="4038600"/>
          </a:xfrm>
        </p:spPr>
        <p:txBody>
          <a:bodyPr/>
          <a:lstStyle/>
          <a:p>
            <a:pPr eaLnBrk="1" hangingPunct="1">
              <a:buFont typeface="Wingdings" charset="2"/>
              <a:buNone/>
            </a:pPr>
            <a:r>
              <a:rPr lang="en-US" sz="2400" smtClean="0"/>
              <a:t>Indicator 2.2—Coordination of services across SEA departments</a:t>
            </a:r>
          </a:p>
          <a:p>
            <a:pPr eaLnBrk="1" hangingPunct="1">
              <a:buFont typeface="Wingdings" charset="2"/>
              <a:buNone/>
            </a:pPr>
            <a:r>
              <a:rPr lang="en-US" sz="2400" smtClean="0"/>
              <a:t>The example shows how Ohio worked with the Department of Education, its own Regional Programs, and internally to model how cooperation can be accomplished so funds and requirements can be integrated.</a:t>
            </a:r>
          </a:p>
          <a:p>
            <a:pPr eaLnBrk="1" hangingPunct="1">
              <a:buFont typeface="Wingdings" charset="2"/>
              <a:buNone/>
            </a:pPr>
            <a:endParaRPr lang="en-US" sz="2400" smtClean="0"/>
          </a:p>
          <a:p>
            <a:pPr eaLnBrk="1" hangingPunct="1">
              <a:buFont typeface="Wingdings" charset="2"/>
              <a:buNone/>
            </a:pPr>
            <a:r>
              <a:rPr lang="en-US" sz="2400" smtClean="0"/>
              <a:t>* See the </a:t>
            </a:r>
            <a:r>
              <a:rPr lang="en-US" sz="2400" i="1" smtClean="0"/>
              <a:t>Evaluation Rubric Report for state examples for each indicator</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762000" y="762000"/>
            <a:ext cx="7924800" cy="685800"/>
          </a:xfrm>
        </p:spPr>
        <p:txBody>
          <a:bodyPr/>
          <a:lstStyle/>
          <a:p>
            <a:pPr eaLnBrk="1" hangingPunct="1"/>
            <a:r>
              <a:rPr lang="en-US" sz="3200" smtClean="0"/>
              <a:t>Rubric-Based Evaluation Activities </a:t>
            </a:r>
          </a:p>
        </p:txBody>
      </p:sp>
      <p:sp>
        <p:nvSpPr>
          <p:cNvPr id="32771" name="Rectangle 3"/>
          <p:cNvSpPr>
            <a:spLocks noGrp="1" noChangeArrowheads="1"/>
          </p:cNvSpPr>
          <p:nvPr>
            <p:ph idx="1"/>
          </p:nvPr>
        </p:nvSpPr>
        <p:spPr/>
        <p:txBody>
          <a:bodyPr/>
          <a:lstStyle/>
          <a:p>
            <a:pPr eaLnBrk="1" hangingPunct="1">
              <a:lnSpc>
                <a:spcPct val="90000"/>
              </a:lnSpc>
              <a:buFont typeface="Arial" charset="0"/>
              <a:buChar char="•"/>
            </a:pPr>
            <a:r>
              <a:rPr lang="en-US" sz="2400" dirty="0" smtClean="0"/>
              <a:t>The rubrics illustrate the continuum that occurs with each Indicator as States develop their SSOS. </a:t>
            </a:r>
          </a:p>
          <a:p>
            <a:pPr eaLnBrk="1" hangingPunct="1">
              <a:lnSpc>
                <a:spcPct val="90000"/>
              </a:lnSpc>
              <a:buFont typeface="Arial" charset="0"/>
              <a:buChar char="•"/>
            </a:pPr>
            <a:r>
              <a:rPr lang="en-US" sz="2400" dirty="0" smtClean="0"/>
              <a:t>Each State Team (using evidence) should develop a profile of how its SSOS lines up with all 42 indicators by using the Rubric’s template to note the present stage of development.</a:t>
            </a:r>
          </a:p>
          <a:p>
            <a:pPr eaLnBrk="1" hangingPunct="1">
              <a:lnSpc>
                <a:spcPct val="90000"/>
              </a:lnSpc>
              <a:buFont typeface="Arial" charset="0"/>
              <a:buChar char="•"/>
            </a:pPr>
            <a:r>
              <a:rPr lang="en-US" sz="2400" dirty="0" smtClean="0"/>
              <a:t>Comments should be included to note what needs to be done to improve the initial results of the self-rating.</a:t>
            </a:r>
          </a:p>
          <a:p>
            <a:pPr eaLnBrk="1" hangingPunct="1">
              <a:lnSpc>
                <a:spcPct val="90000"/>
              </a:lnSpc>
              <a:buFont typeface="Arial" charset="0"/>
              <a:buChar char="•"/>
            </a:pPr>
            <a:r>
              <a:rPr lang="en-US" sz="2400" dirty="0" smtClean="0"/>
              <a:t>Each State Team should choose at least six indicators for immediate action after this self-review process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762000" y="762000"/>
            <a:ext cx="7924800" cy="762000"/>
          </a:xfrm>
        </p:spPr>
        <p:txBody>
          <a:bodyPr/>
          <a:lstStyle/>
          <a:p>
            <a:pPr eaLnBrk="1" hangingPunct="1"/>
            <a:r>
              <a:rPr lang="en-US" sz="3200" smtClean="0"/>
              <a:t>Role of CII in this process</a:t>
            </a:r>
          </a:p>
        </p:txBody>
      </p:sp>
      <p:sp>
        <p:nvSpPr>
          <p:cNvPr id="33795" name="Content Placeholder 2"/>
          <p:cNvSpPr>
            <a:spLocks noGrp="1"/>
          </p:cNvSpPr>
          <p:nvPr>
            <p:ph idx="1"/>
          </p:nvPr>
        </p:nvSpPr>
        <p:spPr>
          <a:xfrm>
            <a:off x="762000" y="2286000"/>
            <a:ext cx="7693025" cy="3724275"/>
          </a:xfrm>
        </p:spPr>
        <p:txBody>
          <a:bodyPr/>
          <a:lstStyle/>
          <a:p>
            <a:pPr eaLnBrk="1" hangingPunct="1">
              <a:lnSpc>
                <a:spcPct val="90000"/>
              </a:lnSpc>
              <a:buFont typeface="Arial" charset="0"/>
              <a:buChar char="•"/>
            </a:pPr>
            <a:r>
              <a:rPr lang="en-US" sz="2400" dirty="0" smtClean="0"/>
              <a:t>Each State Team should develop a plan of action including tasks, timelines and the responsibilities of each team member as they begin to turn the indicator statements into objectives.</a:t>
            </a:r>
          </a:p>
          <a:p>
            <a:pPr eaLnBrk="1" hangingPunct="1">
              <a:lnSpc>
                <a:spcPct val="90000"/>
              </a:lnSpc>
              <a:buFont typeface="Arial" charset="0"/>
              <a:buChar char="•"/>
            </a:pPr>
            <a:endParaRPr lang="en-US" sz="2400" dirty="0" smtClean="0"/>
          </a:p>
          <a:p>
            <a:pPr eaLnBrk="1" hangingPunct="1">
              <a:lnSpc>
                <a:spcPct val="90000"/>
              </a:lnSpc>
              <a:buFont typeface="Arial" charset="0"/>
              <a:buChar char="•"/>
            </a:pPr>
            <a:r>
              <a:rPr lang="en-US" sz="2400" dirty="0" smtClean="0"/>
              <a:t>Staff from CII will be available by webinar as well as on-site work to assist State Teams as they use the Rubric’s template to document the status of their SSOS.</a:t>
            </a:r>
          </a:p>
          <a:p>
            <a:pPr eaLnBrk="1" hangingPunct="1">
              <a:lnSpc>
                <a:spcPct val="90000"/>
              </a:lnSpc>
              <a:buFont typeface="Arial" charset="0"/>
              <a:buChar char="•"/>
            </a:pPr>
            <a:endParaRPr lang="en-US" sz="2400" dirty="0" smtClean="0"/>
          </a:p>
          <a:p>
            <a:pPr eaLnBrk="1" hangingPunct="1">
              <a:lnSpc>
                <a:spcPct val="90000"/>
              </a:lnSpc>
              <a:buFont typeface="Arial" charset="0"/>
              <a:buChar char="•"/>
            </a:pPr>
            <a:endParaRPr lang="en-US" sz="2400" dirty="0" smtClean="0"/>
          </a:p>
          <a:p>
            <a:pPr eaLnBrk="1" hangingPunct="1">
              <a:lnSpc>
                <a:spcPct val="90000"/>
              </a:lnSpc>
              <a:buFont typeface="Arial" charset="0"/>
              <a:buChar char="•"/>
            </a:pPr>
            <a:endParaRPr lang="en-US" sz="2400" dirty="0" smtClean="0"/>
          </a:p>
          <a:p>
            <a:pPr eaLnBrk="1" hangingPunct="1">
              <a:buFont typeface="Arial" charset="0"/>
              <a:buChar char="•"/>
            </a:pPr>
            <a:endParaRPr lang="en-US" sz="24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762000" y="762000"/>
            <a:ext cx="8153400" cy="990600"/>
          </a:xfrm>
        </p:spPr>
        <p:txBody>
          <a:bodyPr/>
          <a:lstStyle/>
          <a:p>
            <a:pPr eaLnBrk="1" hangingPunct="1"/>
            <a:r>
              <a:rPr lang="en-US" sz="3200" dirty="0" smtClean="0"/>
              <a:t>Purpose</a:t>
            </a:r>
          </a:p>
        </p:txBody>
      </p:sp>
      <p:sp>
        <p:nvSpPr>
          <p:cNvPr id="16387" name="Content Placeholder 2"/>
          <p:cNvSpPr>
            <a:spLocks noGrp="1"/>
          </p:cNvSpPr>
          <p:nvPr>
            <p:ph idx="1"/>
          </p:nvPr>
        </p:nvSpPr>
        <p:spPr/>
        <p:txBody>
          <a:bodyPr/>
          <a:lstStyle/>
          <a:p>
            <a:pPr eaLnBrk="1" hangingPunct="1">
              <a:lnSpc>
                <a:spcPct val="90000"/>
              </a:lnSpc>
              <a:buFont typeface="Arial" charset="0"/>
              <a:buChar char="•"/>
            </a:pPr>
            <a:r>
              <a:rPr lang="en-US" sz="2400" smtClean="0"/>
              <a:t>To present a framework for how a State Education Agency (SEA) can evaluate the capacity, operational efficiency, and effectiveness of its Statewide System of Support (SSOS). </a:t>
            </a:r>
          </a:p>
          <a:p>
            <a:pPr eaLnBrk="1" hangingPunct="1">
              <a:lnSpc>
                <a:spcPct val="90000"/>
              </a:lnSpc>
              <a:buFont typeface="Arial" charset="0"/>
              <a:buChar char="•"/>
            </a:pPr>
            <a:r>
              <a:rPr lang="en-US" sz="2400" smtClean="0"/>
              <a:t>For guiding an SEA’s internal evaluation of its SSOS or its development of specifications for an external evaluation. </a:t>
            </a:r>
          </a:p>
          <a:p>
            <a:pPr eaLnBrk="1" hangingPunct="1">
              <a:lnSpc>
                <a:spcPct val="90000"/>
              </a:lnSpc>
              <a:buFont typeface="Arial" charset="0"/>
              <a:buChar char="•"/>
            </a:pPr>
            <a:r>
              <a:rPr lang="en-US" sz="2400" smtClean="0"/>
              <a:t>In establishing ongoing monitoring, reporting, and formative evaluation processes for an SEA’s SSOS</a:t>
            </a:r>
            <a:r>
              <a:rPr lang="en-US" smtClean="0"/>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762000" y="762000"/>
            <a:ext cx="8153400" cy="685800"/>
          </a:xfrm>
        </p:spPr>
        <p:txBody>
          <a:bodyPr/>
          <a:lstStyle/>
          <a:p>
            <a:pPr eaLnBrk="1" hangingPunct="1"/>
            <a:r>
              <a:rPr lang="en-US" sz="3200" smtClean="0"/>
              <a:t>Evaluation</a:t>
            </a:r>
          </a:p>
        </p:txBody>
      </p:sp>
      <p:sp>
        <p:nvSpPr>
          <p:cNvPr id="34819" name="Content Placeholder 2"/>
          <p:cNvSpPr>
            <a:spLocks noGrp="1"/>
          </p:cNvSpPr>
          <p:nvPr>
            <p:ph idx="1"/>
          </p:nvPr>
        </p:nvSpPr>
        <p:spPr/>
        <p:txBody>
          <a:bodyPr/>
          <a:lstStyle/>
          <a:p>
            <a:pPr eaLnBrk="1" hangingPunct="1">
              <a:buFont typeface="Arial" charset="0"/>
              <a:buChar char="•"/>
            </a:pPr>
            <a:r>
              <a:rPr lang="en-US" sz="2400" dirty="0" smtClean="0"/>
              <a:t>Each SEA Team should use the initial results from this rubric as baseline information</a:t>
            </a:r>
          </a:p>
          <a:p>
            <a:pPr eaLnBrk="1" hangingPunct="1">
              <a:buFont typeface="Arial" charset="0"/>
              <a:buChar char="•"/>
            </a:pPr>
            <a:r>
              <a:rPr lang="en-US" sz="2400" dirty="0" smtClean="0"/>
              <a:t>Periodically (and certainly annually) each SEA Team should check for progress on the entire rubric and specifically on those sections of the Rubric that generated recommendations.</a:t>
            </a:r>
          </a:p>
          <a:p>
            <a:pPr eaLnBrk="1" hangingPunct="1">
              <a:buFont typeface="Arial" charset="0"/>
              <a:buChar char="•"/>
            </a:pPr>
            <a:r>
              <a:rPr lang="en-US" sz="2400" dirty="0" smtClean="0"/>
              <a:t>CII staff are available to assist in any of these evaluations of SEA progress</a:t>
            </a:r>
          </a:p>
          <a:p>
            <a:pPr eaLnBrk="1" hangingPunct="1">
              <a:buFont typeface="Arial" charset="0"/>
              <a:buChar char="•"/>
            </a:pPr>
            <a:endParaRPr lang="en-US" sz="24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762000" y="762000"/>
            <a:ext cx="7924800" cy="838200"/>
          </a:xfrm>
        </p:spPr>
        <p:txBody>
          <a:bodyPr/>
          <a:lstStyle/>
          <a:p>
            <a:r>
              <a:rPr lang="en-US" sz="3200" dirty="0" smtClean="0"/>
              <a:t>The Evaluation Rubric &amp; Indistar</a:t>
            </a:r>
          </a:p>
        </p:txBody>
      </p:sp>
      <p:sp>
        <p:nvSpPr>
          <p:cNvPr id="35843" name="Content Placeholder 2"/>
          <p:cNvSpPr>
            <a:spLocks noGrp="1"/>
          </p:cNvSpPr>
          <p:nvPr>
            <p:ph idx="1"/>
          </p:nvPr>
        </p:nvSpPr>
        <p:spPr>
          <a:xfrm>
            <a:off x="762000" y="2286000"/>
            <a:ext cx="8004175" cy="4343400"/>
          </a:xfrm>
        </p:spPr>
        <p:txBody>
          <a:bodyPr/>
          <a:lstStyle/>
          <a:p>
            <a:pPr>
              <a:buFont typeface="Arial" pitchFamily="34" charset="0"/>
              <a:buChar char="•"/>
            </a:pPr>
            <a:r>
              <a:rPr lang="en-US" sz="1800" dirty="0" smtClean="0"/>
              <a:t>The Indistar system can be used to choose indicators and document planning.</a:t>
            </a:r>
          </a:p>
          <a:p>
            <a:pPr>
              <a:buFont typeface="Arial" pitchFamily="34" charset="0"/>
              <a:buChar char="•"/>
            </a:pPr>
            <a:endParaRPr lang="en-US" sz="1800" dirty="0" smtClean="0"/>
          </a:p>
          <a:p>
            <a:pPr>
              <a:buFont typeface="Arial" pitchFamily="34" charset="0"/>
              <a:buChar char="•"/>
            </a:pPr>
            <a:r>
              <a:rPr lang="en-US" sz="1800" dirty="0" smtClean="0"/>
              <a:t>Using Indistar procedures, a team can begin the process of selecting indicators through the needs assessment, creating plans and assigning tasks to certain team members and other staff, as well as monitor the progress of the work as a whole.</a:t>
            </a:r>
          </a:p>
          <a:p>
            <a:pPr>
              <a:buFont typeface="Arial" pitchFamily="34" charset="0"/>
              <a:buChar char="•"/>
            </a:pPr>
            <a:endParaRPr lang="en-US" sz="1800" dirty="0" smtClean="0"/>
          </a:p>
          <a:p>
            <a:pPr>
              <a:buFont typeface="Arial" pitchFamily="34" charset="0"/>
              <a:buChar char="•"/>
            </a:pPr>
            <a:r>
              <a:rPr lang="en-US" sz="1800" dirty="0" smtClean="0"/>
              <a:t>To view the </a:t>
            </a:r>
            <a:r>
              <a:rPr lang="en-US" sz="1800" i="1" dirty="0" smtClean="0"/>
              <a:t>sample</a:t>
            </a:r>
            <a:r>
              <a:rPr lang="en-US" sz="1800" dirty="0" smtClean="0"/>
              <a:t> Indistar site, go to </a:t>
            </a:r>
            <a:r>
              <a:rPr lang="en-US" sz="1800" dirty="0" smtClean="0">
                <a:hlinkClick r:id="rId2"/>
              </a:rPr>
              <a:t>www.centerii.org</a:t>
            </a:r>
            <a:r>
              <a:rPr lang="en-US" sz="1800" dirty="0" smtClean="0"/>
              <a:t> and click on the Indistar login in the bottom, left corner of the page.  Use the following login information…  Login:  </a:t>
            </a:r>
            <a:r>
              <a:rPr lang="en-US" sz="1800" dirty="0" err="1" smtClean="0"/>
              <a:t>ssos</a:t>
            </a:r>
            <a:r>
              <a:rPr lang="en-US" sz="1800" dirty="0" smtClean="0"/>
              <a:t>       Password:  </a:t>
            </a:r>
            <a:r>
              <a:rPr lang="en-US" sz="1800" dirty="0" err="1" smtClean="0"/>
              <a:t>ssos</a:t>
            </a:r>
            <a:endParaRPr lang="en-US" sz="1800" dirty="0" smtClean="0"/>
          </a:p>
          <a:p>
            <a:pPr>
              <a:buFont typeface="Arial" pitchFamily="34" charset="0"/>
              <a:buChar char="•"/>
            </a:pPr>
            <a:endParaRPr lang="en-US" sz="1800" dirty="0" smtClean="0"/>
          </a:p>
          <a:p>
            <a:pPr>
              <a:buFont typeface="Arial" pitchFamily="34" charset="0"/>
              <a:buChar char="•"/>
            </a:pPr>
            <a:r>
              <a:rPr lang="en-US" sz="1800" dirty="0" smtClean="0"/>
              <a:t>Each state that is interested in using the online version of this tool will be given their own unique login and password.</a:t>
            </a:r>
          </a:p>
          <a:p>
            <a:pPr>
              <a:buFont typeface="Arial" charset="0"/>
              <a:buChar char="•"/>
            </a:pPr>
            <a:endParaRPr lang="en-US" sz="18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Evaluation Rubric &amp; Indistar(cont.)</a:t>
            </a:r>
            <a:endParaRPr lang="en-US" dirty="0"/>
          </a:p>
        </p:txBody>
      </p:sp>
      <p:sp>
        <p:nvSpPr>
          <p:cNvPr id="3" name="TextBox 2"/>
          <p:cNvSpPr txBox="1"/>
          <p:nvPr/>
        </p:nvSpPr>
        <p:spPr>
          <a:xfrm>
            <a:off x="762000" y="2362200"/>
            <a:ext cx="8229600" cy="3170099"/>
          </a:xfrm>
          <a:prstGeom prst="rect">
            <a:avLst/>
          </a:prstGeom>
          <a:noFill/>
        </p:spPr>
        <p:txBody>
          <a:bodyPr wrap="square" rtlCol="0">
            <a:spAutoFit/>
          </a:bodyPr>
          <a:lstStyle/>
          <a:p>
            <a:pPr>
              <a:buFont typeface="Arial" pitchFamily="34" charset="0"/>
              <a:buChar char="•"/>
            </a:pPr>
            <a:r>
              <a:rPr lang="en-US" sz="2000" dirty="0">
                <a:solidFill>
                  <a:srgbClr val="003366"/>
                </a:solidFill>
              </a:rPr>
              <a:t>Before you will be given your unique login and password, we ask that you participate in an additional webinar for the “</a:t>
            </a:r>
            <a:r>
              <a:rPr lang="en-US" sz="2000" dirty="0" err="1">
                <a:solidFill>
                  <a:srgbClr val="003366"/>
                </a:solidFill>
              </a:rPr>
              <a:t>SSoS</a:t>
            </a:r>
            <a:r>
              <a:rPr lang="en-US" sz="2000" dirty="0">
                <a:solidFill>
                  <a:srgbClr val="003366"/>
                </a:solidFill>
              </a:rPr>
              <a:t> Online Tool Orientation Training”.  </a:t>
            </a:r>
          </a:p>
          <a:p>
            <a:pPr>
              <a:buFont typeface="Arial" pitchFamily="34" charset="0"/>
              <a:buChar char="•"/>
            </a:pPr>
            <a:endParaRPr lang="en-US" sz="2000" dirty="0">
              <a:solidFill>
                <a:srgbClr val="003366"/>
              </a:solidFill>
            </a:endParaRPr>
          </a:p>
          <a:p>
            <a:pPr>
              <a:buFont typeface="Arial" pitchFamily="34" charset="0"/>
              <a:buChar char="•"/>
            </a:pPr>
            <a:r>
              <a:rPr lang="en-US" sz="2000" dirty="0">
                <a:solidFill>
                  <a:srgbClr val="003366"/>
                </a:solidFill>
              </a:rPr>
              <a:t>The webinar will be scheduled for May 13</a:t>
            </a:r>
            <a:r>
              <a:rPr lang="en-US" sz="2000" baseline="30000" dirty="0">
                <a:solidFill>
                  <a:srgbClr val="003366"/>
                </a:solidFill>
              </a:rPr>
              <a:t>th</a:t>
            </a:r>
            <a:r>
              <a:rPr lang="en-US" sz="2000" dirty="0">
                <a:solidFill>
                  <a:srgbClr val="003366"/>
                </a:solidFill>
              </a:rPr>
              <a:t> at 1:00 pm CST.  If you are interested in joining that webinar, please send an email to </a:t>
            </a:r>
            <a:r>
              <a:rPr lang="en-US" sz="2000" u="sng" dirty="0">
                <a:solidFill>
                  <a:srgbClr val="003366">
                    <a:lumMod val="40000"/>
                    <a:lumOff val="60000"/>
                  </a:srgbClr>
                </a:solidFill>
              </a:rPr>
              <a:t>pacesetters@adi.org </a:t>
            </a:r>
            <a:r>
              <a:rPr lang="en-US" sz="2000" dirty="0">
                <a:solidFill>
                  <a:srgbClr val="003366"/>
                </a:solidFill>
              </a:rPr>
              <a:t> and we will send you the registration link.  </a:t>
            </a:r>
          </a:p>
          <a:p>
            <a:pPr>
              <a:buFont typeface="Arial" pitchFamily="34" charset="0"/>
              <a:buChar char="•"/>
            </a:pPr>
            <a:endParaRPr lang="en-US" sz="2000" dirty="0">
              <a:solidFill>
                <a:srgbClr val="003366"/>
              </a:solidFill>
            </a:endParaRPr>
          </a:p>
          <a:p>
            <a:pPr>
              <a:buFont typeface="Arial" pitchFamily="34" charset="0"/>
              <a:buChar char="•"/>
            </a:pPr>
            <a:r>
              <a:rPr lang="en-US" sz="2000" dirty="0">
                <a:solidFill>
                  <a:srgbClr val="003366"/>
                </a:solidFill>
              </a:rPr>
              <a:t>An alternative date of </a:t>
            </a:r>
            <a:r>
              <a:rPr lang="en-US" sz="2000">
                <a:solidFill>
                  <a:srgbClr val="003366"/>
                </a:solidFill>
              </a:rPr>
              <a:t>May 27th </a:t>
            </a:r>
            <a:r>
              <a:rPr lang="en-US" sz="2000" dirty="0">
                <a:solidFill>
                  <a:srgbClr val="003366"/>
                </a:solidFill>
              </a:rPr>
              <a:t>at 1:00 pm  CST will also be available if you cannot make the first webinar.</a:t>
            </a:r>
            <a:endParaRPr lang="en-US" sz="2000" dirty="0">
              <a:solidFill>
                <a:srgbClr val="003366"/>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Box 3"/>
          <p:cNvSpPr txBox="1">
            <a:spLocks noChangeArrowheads="1"/>
          </p:cNvSpPr>
          <p:nvPr/>
        </p:nvSpPr>
        <p:spPr bwMode="auto">
          <a:xfrm>
            <a:off x="6400800" y="76200"/>
            <a:ext cx="2667000" cy="523875"/>
          </a:xfrm>
          <a:prstGeom prst="rect">
            <a:avLst/>
          </a:prstGeom>
          <a:noFill/>
          <a:ln w="9525">
            <a:noFill/>
            <a:miter lim="800000"/>
            <a:headEnd/>
            <a:tailEnd/>
          </a:ln>
        </p:spPr>
        <p:txBody>
          <a:bodyPr>
            <a:spAutoFit/>
          </a:bodyPr>
          <a:lstStyle/>
          <a:p>
            <a:pPr eaLnBrk="0" fontAlgn="base" hangingPunct="0">
              <a:spcBef>
                <a:spcPct val="0"/>
              </a:spcBef>
              <a:spcAft>
                <a:spcPct val="0"/>
              </a:spcAft>
            </a:pPr>
            <a:r>
              <a:rPr lang="en-US" sz="2800" i="1">
                <a:solidFill>
                  <a:srgbClr val="003366"/>
                </a:solidFill>
                <a:latin typeface="Alba Matter" pitchFamily="2" charset="0"/>
                <a:cs typeface="Arial" charset="0"/>
              </a:rPr>
              <a:t>Assess….Plan….Monitor</a:t>
            </a:r>
          </a:p>
        </p:txBody>
      </p:sp>
      <p:pic>
        <p:nvPicPr>
          <p:cNvPr id="37891" name="Picture 4"/>
          <p:cNvPicPr>
            <a:picLocks noChangeAspect="1" noChangeArrowheads="1"/>
          </p:cNvPicPr>
          <p:nvPr/>
        </p:nvPicPr>
        <p:blipFill>
          <a:blip r:embed="rId2" cstate="print"/>
          <a:srcRect/>
          <a:stretch>
            <a:fillRect/>
          </a:stretch>
        </p:blipFill>
        <p:spPr bwMode="auto">
          <a:xfrm rot="1244713">
            <a:off x="4310063" y="785813"/>
            <a:ext cx="4718050" cy="1517650"/>
          </a:xfrm>
          <a:prstGeom prst="rect">
            <a:avLst/>
          </a:prstGeom>
          <a:noFill/>
          <a:ln w="9525">
            <a:noFill/>
            <a:miter lim="800000"/>
            <a:headEnd/>
            <a:tailEnd/>
          </a:ln>
        </p:spPr>
      </p:pic>
      <p:pic>
        <p:nvPicPr>
          <p:cNvPr id="16386" name="Picture 2"/>
          <p:cNvPicPr>
            <a:picLocks noChangeAspect="1" noChangeArrowheads="1"/>
          </p:cNvPicPr>
          <p:nvPr/>
        </p:nvPicPr>
        <p:blipFill>
          <a:blip r:embed="rId3" cstate="print"/>
          <a:srcRect/>
          <a:stretch>
            <a:fillRect/>
          </a:stretch>
        </p:blipFill>
        <p:spPr bwMode="auto">
          <a:xfrm rot="20793159">
            <a:off x="481013" y="636588"/>
            <a:ext cx="4557712" cy="3362325"/>
          </a:xfrm>
          <a:prstGeom prst="rect">
            <a:avLst/>
          </a:prstGeom>
          <a:noFill/>
          <a:ln w="25400" cmpd="sng">
            <a:solidFill>
              <a:schemeClr val="tx1"/>
            </a:solidFill>
            <a:miter lim="800000"/>
            <a:headEnd/>
            <a:tailEnd/>
          </a:ln>
          <a:effectLst>
            <a:outerShdw blurRad="50800" dist="38100" dir="5400000" algn="t" rotWithShape="0">
              <a:schemeClr val="bg1">
                <a:alpha val="40000"/>
              </a:schemeClr>
            </a:outerShdw>
          </a:effectLst>
        </p:spPr>
      </p:pic>
      <p:pic>
        <p:nvPicPr>
          <p:cNvPr id="16387" name="Picture 3"/>
          <p:cNvPicPr>
            <a:picLocks noChangeAspect="1" noChangeArrowheads="1"/>
          </p:cNvPicPr>
          <p:nvPr/>
        </p:nvPicPr>
        <p:blipFill>
          <a:blip r:embed="rId4" cstate="print"/>
          <a:srcRect/>
          <a:stretch>
            <a:fillRect/>
          </a:stretch>
        </p:blipFill>
        <p:spPr bwMode="auto">
          <a:xfrm>
            <a:off x="914400" y="3581400"/>
            <a:ext cx="8001000" cy="1866900"/>
          </a:xfrm>
          <a:prstGeom prst="rect">
            <a:avLst/>
          </a:prstGeom>
          <a:noFill/>
          <a:ln w="28575" cap="sq" cmpd="sng">
            <a:solidFill>
              <a:schemeClr val="tx1"/>
            </a:solidFill>
            <a:bevel/>
            <a:headEnd/>
            <a:tailEnd/>
          </a:ln>
          <a:effectLst>
            <a:outerShdw blurRad="50800" dist="38100" dir="2700000" algn="tl" rotWithShape="0">
              <a:prstClr val="black">
                <a:alpha val="40000"/>
              </a:prstClr>
            </a:outerShdw>
          </a:effectLst>
        </p:spPr>
      </p:pic>
      <p:sp>
        <p:nvSpPr>
          <p:cNvPr id="6" name="TextBox 5"/>
          <p:cNvSpPr txBox="1"/>
          <p:nvPr/>
        </p:nvSpPr>
        <p:spPr>
          <a:xfrm>
            <a:off x="762000" y="5562600"/>
            <a:ext cx="8305800" cy="1200329"/>
          </a:xfrm>
          <a:prstGeom prst="rect">
            <a:avLst/>
          </a:prstGeom>
          <a:noFill/>
        </p:spPr>
        <p:txBody>
          <a:bodyPr wrap="square" rtlCol="0">
            <a:spAutoFit/>
          </a:bodyPr>
          <a:lstStyle/>
          <a:p>
            <a:pPr eaLnBrk="0" fontAlgn="base" hangingPunct="0">
              <a:spcBef>
                <a:spcPct val="0"/>
              </a:spcBef>
              <a:spcAft>
                <a:spcPct val="0"/>
              </a:spcAft>
            </a:pPr>
            <a:r>
              <a:rPr lang="en-US" sz="2400" b="1" dirty="0">
                <a:solidFill>
                  <a:srgbClr val="003366"/>
                </a:solidFill>
                <a:latin typeface="Alba Matter" pitchFamily="2" charset="0"/>
                <a:cs typeface="Arial" charset="0"/>
              </a:rPr>
              <a:t>If your State team is interested in using the Indistar Tool and would like to get an individual state login/password, please contact Stephanie Benedict, </a:t>
            </a:r>
            <a:r>
              <a:rPr lang="en-US" sz="2400" b="1" dirty="0">
                <a:solidFill>
                  <a:srgbClr val="003366"/>
                </a:solidFill>
                <a:latin typeface="Alba Matter" pitchFamily="2" charset="0"/>
                <a:cs typeface="Arial" charset="0"/>
                <a:hlinkClick r:id="rId5"/>
              </a:rPr>
              <a:t>sbenedict@adi.org</a:t>
            </a:r>
            <a:r>
              <a:rPr lang="en-US" sz="2400" b="1" dirty="0">
                <a:solidFill>
                  <a:srgbClr val="003366"/>
                </a:solidFill>
                <a:latin typeface="Alba Matter" pitchFamily="2" charset="0"/>
                <a:cs typeface="Arial" charset="0"/>
              </a:rPr>
              <a:t> .  For all CII support for </a:t>
            </a:r>
            <a:r>
              <a:rPr lang="en-US" sz="2400" b="1" dirty="0" err="1">
                <a:solidFill>
                  <a:srgbClr val="003366"/>
                </a:solidFill>
                <a:latin typeface="Alba Matter" pitchFamily="2" charset="0"/>
                <a:cs typeface="Arial" charset="0"/>
              </a:rPr>
              <a:t>SSoS</a:t>
            </a:r>
            <a:r>
              <a:rPr lang="en-US" sz="2400" b="1" dirty="0">
                <a:solidFill>
                  <a:srgbClr val="003366"/>
                </a:solidFill>
                <a:latin typeface="Alba Matter" pitchFamily="2" charset="0"/>
                <a:cs typeface="Arial" charset="0"/>
              </a:rPr>
              <a:t>, please contact Tom Kerins, </a:t>
            </a:r>
            <a:r>
              <a:rPr lang="en-US" sz="2400" b="1" dirty="0">
                <a:solidFill>
                  <a:srgbClr val="003366"/>
                </a:solidFill>
                <a:latin typeface="Alba Matter" pitchFamily="2" charset="0"/>
                <a:cs typeface="Arial" charset="0"/>
                <a:hlinkClick r:id="rId6"/>
              </a:rPr>
              <a:t>tkerins@adi.org</a:t>
            </a:r>
            <a:r>
              <a:rPr lang="en-US" sz="2400" b="1" dirty="0">
                <a:solidFill>
                  <a:srgbClr val="003366"/>
                </a:solidFill>
                <a:latin typeface="Alba Matter" pitchFamily="2" charset="0"/>
                <a:cs typeface="Arial" charset="0"/>
              </a:rPr>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title"/>
          </p:nvPr>
        </p:nvSpPr>
        <p:spPr/>
        <p:txBody>
          <a:bodyPr/>
          <a:lstStyle/>
          <a:p>
            <a:pPr eaLnBrk="1" hangingPunct="1"/>
            <a:r>
              <a:rPr lang="en-US" sz="3200" smtClean="0"/>
              <a:t>Development of the SSOS </a:t>
            </a:r>
            <a:br>
              <a:rPr lang="en-US" sz="3200" smtClean="0"/>
            </a:br>
            <a:r>
              <a:rPr lang="en-US" sz="3200" smtClean="0"/>
              <a:t>Evaluation Rubrics</a:t>
            </a:r>
          </a:p>
        </p:txBody>
      </p:sp>
      <p:sp>
        <p:nvSpPr>
          <p:cNvPr id="17411" name="Rectangle 8"/>
          <p:cNvSpPr>
            <a:spLocks noGrp="1" noChangeArrowheads="1"/>
          </p:cNvSpPr>
          <p:nvPr>
            <p:ph idx="1"/>
          </p:nvPr>
        </p:nvSpPr>
        <p:spPr>
          <a:xfrm>
            <a:off x="762000" y="2286000"/>
            <a:ext cx="7077075" cy="4999038"/>
          </a:xfrm>
        </p:spPr>
        <p:txBody>
          <a:bodyPr/>
          <a:lstStyle/>
          <a:p>
            <a:pPr eaLnBrk="1" hangingPunct="1">
              <a:buFont typeface="Arial" charset="0"/>
              <a:buChar char="•"/>
            </a:pPr>
            <a:r>
              <a:rPr lang="en-US" sz="2400" smtClean="0"/>
              <a:t>Basis</a:t>
            </a:r>
            <a:r>
              <a:rPr lang="en-US" sz="2400" i="1" smtClean="0"/>
              <a:t>-A Framework for Effective Statewide Systems of Support</a:t>
            </a:r>
            <a:r>
              <a:rPr lang="en-US" sz="2400" smtClean="0"/>
              <a:t> developed by Rhim, Hassel, and Redding</a:t>
            </a:r>
          </a:p>
          <a:p>
            <a:pPr eaLnBrk="1" hangingPunct="1">
              <a:buFont typeface="Arial" charset="0"/>
              <a:buChar char="•"/>
            </a:pPr>
            <a:r>
              <a:rPr lang="en-US" sz="2400" smtClean="0"/>
              <a:t>Research on roles of states in school improvement, including case studies of five State Education Agencies and surveys of all 50 states, Washington DC and Puerto Rico.</a:t>
            </a:r>
          </a:p>
          <a:p>
            <a:pPr eaLnBrk="1" hangingPunct="1">
              <a:buFont typeface="Arial" charset="0"/>
              <a:buChar char="•"/>
            </a:pPr>
            <a:r>
              <a:rPr lang="en-US" sz="2400" smtClean="0"/>
              <a:t>Intensive work with a pacesetting group of 9 states.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762000" y="762000"/>
            <a:ext cx="8153400" cy="990600"/>
          </a:xfrm>
        </p:spPr>
        <p:txBody>
          <a:bodyPr/>
          <a:lstStyle/>
          <a:p>
            <a:pPr eaLnBrk="1" hangingPunct="1"/>
            <a:r>
              <a:rPr lang="en-US" sz="3200" smtClean="0"/>
              <a:t>Conclusions to the Research</a:t>
            </a:r>
          </a:p>
        </p:txBody>
      </p:sp>
      <p:sp>
        <p:nvSpPr>
          <p:cNvPr id="18435" name="Content Placeholder 2"/>
          <p:cNvSpPr>
            <a:spLocks noGrp="1"/>
          </p:cNvSpPr>
          <p:nvPr>
            <p:ph idx="1"/>
          </p:nvPr>
        </p:nvSpPr>
        <p:spPr>
          <a:xfrm>
            <a:off x="762000" y="2286000"/>
            <a:ext cx="7839075" cy="3773488"/>
          </a:xfrm>
        </p:spPr>
        <p:txBody>
          <a:bodyPr/>
          <a:lstStyle/>
          <a:p>
            <a:pPr eaLnBrk="1" hangingPunct="1">
              <a:buFont typeface="Arial" charset="0"/>
              <a:buChar char="•"/>
            </a:pPr>
            <a:r>
              <a:rPr lang="en-US" sz="2400" smtClean="0"/>
              <a:t>Successful systemic reform requires incentives, capacity, and opportunities</a:t>
            </a:r>
          </a:p>
          <a:p>
            <a:pPr eaLnBrk="1" hangingPunct="1">
              <a:buFont typeface="Arial" charset="0"/>
              <a:buChar char="•"/>
            </a:pPr>
            <a:r>
              <a:rPr lang="en-US" sz="2400" smtClean="0"/>
              <a:t>Each SEA needs an organizational framework to document its strengths and weaknesses and for planning SSOS improvement.</a:t>
            </a:r>
          </a:p>
          <a:p>
            <a:pPr eaLnBrk="1" hangingPunct="1">
              <a:buFont typeface="Arial" charset="0"/>
              <a:buChar char="•"/>
            </a:pPr>
            <a:r>
              <a:rPr lang="en-US" sz="2400" smtClean="0"/>
              <a:t>There is a need for a strong, continuous, state designed and district-directed improvement process to assist schools at all levels of performance </a:t>
            </a:r>
          </a:p>
          <a:p>
            <a:pPr eaLnBrk="1" hangingPunct="1">
              <a:buFont typeface="Arial" charset="0"/>
              <a:buChar char="•"/>
            </a:pPr>
            <a:endParaRPr lang="en-US" smtClean="0"/>
          </a:p>
          <a:p>
            <a:pPr eaLnBrk="1" hangingPunct="1">
              <a:buFont typeface="Arial" charset="0"/>
              <a:buChar char="•"/>
            </a:pPr>
            <a:endParaRPr lang="en-US" smtClean="0"/>
          </a:p>
          <a:p>
            <a:pPr eaLnBrk="1" hangingPunct="1">
              <a:buFont typeface="Arial" charset="0"/>
              <a:buChar char="•"/>
            </a:pPr>
            <a:endParaRPr lang="en-US" smtClean="0"/>
          </a:p>
          <a:p>
            <a:pPr eaLnBrk="1" hangingPunct="1">
              <a:buFont typeface="Arial" charset="0"/>
              <a:buChar char="•"/>
            </a:pPr>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z="3200" dirty="0" smtClean="0"/>
              <a:t>Components of the </a:t>
            </a:r>
            <a:br>
              <a:rPr lang="en-US" sz="3200" dirty="0" smtClean="0"/>
            </a:br>
            <a:r>
              <a:rPr lang="en-US" sz="3200" dirty="0" smtClean="0"/>
              <a:t>Rubric-Based Evaluation</a:t>
            </a:r>
          </a:p>
        </p:txBody>
      </p:sp>
      <p:sp>
        <p:nvSpPr>
          <p:cNvPr id="19459" name="Rectangle 3"/>
          <p:cNvSpPr>
            <a:spLocks noGrp="1" noChangeArrowheads="1"/>
          </p:cNvSpPr>
          <p:nvPr>
            <p:ph idx="1"/>
          </p:nvPr>
        </p:nvSpPr>
        <p:spPr>
          <a:xfrm>
            <a:off x="771525" y="2286000"/>
            <a:ext cx="8372475" cy="5075238"/>
          </a:xfrm>
        </p:spPr>
        <p:txBody>
          <a:bodyPr/>
          <a:lstStyle/>
          <a:p>
            <a:pPr eaLnBrk="1" hangingPunct="1">
              <a:lnSpc>
                <a:spcPct val="90000"/>
              </a:lnSpc>
              <a:buFont typeface="Wingdings" charset="2"/>
              <a:buNone/>
            </a:pPr>
            <a:r>
              <a:rPr lang="en-US" sz="2400" b="1" dirty="0" smtClean="0"/>
              <a:t>Part A: SSOS Plan and Design</a:t>
            </a:r>
          </a:p>
          <a:p>
            <a:pPr eaLnBrk="1" hangingPunct="1">
              <a:lnSpc>
                <a:spcPct val="90000"/>
              </a:lnSpc>
              <a:buFont typeface="Wingdings" charset="2"/>
              <a:buNone/>
            </a:pPr>
            <a:endParaRPr lang="en-US" sz="2400" dirty="0" smtClean="0"/>
          </a:p>
          <a:p>
            <a:pPr lvl="1" eaLnBrk="1" hangingPunct="1">
              <a:lnSpc>
                <a:spcPct val="90000"/>
              </a:lnSpc>
              <a:buFont typeface="Wingdings 2" charset="2"/>
              <a:buNone/>
            </a:pPr>
            <a:r>
              <a:rPr lang="en-US" dirty="0" smtClean="0"/>
              <a:t>1.  Specified  comprehensive plan for SSOS</a:t>
            </a:r>
          </a:p>
          <a:p>
            <a:pPr lvl="1" eaLnBrk="1" hangingPunct="1">
              <a:lnSpc>
                <a:spcPct val="90000"/>
              </a:lnSpc>
              <a:buFont typeface="Wingdings 2" charset="2"/>
              <a:buNone/>
            </a:pPr>
            <a:endParaRPr lang="en-US" dirty="0" smtClean="0"/>
          </a:p>
          <a:p>
            <a:pPr lvl="1" eaLnBrk="1" hangingPunct="1">
              <a:lnSpc>
                <a:spcPct val="90000"/>
              </a:lnSpc>
              <a:buFont typeface="Wingdings 2" charset="2"/>
              <a:buNone/>
            </a:pPr>
            <a:r>
              <a:rPr lang="en-US" dirty="0" smtClean="0"/>
              <a:t>2.  Defined evidence-based programs/interventions for all students and subgroups</a:t>
            </a:r>
          </a:p>
          <a:p>
            <a:pPr lvl="1" eaLnBrk="1" hangingPunct="1">
              <a:lnSpc>
                <a:spcPct val="90000"/>
              </a:lnSpc>
              <a:buFont typeface="Wingdings 2" charset="2"/>
              <a:buNone/>
            </a:pPr>
            <a:endParaRPr lang="en-US" dirty="0" smtClean="0"/>
          </a:p>
          <a:p>
            <a:pPr lvl="1" eaLnBrk="1" hangingPunct="1">
              <a:lnSpc>
                <a:spcPct val="90000"/>
              </a:lnSpc>
              <a:buFont typeface="Wingdings 2" charset="2"/>
              <a:buNone/>
            </a:pPr>
            <a:r>
              <a:rPr lang="en-US" dirty="0" smtClean="0"/>
              <a:t>3.  Plan for formative evaluation</a:t>
            </a:r>
          </a:p>
          <a:p>
            <a:pPr lvl="1" eaLnBrk="1" hangingPunct="1">
              <a:lnSpc>
                <a:spcPct val="90000"/>
              </a:lnSpc>
              <a:buFont typeface="Wingdings" charset="2"/>
              <a:buNone/>
            </a:pPr>
            <a:endParaRPr lang="en-US" dirty="0" smtClean="0"/>
          </a:p>
          <a:p>
            <a:pPr lvl="1" eaLnBrk="1" hangingPunct="1">
              <a:lnSpc>
                <a:spcPct val="90000"/>
              </a:lnSpc>
              <a:buFont typeface="Wingdings" charset="2"/>
              <a:buNone/>
            </a:pPr>
            <a:endParaRPr lang="en-US" dirty="0" smtClean="0"/>
          </a:p>
          <a:p>
            <a:pPr lvl="1" eaLnBrk="1" hangingPunct="1">
              <a:lnSpc>
                <a:spcPct val="90000"/>
              </a:lnSpc>
            </a:pPr>
            <a:endParaRPr lang="en-US" dirty="0" smtClean="0"/>
          </a:p>
          <a:p>
            <a:pPr lvl="1" eaLnBrk="1" hangingPunct="1">
              <a:lnSpc>
                <a:spcPct val="90000"/>
              </a:lnSpc>
            </a:pPr>
            <a:endParaRPr lang="en-US" dirty="0" smtClean="0"/>
          </a:p>
          <a:p>
            <a:pPr eaLnBrk="1" hangingPunct="1">
              <a:lnSpc>
                <a:spcPct val="90000"/>
              </a:lnSpc>
              <a:buFont typeface="Wingdings" charset="2"/>
              <a:buNone/>
            </a:pP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762000" y="533400"/>
            <a:ext cx="8153400" cy="1219200"/>
          </a:xfrm>
        </p:spPr>
        <p:txBody>
          <a:bodyPr/>
          <a:lstStyle/>
          <a:p>
            <a:pPr eaLnBrk="1" hangingPunct="1"/>
            <a:r>
              <a:rPr kumimoji="1" lang="en-US" sz="3200" smtClean="0"/>
              <a:t>Components of the Rubric-Based Evaluation</a:t>
            </a:r>
            <a:endParaRPr lang="en-US" sz="3200" smtClean="0"/>
          </a:p>
        </p:txBody>
      </p:sp>
      <p:sp>
        <p:nvSpPr>
          <p:cNvPr id="20483" name="Content Placeholder 2"/>
          <p:cNvSpPr>
            <a:spLocks noGrp="1"/>
          </p:cNvSpPr>
          <p:nvPr>
            <p:ph idx="1"/>
          </p:nvPr>
        </p:nvSpPr>
        <p:spPr/>
        <p:txBody>
          <a:bodyPr/>
          <a:lstStyle/>
          <a:p>
            <a:pPr eaLnBrk="1" hangingPunct="1">
              <a:lnSpc>
                <a:spcPct val="90000"/>
              </a:lnSpc>
              <a:buClr>
                <a:srgbClr val="5F5F5F"/>
              </a:buClr>
              <a:buFont typeface="Wingdings" charset="2"/>
              <a:buNone/>
            </a:pPr>
            <a:r>
              <a:rPr kumimoji="1" lang="en-US" sz="2400" b="1" smtClean="0"/>
              <a:t>Part B: Resources</a:t>
            </a:r>
          </a:p>
          <a:p>
            <a:pPr eaLnBrk="1" hangingPunct="1">
              <a:lnSpc>
                <a:spcPct val="90000"/>
              </a:lnSpc>
              <a:buClr>
                <a:srgbClr val="5F5F5F"/>
              </a:buClr>
              <a:buFont typeface="Wingdings" charset="2"/>
              <a:buNone/>
            </a:pPr>
            <a:endParaRPr kumimoji="1" lang="en-US" sz="2400" smtClean="0"/>
          </a:p>
          <a:p>
            <a:pPr lvl="1" eaLnBrk="1" hangingPunct="1">
              <a:lnSpc>
                <a:spcPct val="90000"/>
              </a:lnSpc>
              <a:buClr>
                <a:srgbClr val="5F5F5F"/>
              </a:buClr>
              <a:buFont typeface="Wingdings 2" charset="2"/>
              <a:buNone/>
            </a:pPr>
            <a:r>
              <a:rPr kumimoji="1" lang="en-US" smtClean="0"/>
              <a:t>4.  Staff</a:t>
            </a:r>
          </a:p>
          <a:p>
            <a:pPr lvl="1" eaLnBrk="1" hangingPunct="1">
              <a:lnSpc>
                <a:spcPct val="90000"/>
              </a:lnSpc>
              <a:buClr>
                <a:srgbClr val="5F5F5F"/>
              </a:buClr>
              <a:buFont typeface="Wingdings 2" charset="2"/>
              <a:buNone/>
            </a:pPr>
            <a:r>
              <a:rPr kumimoji="1" lang="en-US" smtClean="0"/>
              <a:t>5.  Funding</a:t>
            </a:r>
          </a:p>
          <a:p>
            <a:pPr lvl="1" eaLnBrk="1" hangingPunct="1">
              <a:lnSpc>
                <a:spcPct val="90000"/>
              </a:lnSpc>
              <a:buClr>
                <a:srgbClr val="5F5F5F"/>
              </a:buClr>
              <a:buFont typeface="Wingdings 2" charset="2"/>
              <a:buNone/>
            </a:pPr>
            <a:r>
              <a:rPr kumimoji="1" lang="en-US" smtClean="0"/>
              <a:t>6.  Data Analysis and Storage</a:t>
            </a:r>
          </a:p>
          <a:p>
            <a:pPr lvl="1" eaLnBrk="1" hangingPunct="1">
              <a:lnSpc>
                <a:spcPct val="90000"/>
              </a:lnSpc>
              <a:buClr>
                <a:srgbClr val="5F5F5F"/>
              </a:buClr>
              <a:buFont typeface="Wingdings 2" charset="2"/>
              <a:buNone/>
            </a:pPr>
            <a:r>
              <a:rPr kumimoji="1" lang="en-US" smtClean="0"/>
              <a:t>7.  Distinguished educators, consultants, experts, etc. </a:t>
            </a:r>
          </a:p>
          <a:p>
            <a:pPr lvl="1" eaLnBrk="1" hangingPunct="1">
              <a:lnSpc>
                <a:spcPct val="90000"/>
              </a:lnSpc>
              <a:buClr>
                <a:srgbClr val="5F5F5F"/>
              </a:buClr>
              <a:buFont typeface="Wingdings 2" charset="2"/>
              <a:buNone/>
            </a:pPr>
            <a:r>
              <a:rPr kumimoji="1" lang="en-US" smtClean="0"/>
              <a:t>8.  External providers</a:t>
            </a:r>
          </a:p>
          <a:p>
            <a:pPr eaLnBrk="1" hangingPunct="1"/>
            <a:endParaRPr 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z="3200" smtClean="0"/>
              <a:t>Components of the </a:t>
            </a:r>
            <a:br>
              <a:rPr lang="en-US" sz="3200" smtClean="0"/>
            </a:br>
            <a:r>
              <a:rPr lang="en-US" sz="3200" smtClean="0"/>
              <a:t>Rubric-Based Evaluation</a:t>
            </a:r>
          </a:p>
        </p:txBody>
      </p:sp>
      <p:sp>
        <p:nvSpPr>
          <p:cNvPr id="21507" name="Rectangle 3"/>
          <p:cNvSpPr>
            <a:spLocks noGrp="1" noChangeArrowheads="1"/>
          </p:cNvSpPr>
          <p:nvPr>
            <p:ph idx="1"/>
          </p:nvPr>
        </p:nvSpPr>
        <p:spPr>
          <a:xfrm>
            <a:off x="762000" y="2286000"/>
            <a:ext cx="8143875" cy="5075238"/>
          </a:xfrm>
        </p:spPr>
        <p:txBody>
          <a:bodyPr/>
          <a:lstStyle/>
          <a:p>
            <a:pPr eaLnBrk="1" hangingPunct="1">
              <a:buFont typeface="Wingdings" charset="2"/>
              <a:buNone/>
            </a:pPr>
            <a:r>
              <a:rPr lang="en-US" sz="2400" b="1" smtClean="0"/>
              <a:t>Part C: Implementation</a:t>
            </a:r>
          </a:p>
          <a:p>
            <a:pPr eaLnBrk="1" hangingPunct="1">
              <a:buFont typeface="Wingdings" charset="2"/>
              <a:buNone/>
            </a:pPr>
            <a:endParaRPr lang="en-US" sz="2400" smtClean="0"/>
          </a:p>
          <a:p>
            <a:pPr lvl="1" eaLnBrk="1" hangingPunct="1">
              <a:buFont typeface="Wingdings 2" charset="2"/>
              <a:buNone/>
            </a:pPr>
            <a:r>
              <a:rPr lang="en-US" smtClean="0"/>
              <a:t>9.  Removal of barriers</a:t>
            </a:r>
          </a:p>
          <a:p>
            <a:pPr lvl="1" eaLnBrk="1" hangingPunct="1">
              <a:buFont typeface="Wingdings 2" charset="2"/>
              <a:buNone/>
            </a:pPr>
            <a:r>
              <a:rPr lang="en-US" smtClean="0"/>
              <a:t>10. Incentives for change</a:t>
            </a:r>
          </a:p>
          <a:p>
            <a:pPr lvl="1" eaLnBrk="1" hangingPunct="1">
              <a:buFont typeface="Wingdings 2" charset="2"/>
              <a:buNone/>
            </a:pPr>
            <a:r>
              <a:rPr lang="en-US" smtClean="0"/>
              <a:t>11. Communications</a:t>
            </a:r>
          </a:p>
          <a:p>
            <a:pPr lvl="1" eaLnBrk="1" hangingPunct="1">
              <a:buFont typeface="Wingdings 2" charset="2"/>
              <a:buNone/>
            </a:pPr>
            <a:r>
              <a:rPr lang="en-US" smtClean="0"/>
              <a:t>12. Technical assistance</a:t>
            </a:r>
          </a:p>
          <a:p>
            <a:pPr lvl="1" eaLnBrk="1" hangingPunct="1">
              <a:buFont typeface="Wingdings 2" charset="2"/>
              <a:buNone/>
            </a:pPr>
            <a:r>
              <a:rPr lang="en-US" smtClean="0"/>
              <a:t>13.  Dissemination of Knowledge</a:t>
            </a:r>
          </a:p>
          <a:p>
            <a:pPr lvl="1" eaLnBrk="1" hangingPunct="1">
              <a:buFont typeface="Wingdings 2" charset="2"/>
              <a:buNone/>
            </a:pPr>
            <a:r>
              <a:rPr lang="en-US" smtClean="0"/>
              <a:t>14. Formative evaluation and monitoring (audits)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kumimoji="1" lang="en-US" sz="3200" smtClean="0">
                <a:latin typeface="Tahoma" charset="0"/>
              </a:rPr>
              <a:t>Components of the Rubric-Based Evaluation</a:t>
            </a:r>
            <a:endParaRPr lang="en-US" sz="3200" smtClean="0"/>
          </a:p>
        </p:txBody>
      </p:sp>
      <p:sp>
        <p:nvSpPr>
          <p:cNvPr id="22531" name="Content Placeholder 2"/>
          <p:cNvSpPr>
            <a:spLocks noGrp="1"/>
          </p:cNvSpPr>
          <p:nvPr>
            <p:ph idx="1"/>
          </p:nvPr>
        </p:nvSpPr>
        <p:spPr/>
        <p:txBody>
          <a:bodyPr/>
          <a:lstStyle/>
          <a:p>
            <a:pPr eaLnBrk="1" hangingPunct="1">
              <a:lnSpc>
                <a:spcPct val="90000"/>
              </a:lnSpc>
              <a:buClr>
                <a:srgbClr val="5F5F5F"/>
              </a:buClr>
              <a:buFont typeface="Wingdings" charset="2"/>
              <a:buNone/>
            </a:pPr>
            <a:r>
              <a:rPr kumimoji="1" lang="en-US" sz="2400" b="1" smtClean="0"/>
              <a:t>Part D: Outcomes</a:t>
            </a:r>
          </a:p>
          <a:p>
            <a:pPr eaLnBrk="1" hangingPunct="1">
              <a:lnSpc>
                <a:spcPct val="90000"/>
              </a:lnSpc>
              <a:buClr>
                <a:srgbClr val="5F5F5F"/>
              </a:buClr>
              <a:buFont typeface="Wingdings" charset="2"/>
              <a:buChar char="n"/>
            </a:pPr>
            <a:endParaRPr kumimoji="1" lang="en-US" sz="2400" smtClean="0"/>
          </a:p>
          <a:p>
            <a:pPr lvl="1" eaLnBrk="1" hangingPunct="1">
              <a:lnSpc>
                <a:spcPct val="90000"/>
              </a:lnSpc>
              <a:buClr>
                <a:srgbClr val="5F5F5F"/>
              </a:buClr>
              <a:buFont typeface="Wingdings 2" charset="2"/>
              <a:buNone/>
            </a:pPr>
            <a:r>
              <a:rPr kumimoji="1" lang="en-US" smtClean="0"/>
              <a:t>Student achievement</a:t>
            </a:r>
          </a:p>
          <a:p>
            <a:pPr lvl="1" eaLnBrk="1" hangingPunct="1">
              <a:lnSpc>
                <a:spcPct val="90000"/>
              </a:lnSpc>
              <a:buClr>
                <a:srgbClr val="5F5F5F"/>
              </a:buClr>
              <a:buFont typeface="Wingdings 2" charset="2"/>
              <a:buNone/>
            </a:pPr>
            <a:endParaRPr kumimoji="1" lang="en-US" smtClean="0"/>
          </a:p>
          <a:p>
            <a:pPr lvl="1" eaLnBrk="1" hangingPunct="1">
              <a:lnSpc>
                <a:spcPct val="90000"/>
              </a:lnSpc>
              <a:buClr>
                <a:srgbClr val="5F5F5F"/>
              </a:buClr>
              <a:buFont typeface="Wingdings 2" charset="2"/>
              <a:buNone/>
            </a:pPr>
            <a:r>
              <a:rPr kumimoji="1" lang="en-US" smtClean="0"/>
              <a:t>Student attendance</a:t>
            </a:r>
          </a:p>
          <a:p>
            <a:pPr lvl="1" eaLnBrk="1" hangingPunct="1">
              <a:lnSpc>
                <a:spcPct val="90000"/>
              </a:lnSpc>
              <a:buClr>
                <a:srgbClr val="5F5F5F"/>
              </a:buClr>
            </a:pPr>
            <a:endParaRPr kumimoji="1" lang="en-US" smtClean="0"/>
          </a:p>
          <a:p>
            <a:pPr lvl="1" eaLnBrk="1" hangingPunct="1">
              <a:lnSpc>
                <a:spcPct val="90000"/>
              </a:lnSpc>
              <a:buClr>
                <a:srgbClr val="5F5F5F"/>
              </a:buClr>
              <a:buFont typeface="Wingdings 2" charset="2"/>
              <a:buNone/>
            </a:pPr>
            <a:r>
              <a:rPr kumimoji="1" lang="en-US" smtClean="0"/>
              <a:t>Graduation rate</a:t>
            </a:r>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762000" y="762000"/>
            <a:ext cx="7924800" cy="838200"/>
          </a:xfrm>
        </p:spPr>
        <p:txBody>
          <a:bodyPr/>
          <a:lstStyle/>
          <a:p>
            <a:pPr eaLnBrk="1" hangingPunct="1"/>
            <a:r>
              <a:rPr lang="en-US" sz="3200" smtClean="0"/>
              <a:t>Essential Indicators</a:t>
            </a:r>
          </a:p>
        </p:txBody>
      </p:sp>
      <p:sp>
        <p:nvSpPr>
          <p:cNvPr id="23555" name="Rectangle 3"/>
          <p:cNvSpPr>
            <a:spLocks noGrp="1" noChangeArrowheads="1"/>
          </p:cNvSpPr>
          <p:nvPr>
            <p:ph idx="1"/>
          </p:nvPr>
        </p:nvSpPr>
        <p:spPr>
          <a:xfrm>
            <a:off x="762000" y="2286000"/>
            <a:ext cx="8143875" cy="3282950"/>
          </a:xfrm>
        </p:spPr>
        <p:txBody>
          <a:bodyPr/>
          <a:lstStyle/>
          <a:p>
            <a:pPr eaLnBrk="1" hangingPunct="1">
              <a:buFont typeface="Arial" charset="0"/>
              <a:buChar char="•"/>
            </a:pPr>
            <a:r>
              <a:rPr lang="en-US" sz="2400" smtClean="0"/>
              <a:t>Within these 4 Parts are 42 Essential Indicators that define the critical components of a State’s SSOS</a:t>
            </a:r>
          </a:p>
          <a:p>
            <a:pPr eaLnBrk="1" hangingPunct="1">
              <a:buFont typeface="Arial" charset="0"/>
              <a:buChar char="•"/>
            </a:pPr>
            <a:endParaRPr lang="en-US" sz="2400" smtClean="0"/>
          </a:p>
          <a:p>
            <a:pPr eaLnBrk="1" hangingPunct="1">
              <a:buFont typeface="Arial" charset="0"/>
              <a:buChar char="•"/>
            </a:pPr>
            <a:r>
              <a:rPr lang="en-US" sz="2400" smtClean="0"/>
              <a:t>Four-point rubrics with cells individualized to each of the 42 indicators help explain and define the different stages a State will go through as it successfully meets each indicator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Capsules">
  <a:themeElements>
    <a:clrScheme name="Custom 9">
      <a:dk1>
        <a:srgbClr val="003366"/>
      </a:dk1>
      <a:lt1>
        <a:srgbClr val="FFFFFF"/>
      </a:lt1>
      <a:dk2>
        <a:srgbClr val="002060"/>
      </a:dk2>
      <a:lt2>
        <a:srgbClr val="666699"/>
      </a:lt2>
      <a:accent1>
        <a:srgbClr val="003366"/>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1353</Words>
  <Application>Microsoft Office PowerPoint</Application>
  <PresentationFormat>On-screen Show (4:3)</PresentationFormat>
  <Paragraphs>140</Paragraphs>
  <Slides>23</Slides>
  <Notes>20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1_Capsules</vt:lpstr>
      <vt:lpstr>Rubrics-Based Evaluation of a Statewide System of Support</vt:lpstr>
      <vt:lpstr>Purpose</vt:lpstr>
      <vt:lpstr>Development of the SSOS  Evaluation Rubrics</vt:lpstr>
      <vt:lpstr>Conclusions to the Research</vt:lpstr>
      <vt:lpstr>Components of the  Rubric-Based Evaluation</vt:lpstr>
      <vt:lpstr>Components of the Rubric-Based Evaluation</vt:lpstr>
      <vt:lpstr>Components of the  Rubric-Based Evaluation</vt:lpstr>
      <vt:lpstr>Components of the Rubric-Based Evaluation</vt:lpstr>
      <vt:lpstr>Essential Indicators</vt:lpstr>
      <vt:lpstr>Rubric Decisions</vt:lpstr>
      <vt:lpstr>Sample Essential Indicator 5.1</vt:lpstr>
      <vt:lpstr>Cumulative Scoring</vt:lpstr>
      <vt:lpstr>Explanatory Materials Provided in the Evaluation Rubric Report </vt:lpstr>
      <vt:lpstr>Determining the Rating</vt:lpstr>
      <vt:lpstr>What the SEA said it had accomplished</vt:lpstr>
      <vt:lpstr>Determining the rating</vt:lpstr>
      <vt:lpstr>State Examples Related to the Indicators*</vt:lpstr>
      <vt:lpstr>Rubric-Based Evaluation Activities </vt:lpstr>
      <vt:lpstr>Role of CII in this process</vt:lpstr>
      <vt:lpstr>Evaluation</vt:lpstr>
      <vt:lpstr>The Evaluation Rubric &amp; Indistar</vt:lpstr>
      <vt:lpstr>The Evaluation Rubric &amp; Indistar(cont.)</vt:lpstr>
      <vt:lpstr>Slide 23</vt:lpstr>
    </vt:vector>
  </TitlesOfParts>
  <Company>Academic Development Inst.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Rubrics-Based Evaluation of a Statewide System of Support</dc:title>
  <dc:creator>sbenedict</dc:creator>
  <cp:lastModifiedBy>sbenedict</cp:lastModifiedBy>
  <cp:revision>1</cp:revision>
  <dcterms:created xsi:type="dcterms:W3CDTF">2011-06-01T19:09:11Z</dcterms:created>
  <dcterms:modified xsi:type="dcterms:W3CDTF">2011-06-01T19:09:43Z</dcterms:modified>
</cp:coreProperties>
</file>