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heme/themeOverride5.xml" ContentType="application/vnd.openxmlformats-officedocument.themeOverride+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heme/themeOverride6.xml" ContentType="application/vnd.openxmlformats-officedocument.themeOverr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theme/themeOverride4.xml" ContentType="application/vnd.openxmlformats-officedocument.themeOverride+xml"/>
  <Override PartName="/ppt/slideLayouts/slideLayout54.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theme/themeOverride2.xml" ContentType="application/vnd.openxmlformats-officedocument.themeOverride+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theme/themeOverride7.xml" ContentType="application/vnd.openxmlformats-officedocument.themeOverride+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heme/themeOverride3.xml" ContentType="application/vnd.openxmlformats-officedocument.themeOverride+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Override8.xml" ContentType="application/vnd.openxmlformats-officedocument.themeOverrid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0" r:id="rId3"/>
    <p:sldMasterId id="2147483692" r:id="rId4"/>
    <p:sldMasterId id="2147483935" r:id="rId5"/>
    <p:sldMasterId id="2147483947" r:id="rId6"/>
  </p:sldMasterIdLst>
  <p:notesMasterIdLst>
    <p:notesMasterId r:id="rId36"/>
  </p:notesMasterIdLst>
  <p:handoutMasterIdLst>
    <p:handoutMasterId r:id="rId37"/>
  </p:handoutMasterIdLst>
  <p:sldIdLst>
    <p:sldId id="287" r:id="rId7"/>
    <p:sldId id="318" r:id="rId8"/>
    <p:sldId id="319" r:id="rId9"/>
    <p:sldId id="320" r:id="rId10"/>
    <p:sldId id="321" r:id="rId11"/>
    <p:sldId id="322" r:id="rId12"/>
    <p:sldId id="323" r:id="rId13"/>
    <p:sldId id="324" r:id="rId14"/>
    <p:sldId id="325" r:id="rId15"/>
    <p:sldId id="326" r:id="rId16"/>
    <p:sldId id="327" r:id="rId17"/>
    <p:sldId id="328" r:id="rId18"/>
    <p:sldId id="329" r:id="rId19"/>
    <p:sldId id="330" r:id="rId20"/>
    <p:sldId id="331" r:id="rId21"/>
    <p:sldId id="332" r:id="rId22"/>
    <p:sldId id="279" r:id="rId23"/>
    <p:sldId id="316" r:id="rId24"/>
    <p:sldId id="307" r:id="rId25"/>
    <p:sldId id="308" r:id="rId26"/>
    <p:sldId id="309" r:id="rId27"/>
    <p:sldId id="310" r:id="rId28"/>
    <p:sldId id="333" r:id="rId29"/>
    <p:sldId id="311" r:id="rId30"/>
    <p:sldId id="334" r:id="rId31"/>
    <p:sldId id="313" r:id="rId32"/>
    <p:sldId id="314" r:id="rId33"/>
    <p:sldId id="315" r:id="rId34"/>
    <p:sldId id="317" r:id="rId35"/>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597" autoAdjust="0"/>
    <p:restoredTop sz="82379" autoAdjust="0"/>
  </p:normalViewPr>
  <p:slideViewPr>
    <p:cSldViewPr>
      <p:cViewPr varScale="1">
        <p:scale>
          <a:sx n="43" d="100"/>
          <a:sy n="43" d="100"/>
        </p:scale>
        <p:origin x="-1133"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EFDCDE-5206-47DF-AB5D-46F23A3F64BF}" type="doc">
      <dgm:prSet loTypeId="urn:microsoft.com/office/officeart/2005/8/layout/default" loCatId="list" qsTypeId="urn:microsoft.com/office/officeart/2005/8/quickstyle/simple1#1" qsCatId="simple" csTypeId="urn:microsoft.com/office/officeart/2005/8/colors/accent1_2#1" csCatId="accent1" phldr="1"/>
      <dgm:spPr/>
      <dgm:t>
        <a:bodyPr/>
        <a:lstStyle/>
        <a:p>
          <a:endParaRPr lang="en-US"/>
        </a:p>
      </dgm:t>
    </dgm:pt>
    <dgm:pt modelId="{B3CE3E29-48CE-46DB-A506-91222541DF9B}">
      <dgm:prSet phldrT="[Text]"/>
      <dgm:spPr/>
      <dgm:t>
        <a:bodyPr/>
        <a:lstStyle/>
        <a:p>
          <a:r>
            <a:rPr lang="en-US" dirty="0" smtClean="0"/>
            <a:t>Turnaround</a:t>
          </a:r>
          <a:endParaRPr lang="en-US" dirty="0"/>
        </a:p>
      </dgm:t>
    </dgm:pt>
    <dgm:pt modelId="{AFF1F70E-6CEB-4395-82A0-13FB8BBD5DF6}" type="parTrans" cxnId="{286B3B3E-A214-4397-A15E-9FF53844A426}">
      <dgm:prSet/>
      <dgm:spPr/>
      <dgm:t>
        <a:bodyPr/>
        <a:lstStyle/>
        <a:p>
          <a:endParaRPr lang="en-US"/>
        </a:p>
      </dgm:t>
    </dgm:pt>
    <dgm:pt modelId="{76690A28-38B6-4131-A12E-52554AD68499}" type="sibTrans" cxnId="{286B3B3E-A214-4397-A15E-9FF53844A426}">
      <dgm:prSet/>
      <dgm:spPr/>
      <dgm:t>
        <a:bodyPr/>
        <a:lstStyle/>
        <a:p>
          <a:endParaRPr lang="en-US"/>
        </a:p>
      </dgm:t>
    </dgm:pt>
    <dgm:pt modelId="{1994A9A2-DC09-445A-BD96-80B4654AAF82}">
      <dgm:prSet phldrT="[Text]"/>
      <dgm:spPr/>
      <dgm:t>
        <a:bodyPr/>
        <a:lstStyle/>
        <a:p>
          <a:r>
            <a:rPr lang="en-US" dirty="0" smtClean="0"/>
            <a:t>Restart</a:t>
          </a:r>
          <a:endParaRPr lang="en-US" dirty="0"/>
        </a:p>
      </dgm:t>
    </dgm:pt>
    <dgm:pt modelId="{98897CA7-C015-44FB-8171-D5B9AB971256}" type="parTrans" cxnId="{F5579243-9AF5-49A9-BF0D-64BD0EE92407}">
      <dgm:prSet/>
      <dgm:spPr/>
      <dgm:t>
        <a:bodyPr/>
        <a:lstStyle/>
        <a:p>
          <a:endParaRPr lang="en-US"/>
        </a:p>
      </dgm:t>
    </dgm:pt>
    <dgm:pt modelId="{C42A2210-8DF4-4696-9FA1-6DB95AA2232A}" type="sibTrans" cxnId="{F5579243-9AF5-49A9-BF0D-64BD0EE92407}">
      <dgm:prSet/>
      <dgm:spPr/>
      <dgm:t>
        <a:bodyPr/>
        <a:lstStyle/>
        <a:p>
          <a:endParaRPr lang="en-US"/>
        </a:p>
      </dgm:t>
    </dgm:pt>
    <dgm:pt modelId="{03946DE4-1E6B-4CC6-958D-3152BBFF9D34}">
      <dgm:prSet phldrT="[Text]"/>
      <dgm:spPr/>
      <dgm:t>
        <a:bodyPr/>
        <a:lstStyle/>
        <a:p>
          <a:r>
            <a:rPr lang="en-US" dirty="0" smtClean="0"/>
            <a:t>Closure</a:t>
          </a:r>
          <a:endParaRPr lang="en-US" dirty="0"/>
        </a:p>
      </dgm:t>
    </dgm:pt>
    <dgm:pt modelId="{B397FC7B-5245-49C4-BCE9-637BB537F39E}" type="parTrans" cxnId="{DF3FC2E4-B91F-4F03-A88E-F5352ABDC2F7}">
      <dgm:prSet/>
      <dgm:spPr/>
      <dgm:t>
        <a:bodyPr/>
        <a:lstStyle/>
        <a:p>
          <a:endParaRPr lang="en-US"/>
        </a:p>
      </dgm:t>
    </dgm:pt>
    <dgm:pt modelId="{58D44BCA-6FF7-465A-B700-2C9EFB6785F8}" type="sibTrans" cxnId="{DF3FC2E4-B91F-4F03-A88E-F5352ABDC2F7}">
      <dgm:prSet/>
      <dgm:spPr/>
      <dgm:t>
        <a:bodyPr/>
        <a:lstStyle/>
        <a:p>
          <a:endParaRPr lang="en-US"/>
        </a:p>
      </dgm:t>
    </dgm:pt>
    <dgm:pt modelId="{445DD4DD-CB3D-4ACD-8A33-AC6901A46590}">
      <dgm:prSet phldrT="[Text]"/>
      <dgm:spPr/>
      <dgm:t>
        <a:bodyPr/>
        <a:lstStyle/>
        <a:p>
          <a:r>
            <a:rPr lang="en-US" dirty="0" smtClean="0"/>
            <a:t>Transformation</a:t>
          </a:r>
          <a:endParaRPr lang="en-US" dirty="0"/>
        </a:p>
      </dgm:t>
    </dgm:pt>
    <dgm:pt modelId="{1F37A807-F7AE-4DC9-957B-E83E42DE912C}" type="parTrans" cxnId="{CA80A337-9374-455B-B8B9-7A12C74372D1}">
      <dgm:prSet/>
      <dgm:spPr/>
      <dgm:t>
        <a:bodyPr/>
        <a:lstStyle/>
        <a:p>
          <a:endParaRPr lang="en-US"/>
        </a:p>
      </dgm:t>
    </dgm:pt>
    <dgm:pt modelId="{2CB5A8CF-9E3F-42C1-B231-C409786ACE2A}" type="sibTrans" cxnId="{CA80A337-9374-455B-B8B9-7A12C74372D1}">
      <dgm:prSet/>
      <dgm:spPr/>
      <dgm:t>
        <a:bodyPr/>
        <a:lstStyle/>
        <a:p>
          <a:endParaRPr lang="en-US"/>
        </a:p>
      </dgm:t>
    </dgm:pt>
    <dgm:pt modelId="{9EFD570C-858A-4190-8671-1EADE4F502AE}" type="pres">
      <dgm:prSet presAssocID="{6EEFDCDE-5206-47DF-AB5D-46F23A3F64BF}" presName="diagram" presStyleCnt="0">
        <dgm:presLayoutVars>
          <dgm:dir/>
          <dgm:resizeHandles val="exact"/>
        </dgm:presLayoutVars>
      </dgm:prSet>
      <dgm:spPr/>
      <dgm:t>
        <a:bodyPr/>
        <a:lstStyle/>
        <a:p>
          <a:endParaRPr lang="en-US"/>
        </a:p>
      </dgm:t>
    </dgm:pt>
    <dgm:pt modelId="{4EB81F37-6A4D-448C-8E9C-A357314ECF6E}" type="pres">
      <dgm:prSet presAssocID="{B3CE3E29-48CE-46DB-A506-91222541DF9B}" presName="node" presStyleLbl="node1" presStyleIdx="0" presStyleCnt="4">
        <dgm:presLayoutVars>
          <dgm:bulletEnabled val="1"/>
        </dgm:presLayoutVars>
      </dgm:prSet>
      <dgm:spPr/>
      <dgm:t>
        <a:bodyPr/>
        <a:lstStyle/>
        <a:p>
          <a:endParaRPr lang="en-US"/>
        </a:p>
      </dgm:t>
    </dgm:pt>
    <dgm:pt modelId="{EDBD932B-E24B-498A-90BD-B52C5BEF0636}" type="pres">
      <dgm:prSet presAssocID="{76690A28-38B6-4131-A12E-52554AD68499}" presName="sibTrans" presStyleCnt="0"/>
      <dgm:spPr/>
    </dgm:pt>
    <dgm:pt modelId="{BA4B3D7F-5089-490C-9332-CBBCF802F6A7}" type="pres">
      <dgm:prSet presAssocID="{1994A9A2-DC09-445A-BD96-80B4654AAF82}" presName="node" presStyleLbl="node1" presStyleIdx="1" presStyleCnt="4">
        <dgm:presLayoutVars>
          <dgm:bulletEnabled val="1"/>
        </dgm:presLayoutVars>
      </dgm:prSet>
      <dgm:spPr/>
      <dgm:t>
        <a:bodyPr/>
        <a:lstStyle/>
        <a:p>
          <a:endParaRPr lang="en-US"/>
        </a:p>
      </dgm:t>
    </dgm:pt>
    <dgm:pt modelId="{4FF38132-A0F5-419A-8FC3-271273BC6249}" type="pres">
      <dgm:prSet presAssocID="{C42A2210-8DF4-4696-9FA1-6DB95AA2232A}" presName="sibTrans" presStyleCnt="0"/>
      <dgm:spPr/>
    </dgm:pt>
    <dgm:pt modelId="{3EF838E0-9130-4562-9657-4229299B6FD6}" type="pres">
      <dgm:prSet presAssocID="{03946DE4-1E6B-4CC6-958D-3152BBFF9D34}" presName="node" presStyleLbl="node1" presStyleIdx="2" presStyleCnt="4">
        <dgm:presLayoutVars>
          <dgm:bulletEnabled val="1"/>
        </dgm:presLayoutVars>
      </dgm:prSet>
      <dgm:spPr/>
      <dgm:t>
        <a:bodyPr/>
        <a:lstStyle/>
        <a:p>
          <a:endParaRPr lang="en-US"/>
        </a:p>
      </dgm:t>
    </dgm:pt>
    <dgm:pt modelId="{36B34A6C-A650-4FF7-8A28-2E1E1666BB1D}" type="pres">
      <dgm:prSet presAssocID="{58D44BCA-6FF7-465A-B700-2C9EFB6785F8}" presName="sibTrans" presStyleCnt="0"/>
      <dgm:spPr/>
    </dgm:pt>
    <dgm:pt modelId="{5C347ED4-BDA7-4751-8939-362CA97A10E8}" type="pres">
      <dgm:prSet presAssocID="{445DD4DD-CB3D-4ACD-8A33-AC6901A46590}" presName="node" presStyleLbl="node1" presStyleIdx="3" presStyleCnt="4">
        <dgm:presLayoutVars>
          <dgm:bulletEnabled val="1"/>
        </dgm:presLayoutVars>
      </dgm:prSet>
      <dgm:spPr/>
      <dgm:t>
        <a:bodyPr/>
        <a:lstStyle/>
        <a:p>
          <a:endParaRPr lang="en-US"/>
        </a:p>
      </dgm:t>
    </dgm:pt>
  </dgm:ptLst>
  <dgm:cxnLst>
    <dgm:cxn modelId="{286B3B3E-A214-4397-A15E-9FF53844A426}" srcId="{6EEFDCDE-5206-47DF-AB5D-46F23A3F64BF}" destId="{B3CE3E29-48CE-46DB-A506-91222541DF9B}" srcOrd="0" destOrd="0" parTransId="{AFF1F70E-6CEB-4395-82A0-13FB8BBD5DF6}" sibTransId="{76690A28-38B6-4131-A12E-52554AD68499}"/>
    <dgm:cxn modelId="{4EE7A965-1F83-4DB5-A66E-948FBB5F04A3}" type="presOf" srcId="{B3CE3E29-48CE-46DB-A506-91222541DF9B}" destId="{4EB81F37-6A4D-448C-8E9C-A357314ECF6E}" srcOrd="0" destOrd="0" presId="urn:microsoft.com/office/officeart/2005/8/layout/default"/>
    <dgm:cxn modelId="{273C87DB-484D-408B-A276-451D6D6676B8}" type="presOf" srcId="{6EEFDCDE-5206-47DF-AB5D-46F23A3F64BF}" destId="{9EFD570C-858A-4190-8671-1EADE4F502AE}" srcOrd="0" destOrd="0" presId="urn:microsoft.com/office/officeart/2005/8/layout/default"/>
    <dgm:cxn modelId="{551D5F88-FBDA-419E-A792-47E4005A16B5}" type="presOf" srcId="{445DD4DD-CB3D-4ACD-8A33-AC6901A46590}" destId="{5C347ED4-BDA7-4751-8939-362CA97A10E8}" srcOrd="0" destOrd="0" presId="urn:microsoft.com/office/officeart/2005/8/layout/default"/>
    <dgm:cxn modelId="{F5579243-9AF5-49A9-BF0D-64BD0EE92407}" srcId="{6EEFDCDE-5206-47DF-AB5D-46F23A3F64BF}" destId="{1994A9A2-DC09-445A-BD96-80B4654AAF82}" srcOrd="1" destOrd="0" parTransId="{98897CA7-C015-44FB-8171-D5B9AB971256}" sibTransId="{C42A2210-8DF4-4696-9FA1-6DB95AA2232A}"/>
    <dgm:cxn modelId="{DF3FC2E4-B91F-4F03-A88E-F5352ABDC2F7}" srcId="{6EEFDCDE-5206-47DF-AB5D-46F23A3F64BF}" destId="{03946DE4-1E6B-4CC6-958D-3152BBFF9D34}" srcOrd="2" destOrd="0" parTransId="{B397FC7B-5245-49C4-BCE9-637BB537F39E}" sibTransId="{58D44BCA-6FF7-465A-B700-2C9EFB6785F8}"/>
    <dgm:cxn modelId="{CA80A337-9374-455B-B8B9-7A12C74372D1}" srcId="{6EEFDCDE-5206-47DF-AB5D-46F23A3F64BF}" destId="{445DD4DD-CB3D-4ACD-8A33-AC6901A46590}" srcOrd="3" destOrd="0" parTransId="{1F37A807-F7AE-4DC9-957B-E83E42DE912C}" sibTransId="{2CB5A8CF-9E3F-42C1-B231-C409786ACE2A}"/>
    <dgm:cxn modelId="{63134210-1645-4782-B431-50A3A1789505}" type="presOf" srcId="{03946DE4-1E6B-4CC6-958D-3152BBFF9D34}" destId="{3EF838E0-9130-4562-9657-4229299B6FD6}" srcOrd="0" destOrd="0" presId="urn:microsoft.com/office/officeart/2005/8/layout/default"/>
    <dgm:cxn modelId="{9934C29A-11BC-4046-B3DC-038CE1E1A209}" type="presOf" srcId="{1994A9A2-DC09-445A-BD96-80B4654AAF82}" destId="{BA4B3D7F-5089-490C-9332-CBBCF802F6A7}" srcOrd="0" destOrd="0" presId="urn:microsoft.com/office/officeart/2005/8/layout/default"/>
    <dgm:cxn modelId="{CD86CB98-38E5-4DC3-9922-CE2ED8EF354F}" type="presParOf" srcId="{9EFD570C-858A-4190-8671-1EADE4F502AE}" destId="{4EB81F37-6A4D-448C-8E9C-A357314ECF6E}" srcOrd="0" destOrd="0" presId="urn:microsoft.com/office/officeart/2005/8/layout/default"/>
    <dgm:cxn modelId="{B16B3E33-B30B-496F-AECA-0C0DF32BCF35}" type="presParOf" srcId="{9EFD570C-858A-4190-8671-1EADE4F502AE}" destId="{EDBD932B-E24B-498A-90BD-B52C5BEF0636}" srcOrd="1" destOrd="0" presId="urn:microsoft.com/office/officeart/2005/8/layout/default"/>
    <dgm:cxn modelId="{0C3F43F9-36B4-4548-A453-45AD71C193DD}" type="presParOf" srcId="{9EFD570C-858A-4190-8671-1EADE4F502AE}" destId="{BA4B3D7F-5089-490C-9332-CBBCF802F6A7}" srcOrd="2" destOrd="0" presId="urn:microsoft.com/office/officeart/2005/8/layout/default"/>
    <dgm:cxn modelId="{0E88D0CF-0386-439A-BE90-F808B4DFF4B9}" type="presParOf" srcId="{9EFD570C-858A-4190-8671-1EADE4F502AE}" destId="{4FF38132-A0F5-419A-8FC3-271273BC6249}" srcOrd="3" destOrd="0" presId="urn:microsoft.com/office/officeart/2005/8/layout/default"/>
    <dgm:cxn modelId="{7DE97D89-7B66-49B7-974E-19480860E7C5}" type="presParOf" srcId="{9EFD570C-858A-4190-8671-1EADE4F502AE}" destId="{3EF838E0-9130-4562-9657-4229299B6FD6}" srcOrd="4" destOrd="0" presId="urn:microsoft.com/office/officeart/2005/8/layout/default"/>
    <dgm:cxn modelId="{9CA5468F-EEB5-499D-9F69-A847A394EB94}" type="presParOf" srcId="{9EFD570C-858A-4190-8671-1EADE4F502AE}" destId="{36B34A6C-A650-4FF7-8A28-2E1E1666BB1D}" srcOrd="5" destOrd="0" presId="urn:microsoft.com/office/officeart/2005/8/layout/default"/>
    <dgm:cxn modelId="{5314D669-EE0A-47BC-843A-B705D6CE65FE}" type="presParOf" srcId="{9EFD570C-858A-4190-8671-1EADE4F502AE}" destId="{5C347ED4-BDA7-4751-8939-362CA97A10E8}" srcOrd="6" destOrd="0" presId="urn:microsoft.com/office/officeart/2005/8/layout/default"/>
  </dgm:cxnLst>
  <dgm:bg/>
  <dgm:whole/>
  <dgm:extLst>
    <a:ext uri="http://schemas.microsoft.com/office/drawing/2008/diagram"/>
  </dgm:extLst>
</dgm:dataModel>
</file>

<file path=ppt/diagrams/data2.xml><?xml version="1.0" encoding="utf-8"?>
<dgm:dataModel xmlns:dgm="http://schemas.openxmlformats.org/drawingml/2006/diagram" xmlns:a="http://schemas.openxmlformats.org/drawingml/2006/main">
  <dgm:ptLst>
    <dgm:pt modelId="{834D52D7-C5DA-4A79-8366-21D6C5D188A8}" type="doc">
      <dgm:prSet loTypeId="urn:microsoft.com/office/officeart/2005/8/layout/hList1" loCatId="list" qsTypeId="urn:microsoft.com/office/officeart/2005/8/quickstyle/simple1#2" qsCatId="simple" csTypeId="urn:microsoft.com/office/officeart/2005/8/colors/accent1_2#2" csCatId="accent1" phldr="1"/>
      <dgm:spPr/>
      <dgm:t>
        <a:bodyPr/>
        <a:lstStyle/>
        <a:p>
          <a:endParaRPr lang="en-US"/>
        </a:p>
      </dgm:t>
    </dgm:pt>
    <dgm:pt modelId="{F32EB165-C5E0-4CE0-B900-98116E05BB51}">
      <dgm:prSet phldrT="[Text]"/>
      <dgm:spPr/>
      <dgm:t>
        <a:bodyPr/>
        <a:lstStyle/>
        <a:p>
          <a:r>
            <a:rPr lang="en-US" dirty="0" smtClean="0"/>
            <a:t>Teachers and Leaders</a:t>
          </a:r>
          <a:endParaRPr lang="en-US" dirty="0"/>
        </a:p>
      </dgm:t>
    </dgm:pt>
    <dgm:pt modelId="{FE577D87-B6F1-47E0-AB97-E27DEE643961}" type="parTrans" cxnId="{B96D3637-16DE-4BE5-8E1D-6BEEF74FBC5B}">
      <dgm:prSet/>
      <dgm:spPr/>
      <dgm:t>
        <a:bodyPr/>
        <a:lstStyle/>
        <a:p>
          <a:endParaRPr lang="en-US"/>
        </a:p>
      </dgm:t>
    </dgm:pt>
    <dgm:pt modelId="{993C5E31-D9ED-4CF2-B5E7-E5D1C14B454A}" type="sibTrans" cxnId="{B96D3637-16DE-4BE5-8E1D-6BEEF74FBC5B}">
      <dgm:prSet/>
      <dgm:spPr/>
      <dgm:t>
        <a:bodyPr/>
        <a:lstStyle/>
        <a:p>
          <a:endParaRPr lang="en-US"/>
        </a:p>
      </dgm:t>
    </dgm:pt>
    <dgm:pt modelId="{16761B49-584F-44D7-8746-05FF67DCB7C5}">
      <dgm:prSet phldrT="[Text]"/>
      <dgm:spPr/>
      <dgm:t>
        <a:bodyPr/>
        <a:lstStyle/>
        <a:p>
          <a:r>
            <a:rPr lang="en-US" dirty="0" smtClean="0"/>
            <a:t>Replace principal</a:t>
          </a:r>
          <a:endParaRPr lang="en-US" dirty="0"/>
        </a:p>
      </dgm:t>
    </dgm:pt>
    <dgm:pt modelId="{055D1E9C-E2E2-4DCC-AE3C-91FF4984EE70}" type="parTrans" cxnId="{205B9860-7E66-4BFF-81FA-22378D790C15}">
      <dgm:prSet/>
      <dgm:spPr/>
      <dgm:t>
        <a:bodyPr/>
        <a:lstStyle/>
        <a:p>
          <a:endParaRPr lang="en-US"/>
        </a:p>
      </dgm:t>
    </dgm:pt>
    <dgm:pt modelId="{66BECC39-08F4-44AE-8623-7F4D1FD0E859}" type="sibTrans" cxnId="{205B9860-7E66-4BFF-81FA-22378D790C15}">
      <dgm:prSet/>
      <dgm:spPr/>
      <dgm:t>
        <a:bodyPr/>
        <a:lstStyle/>
        <a:p>
          <a:endParaRPr lang="en-US"/>
        </a:p>
      </dgm:t>
    </dgm:pt>
    <dgm:pt modelId="{4B8BB3C5-DD42-4342-981A-62EA16106EED}">
      <dgm:prSet phldrT="[Text]"/>
      <dgm:spPr/>
      <dgm:t>
        <a:bodyPr/>
        <a:lstStyle/>
        <a:p>
          <a:r>
            <a:rPr lang="en-US" dirty="0" smtClean="0"/>
            <a:t>Implement strategies to recruit, place and retain staff</a:t>
          </a:r>
          <a:endParaRPr lang="en-US" dirty="0"/>
        </a:p>
      </dgm:t>
    </dgm:pt>
    <dgm:pt modelId="{9283B528-D463-459F-A4EA-02E5241BAB4A}" type="parTrans" cxnId="{644BD33B-97B3-4FA8-A29E-EB18545AFD7E}">
      <dgm:prSet/>
      <dgm:spPr/>
      <dgm:t>
        <a:bodyPr/>
        <a:lstStyle/>
        <a:p>
          <a:endParaRPr lang="en-US"/>
        </a:p>
      </dgm:t>
    </dgm:pt>
    <dgm:pt modelId="{51759D35-ECD2-47D6-B606-B03C1B802514}" type="sibTrans" cxnId="{644BD33B-97B3-4FA8-A29E-EB18545AFD7E}">
      <dgm:prSet/>
      <dgm:spPr/>
      <dgm:t>
        <a:bodyPr/>
        <a:lstStyle/>
        <a:p>
          <a:endParaRPr lang="en-US"/>
        </a:p>
      </dgm:t>
    </dgm:pt>
    <dgm:pt modelId="{9303F83D-B0A0-4623-8BC7-85D86C1CD4E1}">
      <dgm:prSet phldrT="[Text]"/>
      <dgm:spPr/>
      <dgm:t>
        <a:bodyPr/>
        <a:lstStyle/>
        <a:p>
          <a:r>
            <a:rPr lang="en-US" dirty="0" smtClean="0"/>
            <a:t>Time and Support</a:t>
          </a:r>
          <a:endParaRPr lang="en-US" dirty="0"/>
        </a:p>
      </dgm:t>
    </dgm:pt>
    <dgm:pt modelId="{51FA36A5-CA13-43E0-B31D-91C166A75776}" type="parTrans" cxnId="{C6EE7397-3915-467D-B2D2-ACD54DD9F7C5}">
      <dgm:prSet/>
      <dgm:spPr/>
      <dgm:t>
        <a:bodyPr/>
        <a:lstStyle/>
        <a:p>
          <a:endParaRPr lang="en-US"/>
        </a:p>
      </dgm:t>
    </dgm:pt>
    <dgm:pt modelId="{2D38C5C5-C803-41F5-B324-F2730E6DFA5B}" type="sibTrans" cxnId="{C6EE7397-3915-467D-B2D2-ACD54DD9F7C5}">
      <dgm:prSet/>
      <dgm:spPr/>
      <dgm:t>
        <a:bodyPr/>
        <a:lstStyle/>
        <a:p>
          <a:endParaRPr lang="en-US"/>
        </a:p>
      </dgm:t>
    </dgm:pt>
    <dgm:pt modelId="{1764FBC8-DD8C-4A22-8290-84621EF754E1}">
      <dgm:prSet phldrT="[Text]"/>
      <dgm:spPr/>
      <dgm:t>
        <a:bodyPr/>
        <a:lstStyle/>
        <a:p>
          <a:r>
            <a:rPr lang="en-US" b="0" i="0" dirty="0" smtClean="0"/>
            <a:t>Provide </a:t>
          </a:r>
          <a:r>
            <a:rPr lang="en-US" b="0" i="1" dirty="0" smtClean="0"/>
            <a:t>increased learning time</a:t>
          </a:r>
          <a:endParaRPr lang="en-US" b="0" i="1" dirty="0"/>
        </a:p>
      </dgm:t>
    </dgm:pt>
    <dgm:pt modelId="{15012416-AEF0-48B4-A6C7-E2687C9C58E8}" type="parTrans" cxnId="{E9868797-4BDD-4511-89DC-908EF8D1DEB3}">
      <dgm:prSet/>
      <dgm:spPr/>
      <dgm:t>
        <a:bodyPr/>
        <a:lstStyle/>
        <a:p>
          <a:endParaRPr lang="en-US"/>
        </a:p>
      </dgm:t>
    </dgm:pt>
    <dgm:pt modelId="{1B4DD955-30EA-4096-B427-1B8DC3B97899}" type="sibTrans" cxnId="{E9868797-4BDD-4511-89DC-908EF8D1DEB3}">
      <dgm:prSet/>
      <dgm:spPr/>
      <dgm:t>
        <a:bodyPr/>
        <a:lstStyle/>
        <a:p>
          <a:endParaRPr lang="en-US"/>
        </a:p>
      </dgm:t>
    </dgm:pt>
    <dgm:pt modelId="{6BFABFB5-A955-4E0E-B2BD-6E49F223E2F8}">
      <dgm:prSet phldrT="[Text]"/>
      <dgm:spPr/>
      <dgm:t>
        <a:bodyPr/>
        <a:lstStyle/>
        <a:p>
          <a:r>
            <a:rPr lang="en-US" dirty="0" smtClean="0"/>
            <a:t>Staff and students</a:t>
          </a:r>
          <a:endParaRPr lang="en-US" dirty="0"/>
        </a:p>
      </dgm:t>
    </dgm:pt>
    <dgm:pt modelId="{27159C15-38C1-4CA3-AFB1-7D8B3FB0306D}" type="parTrans" cxnId="{8E198403-11F0-4971-A7A4-9343532AF7AD}">
      <dgm:prSet/>
      <dgm:spPr/>
      <dgm:t>
        <a:bodyPr/>
        <a:lstStyle/>
        <a:p>
          <a:endParaRPr lang="en-US"/>
        </a:p>
      </dgm:t>
    </dgm:pt>
    <dgm:pt modelId="{62280535-C842-4FA6-BD7B-2504FD350553}" type="sibTrans" cxnId="{8E198403-11F0-4971-A7A4-9343532AF7AD}">
      <dgm:prSet/>
      <dgm:spPr/>
      <dgm:t>
        <a:bodyPr/>
        <a:lstStyle/>
        <a:p>
          <a:endParaRPr lang="en-US"/>
        </a:p>
      </dgm:t>
    </dgm:pt>
    <dgm:pt modelId="{9549E03E-95F7-408A-BEA7-B2A6CA9A7616}">
      <dgm:prSet phldrT="[Text]"/>
      <dgm:spPr/>
      <dgm:t>
        <a:bodyPr/>
        <a:lstStyle/>
        <a:p>
          <a:r>
            <a:rPr lang="en-US" dirty="0" smtClean="0"/>
            <a:t>Use locally adopted “turnaround” competencies to review and select staff for school (rehire no more than 50% of existing staff)</a:t>
          </a:r>
          <a:endParaRPr lang="en-US" dirty="0"/>
        </a:p>
      </dgm:t>
    </dgm:pt>
    <dgm:pt modelId="{1E2A0FB2-BBBC-46BC-A2D4-5DAD515A40EA}" type="parTrans" cxnId="{4188CB97-1FA1-49A8-A017-B9E2D54E006B}">
      <dgm:prSet/>
      <dgm:spPr/>
      <dgm:t>
        <a:bodyPr/>
        <a:lstStyle/>
        <a:p>
          <a:endParaRPr lang="en-US"/>
        </a:p>
      </dgm:t>
    </dgm:pt>
    <dgm:pt modelId="{5EAF4BA3-A282-4ED2-BC21-F0272929EBB8}" type="sibTrans" cxnId="{4188CB97-1FA1-49A8-A017-B9E2D54E006B}">
      <dgm:prSet/>
      <dgm:spPr/>
      <dgm:t>
        <a:bodyPr/>
        <a:lstStyle/>
        <a:p>
          <a:endParaRPr lang="en-US"/>
        </a:p>
      </dgm:t>
    </dgm:pt>
    <dgm:pt modelId="{24747B59-FFAD-498B-9CFB-3BADD589172A}">
      <dgm:prSet phldrT="[Text]"/>
      <dgm:spPr/>
      <dgm:t>
        <a:bodyPr/>
        <a:lstStyle/>
        <a:p>
          <a:r>
            <a:rPr lang="en-US" dirty="0" smtClean="0"/>
            <a:t>Instructional  and Support Strategies</a:t>
          </a:r>
          <a:endParaRPr lang="en-US" dirty="0"/>
        </a:p>
      </dgm:t>
    </dgm:pt>
    <dgm:pt modelId="{ABAE4423-C731-4E54-9D44-C6DF02E89011}" type="parTrans" cxnId="{3B55D1D1-26E9-4AA3-B750-8D1DDDE85E04}">
      <dgm:prSet/>
      <dgm:spPr/>
      <dgm:t>
        <a:bodyPr/>
        <a:lstStyle/>
        <a:p>
          <a:endParaRPr lang="en-US"/>
        </a:p>
      </dgm:t>
    </dgm:pt>
    <dgm:pt modelId="{D58EE516-F661-4E67-8D37-ABD99BA9BD3F}" type="sibTrans" cxnId="{3B55D1D1-26E9-4AA3-B750-8D1DDDE85E04}">
      <dgm:prSet/>
      <dgm:spPr/>
      <dgm:t>
        <a:bodyPr/>
        <a:lstStyle/>
        <a:p>
          <a:endParaRPr lang="en-US"/>
        </a:p>
      </dgm:t>
    </dgm:pt>
    <dgm:pt modelId="{066080A7-78CD-4C4D-A418-19720C68584A}">
      <dgm:prSet phldrT="[Text]"/>
      <dgm:spPr/>
      <dgm:t>
        <a:bodyPr/>
        <a:lstStyle/>
        <a:p>
          <a:r>
            <a:rPr lang="en-US" dirty="0" smtClean="0"/>
            <a:t>Select and implement an instructional model based on student needs</a:t>
          </a:r>
          <a:endParaRPr lang="en-US" dirty="0"/>
        </a:p>
      </dgm:t>
    </dgm:pt>
    <dgm:pt modelId="{860F596D-3678-4B88-A7E0-E62B74445264}" type="parTrans" cxnId="{AE880BD9-C772-4F45-8B0B-86CB35C64CCF}">
      <dgm:prSet/>
      <dgm:spPr/>
      <dgm:t>
        <a:bodyPr/>
        <a:lstStyle/>
        <a:p>
          <a:endParaRPr lang="en-US"/>
        </a:p>
      </dgm:t>
    </dgm:pt>
    <dgm:pt modelId="{BDF1D2FB-6EB2-4FC9-8445-0AEEC5E2E961}" type="sibTrans" cxnId="{AE880BD9-C772-4F45-8B0B-86CB35C64CCF}">
      <dgm:prSet/>
      <dgm:spPr/>
      <dgm:t>
        <a:bodyPr/>
        <a:lstStyle/>
        <a:p>
          <a:endParaRPr lang="en-US"/>
        </a:p>
      </dgm:t>
    </dgm:pt>
    <dgm:pt modelId="{F3155439-0010-4A46-8A42-C5EDE93DD51B}">
      <dgm:prSet phldrT="[Text]"/>
      <dgm:spPr/>
      <dgm:t>
        <a:bodyPr/>
        <a:lstStyle/>
        <a:p>
          <a:r>
            <a:rPr lang="en-US" dirty="0" smtClean="0"/>
            <a:t>Provide job-embedded PD designed to build capacity and support staff</a:t>
          </a:r>
          <a:endParaRPr lang="en-US" dirty="0"/>
        </a:p>
      </dgm:t>
    </dgm:pt>
    <dgm:pt modelId="{18F56272-5E38-4EC6-B80F-B4AD5751F948}" type="parTrans" cxnId="{FFEE8B8F-3D00-484E-A7B6-2D2EA32FE009}">
      <dgm:prSet/>
      <dgm:spPr/>
      <dgm:t>
        <a:bodyPr/>
        <a:lstStyle/>
        <a:p>
          <a:endParaRPr lang="en-US"/>
        </a:p>
      </dgm:t>
    </dgm:pt>
    <dgm:pt modelId="{DB949B15-EDD7-4D8D-880F-2DBAD9540C9E}" type="sibTrans" cxnId="{FFEE8B8F-3D00-484E-A7B6-2D2EA32FE009}">
      <dgm:prSet/>
      <dgm:spPr/>
      <dgm:t>
        <a:bodyPr/>
        <a:lstStyle/>
        <a:p>
          <a:endParaRPr lang="en-US"/>
        </a:p>
      </dgm:t>
    </dgm:pt>
    <dgm:pt modelId="{496C624C-FE0F-42C0-9172-A517CEBF1798}">
      <dgm:prSet phldrT="[Text]"/>
      <dgm:spPr/>
      <dgm:t>
        <a:bodyPr/>
        <a:lstStyle/>
        <a:p>
          <a:r>
            <a:rPr lang="en-US" dirty="0" smtClean="0"/>
            <a:t>Ensure continuous use of data to inform and differentiate instruction</a:t>
          </a:r>
          <a:endParaRPr lang="en-US" dirty="0"/>
        </a:p>
      </dgm:t>
    </dgm:pt>
    <dgm:pt modelId="{7DF5CEE6-6FAC-4ACB-8FF9-D482BB965753}" type="parTrans" cxnId="{513F85D7-E45E-4F58-98DA-76BEEA570024}">
      <dgm:prSet/>
      <dgm:spPr/>
      <dgm:t>
        <a:bodyPr/>
        <a:lstStyle/>
        <a:p>
          <a:endParaRPr lang="en-US"/>
        </a:p>
      </dgm:t>
    </dgm:pt>
    <dgm:pt modelId="{5BAF889D-0ECB-4277-8A38-13E45D8FBF1C}" type="sibTrans" cxnId="{513F85D7-E45E-4F58-98DA-76BEEA570024}">
      <dgm:prSet/>
      <dgm:spPr/>
      <dgm:t>
        <a:bodyPr/>
        <a:lstStyle/>
        <a:p>
          <a:endParaRPr lang="en-US"/>
        </a:p>
      </dgm:t>
    </dgm:pt>
    <dgm:pt modelId="{3BDD9D0C-3AA3-4408-A31B-0FC7E4A3FA28}">
      <dgm:prSet phldrT="[Text]"/>
      <dgm:spPr/>
      <dgm:t>
        <a:bodyPr/>
        <a:lstStyle/>
        <a:p>
          <a:r>
            <a:rPr lang="en-US" dirty="0" smtClean="0"/>
            <a:t>Social-emotional and community- oriented services and supports</a:t>
          </a:r>
          <a:endParaRPr lang="en-US" dirty="0"/>
        </a:p>
      </dgm:t>
    </dgm:pt>
    <dgm:pt modelId="{E28D9181-CDD5-4B58-9A78-20B096DEC09D}" type="parTrans" cxnId="{BE848525-9945-4308-AF55-E014D12221FA}">
      <dgm:prSet/>
      <dgm:spPr/>
      <dgm:t>
        <a:bodyPr/>
        <a:lstStyle/>
        <a:p>
          <a:endParaRPr lang="en-US"/>
        </a:p>
      </dgm:t>
    </dgm:pt>
    <dgm:pt modelId="{A36085C8-EBB7-4FCA-9A00-B13A63566A17}" type="sibTrans" cxnId="{BE848525-9945-4308-AF55-E014D12221FA}">
      <dgm:prSet/>
      <dgm:spPr/>
      <dgm:t>
        <a:bodyPr/>
        <a:lstStyle/>
        <a:p>
          <a:endParaRPr lang="en-US"/>
        </a:p>
      </dgm:t>
    </dgm:pt>
    <dgm:pt modelId="{5430ED35-FAA0-4EE1-B8FC-0946218B57B6}">
      <dgm:prSet phldrT="[Text]"/>
      <dgm:spPr/>
      <dgm:t>
        <a:bodyPr/>
        <a:lstStyle/>
        <a:p>
          <a:r>
            <a:rPr lang="en-US" dirty="0" smtClean="0"/>
            <a:t>Governance</a:t>
          </a:r>
          <a:endParaRPr lang="en-US" dirty="0"/>
        </a:p>
      </dgm:t>
    </dgm:pt>
    <dgm:pt modelId="{7C715CC9-77EB-4240-BE76-1F1DAD0EFEA4}" type="parTrans" cxnId="{58179D50-A3C7-42F9-8C3C-E617E5819034}">
      <dgm:prSet/>
      <dgm:spPr/>
      <dgm:t>
        <a:bodyPr/>
        <a:lstStyle/>
        <a:p>
          <a:endParaRPr lang="en-US"/>
        </a:p>
      </dgm:t>
    </dgm:pt>
    <dgm:pt modelId="{CFC58D3C-A797-469C-AE94-C450DA396011}" type="sibTrans" cxnId="{58179D50-A3C7-42F9-8C3C-E617E5819034}">
      <dgm:prSet/>
      <dgm:spPr/>
      <dgm:t>
        <a:bodyPr/>
        <a:lstStyle/>
        <a:p>
          <a:endParaRPr lang="en-US"/>
        </a:p>
      </dgm:t>
    </dgm:pt>
    <dgm:pt modelId="{E0FD5A11-C82F-43F5-BDA7-1C673CDB1F08}">
      <dgm:prSet phldrT="[Text]"/>
      <dgm:spPr/>
      <dgm:t>
        <a:bodyPr/>
        <a:lstStyle/>
        <a:p>
          <a:r>
            <a:rPr lang="en-US" dirty="0" smtClean="0"/>
            <a:t>New governance structure</a:t>
          </a:r>
          <a:endParaRPr lang="en-US" dirty="0"/>
        </a:p>
      </dgm:t>
    </dgm:pt>
    <dgm:pt modelId="{83D6B12F-A8EB-4F9A-924E-8F296F64B39F}" type="parTrans" cxnId="{9335642A-FE76-4FA8-BA08-607F75BF6892}">
      <dgm:prSet/>
      <dgm:spPr/>
      <dgm:t>
        <a:bodyPr/>
        <a:lstStyle/>
        <a:p>
          <a:endParaRPr lang="en-US"/>
        </a:p>
      </dgm:t>
    </dgm:pt>
    <dgm:pt modelId="{C2914487-391D-4B0F-B61E-9D9BE1855FD8}" type="sibTrans" cxnId="{9335642A-FE76-4FA8-BA08-607F75BF6892}">
      <dgm:prSet/>
      <dgm:spPr/>
      <dgm:t>
        <a:bodyPr/>
        <a:lstStyle/>
        <a:p>
          <a:endParaRPr lang="en-US"/>
        </a:p>
      </dgm:t>
    </dgm:pt>
    <dgm:pt modelId="{DCE33155-F023-4E73-AF38-76E644043A58}">
      <dgm:prSet phldrT="[Text]"/>
      <dgm:spPr/>
      <dgm:t>
        <a:bodyPr/>
        <a:lstStyle/>
        <a:p>
          <a:r>
            <a:rPr lang="en-US" dirty="0" smtClean="0"/>
            <a:t>Grant operating flexibility to school leader</a:t>
          </a:r>
          <a:endParaRPr lang="en-US" dirty="0"/>
        </a:p>
      </dgm:t>
    </dgm:pt>
    <dgm:pt modelId="{D5E2DDC0-B377-467F-8B2A-9BD2E90D9C9D}" type="parTrans" cxnId="{1993B6C2-C68C-4BFD-BD6A-B384562F8E26}">
      <dgm:prSet/>
      <dgm:spPr/>
      <dgm:t>
        <a:bodyPr/>
        <a:lstStyle/>
        <a:p>
          <a:endParaRPr lang="en-US"/>
        </a:p>
      </dgm:t>
    </dgm:pt>
    <dgm:pt modelId="{CE8AB810-A456-41CE-AD14-1B14AB738A43}" type="sibTrans" cxnId="{1993B6C2-C68C-4BFD-BD6A-B384562F8E26}">
      <dgm:prSet/>
      <dgm:spPr/>
      <dgm:t>
        <a:bodyPr/>
        <a:lstStyle/>
        <a:p>
          <a:endParaRPr lang="en-US"/>
        </a:p>
      </dgm:t>
    </dgm:pt>
    <dgm:pt modelId="{279A2992-173D-40FB-947E-2EBAA634BCE8}" type="pres">
      <dgm:prSet presAssocID="{834D52D7-C5DA-4A79-8366-21D6C5D188A8}" presName="Name0" presStyleCnt="0">
        <dgm:presLayoutVars>
          <dgm:dir/>
          <dgm:animLvl val="lvl"/>
          <dgm:resizeHandles val="exact"/>
        </dgm:presLayoutVars>
      </dgm:prSet>
      <dgm:spPr/>
      <dgm:t>
        <a:bodyPr/>
        <a:lstStyle/>
        <a:p>
          <a:endParaRPr lang="en-US"/>
        </a:p>
      </dgm:t>
    </dgm:pt>
    <dgm:pt modelId="{09C51E59-BFE0-426E-984E-966B0044C43D}" type="pres">
      <dgm:prSet presAssocID="{F32EB165-C5E0-4CE0-B900-98116E05BB51}" presName="composite" presStyleCnt="0"/>
      <dgm:spPr/>
    </dgm:pt>
    <dgm:pt modelId="{AC58CEE1-39B3-446E-AF7D-22F0D181B46E}" type="pres">
      <dgm:prSet presAssocID="{F32EB165-C5E0-4CE0-B900-98116E05BB51}" presName="parTx" presStyleLbl="alignNode1" presStyleIdx="0" presStyleCnt="4">
        <dgm:presLayoutVars>
          <dgm:chMax val="0"/>
          <dgm:chPref val="0"/>
          <dgm:bulletEnabled val="1"/>
        </dgm:presLayoutVars>
      </dgm:prSet>
      <dgm:spPr/>
      <dgm:t>
        <a:bodyPr/>
        <a:lstStyle/>
        <a:p>
          <a:endParaRPr lang="en-US"/>
        </a:p>
      </dgm:t>
    </dgm:pt>
    <dgm:pt modelId="{1D8FE14C-5813-426A-8843-CAE6A8E411A9}" type="pres">
      <dgm:prSet presAssocID="{F32EB165-C5E0-4CE0-B900-98116E05BB51}" presName="desTx" presStyleLbl="alignAccFollowNode1" presStyleIdx="0" presStyleCnt="4">
        <dgm:presLayoutVars>
          <dgm:bulletEnabled val="1"/>
        </dgm:presLayoutVars>
      </dgm:prSet>
      <dgm:spPr/>
      <dgm:t>
        <a:bodyPr/>
        <a:lstStyle/>
        <a:p>
          <a:endParaRPr lang="en-US"/>
        </a:p>
      </dgm:t>
    </dgm:pt>
    <dgm:pt modelId="{4263E89A-750A-439B-950F-BD4D3A58C5F0}" type="pres">
      <dgm:prSet presAssocID="{993C5E31-D9ED-4CF2-B5E7-E5D1C14B454A}" presName="space" presStyleCnt="0"/>
      <dgm:spPr/>
    </dgm:pt>
    <dgm:pt modelId="{C17CD330-E492-4893-9D1B-F7D793EED9D3}" type="pres">
      <dgm:prSet presAssocID="{24747B59-FFAD-498B-9CFB-3BADD589172A}" presName="composite" presStyleCnt="0"/>
      <dgm:spPr/>
    </dgm:pt>
    <dgm:pt modelId="{A75F3360-B3E0-43A4-89F9-F262EBAE597C}" type="pres">
      <dgm:prSet presAssocID="{24747B59-FFAD-498B-9CFB-3BADD589172A}" presName="parTx" presStyleLbl="alignNode1" presStyleIdx="1" presStyleCnt="4">
        <dgm:presLayoutVars>
          <dgm:chMax val="0"/>
          <dgm:chPref val="0"/>
          <dgm:bulletEnabled val="1"/>
        </dgm:presLayoutVars>
      </dgm:prSet>
      <dgm:spPr/>
      <dgm:t>
        <a:bodyPr/>
        <a:lstStyle/>
        <a:p>
          <a:endParaRPr lang="en-US"/>
        </a:p>
      </dgm:t>
    </dgm:pt>
    <dgm:pt modelId="{93512C47-6D3C-4919-9A88-4707A4AB1DA8}" type="pres">
      <dgm:prSet presAssocID="{24747B59-FFAD-498B-9CFB-3BADD589172A}" presName="desTx" presStyleLbl="alignAccFollowNode1" presStyleIdx="1" presStyleCnt="4">
        <dgm:presLayoutVars>
          <dgm:bulletEnabled val="1"/>
        </dgm:presLayoutVars>
      </dgm:prSet>
      <dgm:spPr/>
      <dgm:t>
        <a:bodyPr/>
        <a:lstStyle/>
        <a:p>
          <a:endParaRPr lang="en-US"/>
        </a:p>
      </dgm:t>
    </dgm:pt>
    <dgm:pt modelId="{A26DE243-5C4F-4478-A116-833624BBC053}" type="pres">
      <dgm:prSet presAssocID="{D58EE516-F661-4E67-8D37-ABD99BA9BD3F}" presName="space" presStyleCnt="0"/>
      <dgm:spPr/>
    </dgm:pt>
    <dgm:pt modelId="{35E2B8A8-EBF7-4B42-A5A0-A573AD031C55}" type="pres">
      <dgm:prSet presAssocID="{9303F83D-B0A0-4623-8BC7-85D86C1CD4E1}" presName="composite" presStyleCnt="0"/>
      <dgm:spPr/>
    </dgm:pt>
    <dgm:pt modelId="{FC186913-E3D7-4618-B114-B7AB0DB18E9B}" type="pres">
      <dgm:prSet presAssocID="{9303F83D-B0A0-4623-8BC7-85D86C1CD4E1}" presName="parTx" presStyleLbl="alignNode1" presStyleIdx="2" presStyleCnt="4">
        <dgm:presLayoutVars>
          <dgm:chMax val="0"/>
          <dgm:chPref val="0"/>
          <dgm:bulletEnabled val="1"/>
        </dgm:presLayoutVars>
      </dgm:prSet>
      <dgm:spPr/>
      <dgm:t>
        <a:bodyPr/>
        <a:lstStyle/>
        <a:p>
          <a:endParaRPr lang="en-US"/>
        </a:p>
      </dgm:t>
    </dgm:pt>
    <dgm:pt modelId="{F40A1377-3EF2-4D5E-8DEF-17C6AB5CEECD}" type="pres">
      <dgm:prSet presAssocID="{9303F83D-B0A0-4623-8BC7-85D86C1CD4E1}" presName="desTx" presStyleLbl="alignAccFollowNode1" presStyleIdx="2" presStyleCnt="4">
        <dgm:presLayoutVars>
          <dgm:bulletEnabled val="1"/>
        </dgm:presLayoutVars>
      </dgm:prSet>
      <dgm:spPr/>
      <dgm:t>
        <a:bodyPr/>
        <a:lstStyle/>
        <a:p>
          <a:endParaRPr lang="en-US"/>
        </a:p>
      </dgm:t>
    </dgm:pt>
    <dgm:pt modelId="{61C98ADA-BF8D-410D-B2E6-ABA98F440E35}" type="pres">
      <dgm:prSet presAssocID="{2D38C5C5-C803-41F5-B324-F2730E6DFA5B}" presName="space" presStyleCnt="0"/>
      <dgm:spPr/>
    </dgm:pt>
    <dgm:pt modelId="{5435F6DE-7433-4562-B89A-8570480FA042}" type="pres">
      <dgm:prSet presAssocID="{5430ED35-FAA0-4EE1-B8FC-0946218B57B6}" presName="composite" presStyleCnt="0"/>
      <dgm:spPr/>
    </dgm:pt>
    <dgm:pt modelId="{C30B443B-D538-45AF-9D10-491F0F7E2CA0}" type="pres">
      <dgm:prSet presAssocID="{5430ED35-FAA0-4EE1-B8FC-0946218B57B6}" presName="parTx" presStyleLbl="alignNode1" presStyleIdx="3" presStyleCnt="4">
        <dgm:presLayoutVars>
          <dgm:chMax val="0"/>
          <dgm:chPref val="0"/>
          <dgm:bulletEnabled val="1"/>
        </dgm:presLayoutVars>
      </dgm:prSet>
      <dgm:spPr/>
      <dgm:t>
        <a:bodyPr/>
        <a:lstStyle/>
        <a:p>
          <a:endParaRPr lang="en-US"/>
        </a:p>
      </dgm:t>
    </dgm:pt>
    <dgm:pt modelId="{77F4F77B-2937-4F9A-93AF-167706E1793C}" type="pres">
      <dgm:prSet presAssocID="{5430ED35-FAA0-4EE1-B8FC-0946218B57B6}" presName="desTx" presStyleLbl="alignAccFollowNode1" presStyleIdx="3" presStyleCnt="4">
        <dgm:presLayoutVars>
          <dgm:bulletEnabled val="1"/>
        </dgm:presLayoutVars>
      </dgm:prSet>
      <dgm:spPr/>
      <dgm:t>
        <a:bodyPr/>
        <a:lstStyle/>
        <a:p>
          <a:endParaRPr lang="en-US"/>
        </a:p>
      </dgm:t>
    </dgm:pt>
  </dgm:ptLst>
  <dgm:cxnLst>
    <dgm:cxn modelId="{9335642A-FE76-4FA8-BA08-607F75BF6892}" srcId="{5430ED35-FAA0-4EE1-B8FC-0946218B57B6}" destId="{E0FD5A11-C82F-43F5-BDA7-1C673CDB1F08}" srcOrd="0" destOrd="0" parTransId="{83D6B12F-A8EB-4F9A-924E-8F296F64B39F}" sibTransId="{C2914487-391D-4B0F-B61E-9D9BE1855FD8}"/>
    <dgm:cxn modelId="{4FA4E46D-1E48-4585-BA5A-2FAFC8C85270}" type="presOf" srcId="{F32EB165-C5E0-4CE0-B900-98116E05BB51}" destId="{AC58CEE1-39B3-446E-AF7D-22F0D181B46E}" srcOrd="0" destOrd="0" presId="urn:microsoft.com/office/officeart/2005/8/layout/hList1"/>
    <dgm:cxn modelId="{7C31B9F9-C53C-48CF-A370-62F410843C40}" type="presOf" srcId="{DCE33155-F023-4E73-AF38-76E644043A58}" destId="{77F4F77B-2937-4F9A-93AF-167706E1793C}" srcOrd="0" destOrd="1" presId="urn:microsoft.com/office/officeart/2005/8/layout/hList1"/>
    <dgm:cxn modelId="{1FDEA1B2-DA0A-42C3-A60A-698D78697BB1}" type="presOf" srcId="{4B8BB3C5-DD42-4342-981A-62EA16106EED}" destId="{1D8FE14C-5813-426A-8843-CAE6A8E411A9}" srcOrd="0" destOrd="2" presId="urn:microsoft.com/office/officeart/2005/8/layout/hList1"/>
    <dgm:cxn modelId="{74FE2AD6-2033-4271-9D04-7DAB111D0E13}" type="presOf" srcId="{F3155439-0010-4A46-8A42-C5EDE93DD51B}" destId="{93512C47-6D3C-4919-9A88-4707A4AB1DA8}" srcOrd="0" destOrd="1" presId="urn:microsoft.com/office/officeart/2005/8/layout/hList1"/>
    <dgm:cxn modelId="{907B4F9C-C90E-41B8-B26F-9384192478DC}" type="presOf" srcId="{9303F83D-B0A0-4623-8BC7-85D86C1CD4E1}" destId="{FC186913-E3D7-4618-B114-B7AB0DB18E9B}" srcOrd="0" destOrd="0" presId="urn:microsoft.com/office/officeart/2005/8/layout/hList1"/>
    <dgm:cxn modelId="{4188CB97-1FA1-49A8-A017-B9E2D54E006B}" srcId="{F32EB165-C5E0-4CE0-B900-98116E05BB51}" destId="{9549E03E-95F7-408A-BEA7-B2A6CA9A7616}" srcOrd="1" destOrd="0" parTransId="{1E2A0FB2-BBBC-46BC-A2D4-5DAD515A40EA}" sibTransId="{5EAF4BA3-A282-4ED2-BC21-F0272929EBB8}"/>
    <dgm:cxn modelId="{E9868797-4BDD-4511-89DC-908EF8D1DEB3}" srcId="{9303F83D-B0A0-4623-8BC7-85D86C1CD4E1}" destId="{1764FBC8-DD8C-4A22-8290-84621EF754E1}" srcOrd="0" destOrd="0" parTransId="{15012416-AEF0-48B4-A6C7-E2687C9C58E8}" sibTransId="{1B4DD955-30EA-4096-B427-1B8DC3B97899}"/>
    <dgm:cxn modelId="{6169E191-EFA3-4B2D-9714-02F9C259B6CA}" type="presOf" srcId="{5430ED35-FAA0-4EE1-B8FC-0946218B57B6}" destId="{C30B443B-D538-45AF-9D10-491F0F7E2CA0}" srcOrd="0" destOrd="0" presId="urn:microsoft.com/office/officeart/2005/8/layout/hList1"/>
    <dgm:cxn modelId="{663233FE-99EB-4645-8CDF-E200DE354FB1}" type="presOf" srcId="{066080A7-78CD-4C4D-A418-19720C68584A}" destId="{93512C47-6D3C-4919-9A88-4707A4AB1DA8}" srcOrd="0" destOrd="0" presId="urn:microsoft.com/office/officeart/2005/8/layout/hList1"/>
    <dgm:cxn modelId="{FFEE8B8F-3D00-484E-A7B6-2D2EA32FE009}" srcId="{24747B59-FFAD-498B-9CFB-3BADD589172A}" destId="{F3155439-0010-4A46-8A42-C5EDE93DD51B}" srcOrd="1" destOrd="0" parTransId="{18F56272-5E38-4EC6-B80F-B4AD5751F948}" sibTransId="{DB949B15-EDD7-4D8D-880F-2DBAD9540C9E}"/>
    <dgm:cxn modelId="{1993B6C2-C68C-4BFD-BD6A-B384562F8E26}" srcId="{5430ED35-FAA0-4EE1-B8FC-0946218B57B6}" destId="{DCE33155-F023-4E73-AF38-76E644043A58}" srcOrd="1" destOrd="0" parTransId="{D5E2DDC0-B377-467F-8B2A-9BD2E90D9C9D}" sibTransId="{CE8AB810-A456-41CE-AD14-1B14AB738A43}"/>
    <dgm:cxn modelId="{3B55D1D1-26E9-4AA3-B750-8D1DDDE85E04}" srcId="{834D52D7-C5DA-4A79-8366-21D6C5D188A8}" destId="{24747B59-FFAD-498B-9CFB-3BADD589172A}" srcOrd="1" destOrd="0" parTransId="{ABAE4423-C731-4E54-9D44-C6DF02E89011}" sibTransId="{D58EE516-F661-4E67-8D37-ABD99BA9BD3F}"/>
    <dgm:cxn modelId="{BE848525-9945-4308-AF55-E014D12221FA}" srcId="{9303F83D-B0A0-4623-8BC7-85D86C1CD4E1}" destId="{3BDD9D0C-3AA3-4408-A31B-0FC7E4A3FA28}" srcOrd="1" destOrd="0" parTransId="{E28D9181-CDD5-4B58-9A78-20B096DEC09D}" sibTransId="{A36085C8-EBB7-4FCA-9A00-B13A63566A17}"/>
    <dgm:cxn modelId="{C6EE7397-3915-467D-B2D2-ACD54DD9F7C5}" srcId="{834D52D7-C5DA-4A79-8366-21D6C5D188A8}" destId="{9303F83D-B0A0-4623-8BC7-85D86C1CD4E1}" srcOrd="2" destOrd="0" parTransId="{51FA36A5-CA13-43E0-B31D-91C166A75776}" sibTransId="{2D38C5C5-C803-41F5-B324-F2730E6DFA5B}"/>
    <dgm:cxn modelId="{9CC8893B-3F1E-47A8-8BF7-DAFE0E6A5393}" type="presOf" srcId="{24747B59-FFAD-498B-9CFB-3BADD589172A}" destId="{A75F3360-B3E0-43A4-89F9-F262EBAE597C}" srcOrd="0" destOrd="0" presId="urn:microsoft.com/office/officeart/2005/8/layout/hList1"/>
    <dgm:cxn modelId="{B96D3637-16DE-4BE5-8E1D-6BEEF74FBC5B}" srcId="{834D52D7-C5DA-4A79-8366-21D6C5D188A8}" destId="{F32EB165-C5E0-4CE0-B900-98116E05BB51}" srcOrd="0" destOrd="0" parTransId="{FE577D87-B6F1-47E0-AB97-E27DEE643961}" sibTransId="{993C5E31-D9ED-4CF2-B5E7-E5D1C14B454A}"/>
    <dgm:cxn modelId="{AE880BD9-C772-4F45-8B0B-86CB35C64CCF}" srcId="{24747B59-FFAD-498B-9CFB-3BADD589172A}" destId="{066080A7-78CD-4C4D-A418-19720C68584A}" srcOrd="0" destOrd="0" parTransId="{860F596D-3678-4B88-A7E0-E62B74445264}" sibTransId="{BDF1D2FB-6EB2-4FC9-8445-0AEEC5E2E961}"/>
    <dgm:cxn modelId="{107889AF-DAE5-494F-9849-A86B5E516DB9}" type="presOf" srcId="{834D52D7-C5DA-4A79-8366-21D6C5D188A8}" destId="{279A2992-173D-40FB-947E-2EBAA634BCE8}" srcOrd="0" destOrd="0" presId="urn:microsoft.com/office/officeart/2005/8/layout/hList1"/>
    <dgm:cxn modelId="{8E198403-11F0-4971-A7A4-9343532AF7AD}" srcId="{1764FBC8-DD8C-4A22-8290-84621EF754E1}" destId="{6BFABFB5-A955-4E0E-B2BD-6E49F223E2F8}" srcOrd="0" destOrd="0" parTransId="{27159C15-38C1-4CA3-AFB1-7D8B3FB0306D}" sibTransId="{62280535-C842-4FA6-BD7B-2504FD350553}"/>
    <dgm:cxn modelId="{58179D50-A3C7-42F9-8C3C-E617E5819034}" srcId="{834D52D7-C5DA-4A79-8366-21D6C5D188A8}" destId="{5430ED35-FAA0-4EE1-B8FC-0946218B57B6}" srcOrd="3" destOrd="0" parTransId="{7C715CC9-77EB-4240-BE76-1F1DAD0EFEA4}" sibTransId="{CFC58D3C-A797-469C-AE94-C450DA396011}"/>
    <dgm:cxn modelId="{78D1FA2E-325E-40E6-AFBD-09EAD1BAF858}" type="presOf" srcId="{9549E03E-95F7-408A-BEA7-B2A6CA9A7616}" destId="{1D8FE14C-5813-426A-8843-CAE6A8E411A9}" srcOrd="0" destOrd="1" presId="urn:microsoft.com/office/officeart/2005/8/layout/hList1"/>
    <dgm:cxn modelId="{79D64C7B-C076-48C7-84B7-5770BFB78916}" type="presOf" srcId="{E0FD5A11-C82F-43F5-BDA7-1C673CDB1F08}" destId="{77F4F77B-2937-4F9A-93AF-167706E1793C}" srcOrd="0" destOrd="0" presId="urn:microsoft.com/office/officeart/2005/8/layout/hList1"/>
    <dgm:cxn modelId="{DF962404-15A9-4642-AA40-C31CD7A9A53A}" type="presOf" srcId="{6BFABFB5-A955-4E0E-B2BD-6E49F223E2F8}" destId="{F40A1377-3EF2-4D5E-8DEF-17C6AB5CEECD}" srcOrd="0" destOrd="1" presId="urn:microsoft.com/office/officeart/2005/8/layout/hList1"/>
    <dgm:cxn modelId="{DA89141D-A6DA-4CAA-8CE4-991333A0DB78}" type="presOf" srcId="{16761B49-584F-44D7-8746-05FF67DCB7C5}" destId="{1D8FE14C-5813-426A-8843-CAE6A8E411A9}" srcOrd="0" destOrd="0" presId="urn:microsoft.com/office/officeart/2005/8/layout/hList1"/>
    <dgm:cxn modelId="{205B9860-7E66-4BFF-81FA-22378D790C15}" srcId="{F32EB165-C5E0-4CE0-B900-98116E05BB51}" destId="{16761B49-584F-44D7-8746-05FF67DCB7C5}" srcOrd="0" destOrd="0" parTransId="{055D1E9C-E2E2-4DCC-AE3C-91FF4984EE70}" sibTransId="{66BECC39-08F4-44AE-8623-7F4D1FD0E859}"/>
    <dgm:cxn modelId="{644BD33B-97B3-4FA8-A29E-EB18545AFD7E}" srcId="{F32EB165-C5E0-4CE0-B900-98116E05BB51}" destId="{4B8BB3C5-DD42-4342-981A-62EA16106EED}" srcOrd="2" destOrd="0" parTransId="{9283B528-D463-459F-A4EA-02E5241BAB4A}" sibTransId="{51759D35-ECD2-47D6-B606-B03C1B802514}"/>
    <dgm:cxn modelId="{87AD2228-5AC7-46C4-A718-ADCB4AE0EDBE}" type="presOf" srcId="{496C624C-FE0F-42C0-9172-A517CEBF1798}" destId="{93512C47-6D3C-4919-9A88-4707A4AB1DA8}" srcOrd="0" destOrd="2" presId="urn:microsoft.com/office/officeart/2005/8/layout/hList1"/>
    <dgm:cxn modelId="{513F85D7-E45E-4F58-98DA-76BEEA570024}" srcId="{24747B59-FFAD-498B-9CFB-3BADD589172A}" destId="{496C624C-FE0F-42C0-9172-A517CEBF1798}" srcOrd="2" destOrd="0" parTransId="{7DF5CEE6-6FAC-4ACB-8FF9-D482BB965753}" sibTransId="{5BAF889D-0ECB-4277-8A38-13E45D8FBF1C}"/>
    <dgm:cxn modelId="{2133AC70-77CB-4127-8EF8-6468CD7AAB92}" type="presOf" srcId="{1764FBC8-DD8C-4A22-8290-84621EF754E1}" destId="{F40A1377-3EF2-4D5E-8DEF-17C6AB5CEECD}" srcOrd="0" destOrd="0" presId="urn:microsoft.com/office/officeart/2005/8/layout/hList1"/>
    <dgm:cxn modelId="{214BD2CA-6C2D-4D6C-A6D7-23D3AF507724}" type="presOf" srcId="{3BDD9D0C-3AA3-4408-A31B-0FC7E4A3FA28}" destId="{F40A1377-3EF2-4D5E-8DEF-17C6AB5CEECD}" srcOrd="0" destOrd="2" presId="urn:microsoft.com/office/officeart/2005/8/layout/hList1"/>
    <dgm:cxn modelId="{BC8E8ABE-39B6-44D0-AC87-2702D1C166AB}" type="presParOf" srcId="{279A2992-173D-40FB-947E-2EBAA634BCE8}" destId="{09C51E59-BFE0-426E-984E-966B0044C43D}" srcOrd="0" destOrd="0" presId="urn:microsoft.com/office/officeart/2005/8/layout/hList1"/>
    <dgm:cxn modelId="{1DC4CF22-02B2-46C5-A3CF-A259AFBC7011}" type="presParOf" srcId="{09C51E59-BFE0-426E-984E-966B0044C43D}" destId="{AC58CEE1-39B3-446E-AF7D-22F0D181B46E}" srcOrd="0" destOrd="0" presId="urn:microsoft.com/office/officeart/2005/8/layout/hList1"/>
    <dgm:cxn modelId="{8B807064-2A48-48CB-A789-155CADA66E2A}" type="presParOf" srcId="{09C51E59-BFE0-426E-984E-966B0044C43D}" destId="{1D8FE14C-5813-426A-8843-CAE6A8E411A9}" srcOrd="1" destOrd="0" presId="urn:microsoft.com/office/officeart/2005/8/layout/hList1"/>
    <dgm:cxn modelId="{10DFA493-A798-4A59-9106-5FAE307F47E6}" type="presParOf" srcId="{279A2992-173D-40FB-947E-2EBAA634BCE8}" destId="{4263E89A-750A-439B-950F-BD4D3A58C5F0}" srcOrd="1" destOrd="0" presId="urn:microsoft.com/office/officeart/2005/8/layout/hList1"/>
    <dgm:cxn modelId="{86C49F52-3A37-454D-B34C-845613699458}" type="presParOf" srcId="{279A2992-173D-40FB-947E-2EBAA634BCE8}" destId="{C17CD330-E492-4893-9D1B-F7D793EED9D3}" srcOrd="2" destOrd="0" presId="urn:microsoft.com/office/officeart/2005/8/layout/hList1"/>
    <dgm:cxn modelId="{F804FDD8-5E5D-4EC6-9DEA-8AD719CF1728}" type="presParOf" srcId="{C17CD330-E492-4893-9D1B-F7D793EED9D3}" destId="{A75F3360-B3E0-43A4-89F9-F262EBAE597C}" srcOrd="0" destOrd="0" presId="urn:microsoft.com/office/officeart/2005/8/layout/hList1"/>
    <dgm:cxn modelId="{26CBB6C9-1B9E-4B9C-8B3C-CB2674F08273}" type="presParOf" srcId="{C17CD330-E492-4893-9D1B-F7D793EED9D3}" destId="{93512C47-6D3C-4919-9A88-4707A4AB1DA8}" srcOrd="1" destOrd="0" presId="urn:microsoft.com/office/officeart/2005/8/layout/hList1"/>
    <dgm:cxn modelId="{BB87C819-223E-47B8-A234-6F25BF4E23DF}" type="presParOf" srcId="{279A2992-173D-40FB-947E-2EBAA634BCE8}" destId="{A26DE243-5C4F-4478-A116-833624BBC053}" srcOrd="3" destOrd="0" presId="urn:microsoft.com/office/officeart/2005/8/layout/hList1"/>
    <dgm:cxn modelId="{E5AFC58A-7C48-4BA2-B53C-FD810416F8DD}" type="presParOf" srcId="{279A2992-173D-40FB-947E-2EBAA634BCE8}" destId="{35E2B8A8-EBF7-4B42-A5A0-A573AD031C55}" srcOrd="4" destOrd="0" presId="urn:microsoft.com/office/officeart/2005/8/layout/hList1"/>
    <dgm:cxn modelId="{BBBE4D72-A370-4F77-86B2-1B966A7E6EF1}" type="presParOf" srcId="{35E2B8A8-EBF7-4B42-A5A0-A573AD031C55}" destId="{FC186913-E3D7-4618-B114-B7AB0DB18E9B}" srcOrd="0" destOrd="0" presId="urn:microsoft.com/office/officeart/2005/8/layout/hList1"/>
    <dgm:cxn modelId="{815F6DCE-C825-4147-BC30-5EC7C5A1D49D}" type="presParOf" srcId="{35E2B8A8-EBF7-4B42-A5A0-A573AD031C55}" destId="{F40A1377-3EF2-4D5E-8DEF-17C6AB5CEECD}" srcOrd="1" destOrd="0" presId="urn:microsoft.com/office/officeart/2005/8/layout/hList1"/>
    <dgm:cxn modelId="{EC0CEE26-C7C2-44C3-8CF3-DFE8314FE917}" type="presParOf" srcId="{279A2992-173D-40FB-947E-2EBAA634BCE8}" destId="{61C98ADA-BF8D-410D-B2E6-ABA98F440E35}" srcOrd="5" destOrd="0" presId="urn:microsoft.com/office/officeart/2005/8/layout/hList1"/>
    <dgm:cxn modelId="{B71C0253-58A9-4777-B1D0-D560CD03881A}" type="presParOf" srcId="{279A2992-173D-40FB-947E-2EBAA634BCE8}" destId="{5435F6DE-7433-4562-B89A-8570480FA042}" srcOrd="6" destOrd="0" presId="urn:microsoft.com/office/officeart/2005/8/layout/hList1"/>
    <dgm:cxn modelId="{74777421-5C97-43E0-A3B3-8CB8F9EF55D8}" type="presParOf" srcId="{5435F6DE-7433-4562-B89A-8570480FA042}" destId="{C30B443B-D538-45AF-9D10-491F0F7E2CA0}" srcOrd="0" destOrd="0" presId="urn:microsoft.com/office/officeart/2005/8/layout/hList1"/>
    <dgm:cxn modelId="{AE69C1B1-A24C-42F0-923C-88D2A77E4CCE}" type="presParOf" srcId="{5435F6DE-7433-4562-B89A-8570480FA042}" destId="{77F4F77B-2937-4F9A-93AF-167706E1793C}" srcOrd="1" destOrd="0" presId="urn:microsoft.com/office/officeart/2005/8/layout/hList1"/>
  </dgm:cxnLst>
  <dgm:bg/>
  <dgm:whole/>
  <dgm:extLst>
    <a:ext uri="http://schemas.microsoft.com/office/drawing/2008/diagram"/>
  </dgm:extLst>
</dgm:dataModel>
</file>

<file path=ppt/diagrams/data3.xml><?xml version="1.0" encoding="utf-8"?>
<dgm:dataModel xmlns:dgm="http://schemas.openxmlformats.org/drawingml/2006/diagram" xmlns:a="http://schemas.openxmlformats.org/drawingml/2006/main">
  <dgm:ptLst>
    <dgm:pt modelId="{834D52D7-C5DA-4A79-8366-21D6C5D188A8}" type="doc">
      <dgm:prSet loTypeId="urn:microsoft.com/office/officeart/2005/8/layout/hList1" loCatId="list" qsTypeId="urn:microsoft.com/office/officeart/2005/8/quickstyle/simple1#3" qsCatId="simple" csTypeId="urn:microsoft.com/office/officeart/2005/8/colors/accent1_2#3" csCatId="accent1" phldr="1"/>
      <dgm:spPr/>
      <dgm:t>
        <a:bodyPr/>
        <a:lstStyle/>
        <a:p>
          <a:endParaRPr lang="en-US"/>
        </a:p>
      </dgm:t>
    </dgm:pt>
    <dgm:pt modelId="{F32EB165-C5E0-4CE0-B900-98116E05BB51}">
      <dgm:prSet phldrT="[Text]"/>
      <dgm:spPr/>
      <dgm:t>
        <a:bodyPr/>
        <a:lstStyle/>
        <a:p>
          <a:r>
            <a:rPr lang="en-US" dirty="0" smtClean="0"/>
            <a:t>Teachers and Leaders</a:t>
          </a:r>
          <a:endParaRPr lang="en-US" dirty="0"/>
        </a:p>
      </dgm:t>
    </dgm:pt>
    <dgm:pt modelId="{FE577D87-B6F1-47E0-AB97-E27DEE643961}" type="parTrans" cxnId="{B96D3637-16DE-4BE5-8E1D-6BEEF74FBC5B}">
      <dgm:prSet/>
      <dgm:spPr/>
      <dgm:t>
        <a:bodyPr/>
        <a:lstStyle/>
        <a:p>
          <a:endParaRPr lang="en-US"/>
        </a:p>
      </dgm:t>
    </dgm:pt>
    <dgm:pt modelId="{993C5E31-D9ED-4CF2-B5E7-E5D1C14B454A}" type="sibTrans" cxnId="{B96D3637-16DE-4BE5-8E1D-6BEEF74FBC5B}">
      <dgm:prSet/>
      <dgm:spPr/>
      <dgm:t>
        <a:bodyPr/>
        <a:lstStyle/>
        <a:p>
          <a:endParaRPr lang="en-US"/>
        </a:p>
      </dgm:t>
    </dgm:pt>
    <dgm:pt modelId="{16761B49-584F-44D7-8746-05FF67DCB7C5}">
      <dgm:prSet phldrT="[Text]"/>
      <dgm:spPr/>
      <dgm:t>
        <a:bodyPr/>
        <a:lstStyle/>
        <a:p>
          <a:r>
            <a:rPr lang="en-US" dirty="0" smtClean="0"/>
            <a:t>Replace principal</a:t>
          </a:r>
          <a:endParaRPr lang="en-US" dirty="0"/>
        </a:p>
      </dgm:t>
    </dgm:pt>
    <dgm:pt modelId="{055D1E9C-E2E2-4DCC-AE3C-91FF4984EE70}" type="parTrans" cxnId="{205B9860-7E66-4BFF-81FA-22378D790C15}">
      <dgm:prSet/>
      <dgm:spPr/>
      <dgm:t>
        <a:bodyPr/>
        <a:lstStyle/>
        <a:p>
          <a:endParaRPr lang="en-US"/>
        </a:p>
      </dgm:t>
    </dgm:pt>
    <dgm:pt modelId="{66BECC39-08F4-44AE-8623-7F4D1FD0E859}" type="sibTrans" cxnId="{205B9860-7E66-4BFF-81FA-22378D790C15}">
      <dgm:prSet/>
      <dgm:spPr/>
      <dgm:t>
        <a:bodyPr/>
        <a:lstStyle/>
        <a:p>
          <a:endParaRPr lang="en-US"/>
        </a:p>
      </dgm:t>
    </dgm:pt>
    <dgm:pt modelId="{4B8BB3C5-DD42-4342-981A-62EA16106EED}">
      <dgm:prSet phldrT="[Text]"/>
      <dgm:spPr/>
      <dgm:t>
        <a:bodyPr/>
        <a:lstStyle/>
        <a:p>
          <a:r>
            <a:rPr lang="en-US" dirty="0" smtClean="0"/>
            <a:t>Implement strategies to recruit, place and retain staff</a:t>
          </a:r>
          <a:endParaRPr lang="en-US" dirty="0"/>
        </a:p>
      </dgm:t>
    </dgm:pt>
    <dgm:pt modelId="{9283B528-D463-459F-A4EA-02E5241BAB4A}" type="parTrans" cxnId="{644BD33B-97B3-4FA8-A29E-EB18545AFD7E}">
      <dgm:prSet/>
      <dgm:spPr/>
      <dgm:t>
        <a:bodyPr/>
        <a:lstStyle/>
        <a:p>
          <a:endParaRPr lang="en-US"/>
        </a:p>
      </dgm:t>
    </dgm:pt>
    <dgm:pt modelId="{51759D35-ECD2-47D6-B606-B03C1B802514}" type="sibTrans" cxnId="{644BD33B-97B3-4FA8-A29E-EB18545AFD7E}">
      <dgm:prSet/>
      <dgm:spPr/>
      <dgm:t>
        <a:bodyPr/>
        <a:lstStyle/>
        <a:p>
          <a:endParaRPr lang="en-US"/>
        </a:p>
      </dgm:t>
    </dgm:pt>
    <dgm:pt modelId="{1A3BB283-D7BA-4D18-89F6-7E3F5D9FB24F}">
      <dgm:prSet phldrT="[Text]"/>
      <dgm:spPr/>
      <dgm:t>
        <a:bodyPr/>
        <a:lstStyle/>
        <a:p>
          <a:r>
            <a:rPr lang="en-US" dirty="0" smtClean="0"/>
            <a:t>Time and Support</a:t>
          </a:r>
          <a:endParaRPr lang="en-US" dirty="0"/>
        </a:p>
      </dgm:t>
    </dgm:pt>
    <dgm:pt modelId="{0194BF5A-CB2A-42A4-AD59-0C71506A669D}" type="parTrans" cxnId="{D62B7E32-6A56-4D08-8783-B435E1022DC0}">
      <dgm:prSet/>
      <dgm:spPr/>
      <dgm:t>
        <a:bodyPr/>
        <a:lstStyle/>
        <a:p>
          <a:endParaRPr lang="en-US"/>
        </a:p>
      </dgm:t>
    </dgm:pt>
    <dgm:pt modelId="{3678246E-6A0A-4542-9CED-724E8AA5A81F}" type="sibTrans" cxnId="{D62B7E32-6A56-4D08-8783-B435E1022DC0}">
      <dgm:prSet/>
      <dgm:spPr/>
      <dgm:t>
        <a:bodyPr/>
        <a:lstStyle/>
        <a:p>
          <a:endParaRPr lang="en-US"/>
        </a:p>
      </dgm:t>
    </dgm:pt>
    <dgm:pt modelId="{9B0D49CA-6AAE-4899-89C0-E4EE43AB97D6}">
      <dgm:prSet phldrT="[Text]"/>
      <dgm:spPr/>
      <dgm:t>
        <a:bodyPr/>
        <a:lstStyle/>
        <a:p>
          <a:r>
            <a:rPr lang="en-US" dirty="0" smtClean="0"/>
            <a:t>Provide sufficient operating flexibility to implement reform </a:t>
          </a:r>
          <a:endParaRPr lang="en-US" dirty="0"/>
        </a:p>
      </dgm:t>
    </dgm:pt>
    <dgm:pt modelId="{3C3E4956-5F1D-41A6-9AC2-6A301CA3A40E}" type="parTrans" cxnId="{2EE01B59-0936-4294-921A-8E2C175B58EF}">
      <dgm:prSet/>
      <dgm:spPr/>
      <dgm:t>
        <a:bodyPr/>
        <a:lstStyle/>
        <a:p>
          <a:endParaRPr lang="en-US"/>
        </a:p>
      </dgm:t>
    </dgm:pt>
    <dgm:pt modelId="{A44D122F-0F0D-41FA-AAE4-921CA80C02A0}" type="sibTrans" cxnId="{2EE01B59-0936-4294-921A-8E2C175B58EF}">
      <dgm:prSet/>
      <dgm:spPr/>
      <dgm:t>
        <a:bodyPr/>
        <a:lstStyle/>
        <a:p>
          <a:endParaRPr lang="en-US"/>
        </a:p>
      </dgm:t>
    </dgm:pt>
    <dgm:pt modelId="{9549E03E-95F7-408A-BEA7-B2A6CA9A7616}">
      <dgm:prSet phldrT="[Text]"/>
      <dgm:spPr/>
      <dgm:t>
        <a:bodyPr/>
        <a:lstStyle/>
        <a:p>
          <a:r>
            <a:rPr lang="en-US" dirty="0" smtClean="0"/>
            <a:t>Implement new evaluation system</a:t>
          </a:r>
          <a:endParaRPr lang="en-US" dirty="0"/>
        </a:p>
      </dgm:t>
    </dgm:pt>
    <dgm:pt modelId="{1E2A0FB2-BBBC-46BC-A2D4-5DAD515A40EA}" type="parTrans" cxnId="{4188CB97-1FA1-49A8-A017-B9E2D54E006B}">
      <dgm:prSet/>
      <dgm:spPr/>
      <dgm:t>
        <a:bodyPr/>
        <a:lstStyle/>
        <a:p>
          <a:endParaRPr lang="en-US"/>
        </a:p>
      </dgm:t>
    </dgm:pt>
    <dgm:pt modelId="{5EAF4BA3-A282-4ED2-BC21-F0272929EBB8}" type="sibTrans" cxnId="{4188CB97-1FA1-49A8-A017-B9E2D54E006B}">
      <dgm:prSet/>
      <dgm:spPr/>
      <dgm:t>
        <a:bodyPr/>
        <a:lstStyle/>
        <a:p>
          <a:endParaRPr lang="en-US"/>
        </a:p>
      </dgm:t>
    </dgm:pt>
    <dgm:pt modelId="{24747B59-FFAD-498B-9CFB-3BADD589172A}">
      <dgm:prSet phldrT="[Text]"/>
      <dgm:spPr/>
      <dgm:t>
        <a:bodyPr/>
        <a:lstStyle/>
        <a:p>
          <a:r>
            <a:rPr lang="en-US" dirty="0" smtClean="0"/>
            <a:t>Instructional and Support Strategies</a:t>
          </a:r>
          <a:endParaRPr lang="en-US" dirty="0"/>
        </a:p>
      </dgm:t>
    </dgm:pt>
    <dgm:pt modelId="{ABAE4423-C731-4E54-9D44-C6DF02E89011}" type="parTrans" cxnId="{3B55D1D1-26E9-4AA3-B750-8D1DDDE85E04}">
      <dgm:prSet/>
      <dgm:spPr/>
      <dgm:t>
        <a:bodyPr/>
        <a:lstStyle/>
        <a:p>
          <a:endParaRPr lang="en-US"/>
        </a:p>
      </dgm:t>
    </dgm:pt>
    <dgm:pt modelId="{D58EE516-F661-4E67-8D37-ABD99BA9BD3F}" type="sibTrans" cxnId="{3B55D1D1-26E9-4AA3-B750-8D1DDDE85E04}">
      <dgm:prSet/>
      <dgm:spPr/>
      <dgm:t>
        <a:bodyPr/>
        <a:lstStyle/>
        <a:p>
          <a:endParaRPr lang="en-US"/>
        </a:p>
      </dgm:t>
    </dgm:pt>
    <dgm:pt modelId="{066080A7-78CD-4C4D-A418-19720C68584A}">
      <dgm:prSet phldrT="[Text]"/>
      <dgm:spPr/>
      <dgm:t>
        <a:bodyPr/>
        <a:lstStyle/>
        <a:p>
          <a:r>
            <a:rPr lang="en-US" dirty="0" smtClean="0"/>
            <a:t>Select and implement an instructional model based on student needs</a:t>
          </a:r>
          <a:endParaRPr lang="en-US" dirty="0"/>
        </a:p>
      </dgm:t>
    </dgm:pt>
    <dgm:pt modelId="{860F596D-3678-4B88-A7E0-E62B74445264}" type="parTrans" cxnId="{AE880BD9-C772-4F45-8B0B-86CB35C64CCF}">
      <dgm:prSet/>
      <dgm:spPr/>
      <dgm:t>
        <a:bodyPr/>
        <a:lstStyle/>
        <a:p>
          <a:endParaRPr lang="en-US"/>
        </a:p>
      </dgm:t>
    </dgm:pt>
    <dgm:pt modelId="{BDF1D2FB-6EB2-4FC9-8445-0AEEC5E2E961}" type="sibTrans" cxnId="{AE880BD9-C772-4F45-8B0B-86CB35C64CCF}">
      <dgm:prSet/>
      <dgm:spPr/>
      <dgm:t>
        <a:bodyPr/>
        <a:lstStyle/>
        <a:p>
          <a:endParaRPr lang="en-US"/>
        </a:p>
      </dgm:t>
    </dgm:pt>
    <dgm:pt modelId="{F3155439-0010-4A46-8A42-C5EDE93DD51B}">
      <dgm:prSet phldrT="[Text]"/>
      <dgm:spPr/>
      <dgm:t>
        <a:bodyPr/>
        <a:lstStyle/>
        <a:p>
          <a:r>
            <a:rPr lang="en-US" dirty="0" smtClean="0"/>
            <a:t>Provide job-embedded professional development designed to build capacity and support staff</a:t>
          </a:r>
          <a:endParaRPr lang="en-US" dirty="0"/>
        </a:p>
      </dgm:t>
    </dgm:pt>
    <dgm:pt modelId="{18F56272-5E38-4EC6-B80F-B4AD5751F948}" type="parTrans" cxnId="{FFEE8B8F-3D00-484E-A7B6-2D2EA32FE009}">
      <dgm:prSet/>
      <dgm:spPr/>
      <dgm:t>
        <a:bodyPr/>
        <a:lstStyle/>
        <a:p>
          <a:endParaRPr lang="en-US"/>
        </a:p>
      </dgm:t>
    </dgm:pt>
    <dgm:pt modelId="{DB949B15-EDD7-4D8D-880F-2DBAD9540C9E}" type="sibTrans" cxnId="{FFEE8B8F-3D00-484E-A7B6-2D2EA32FE009}">
      <dgm:prSet/>
      <dgm:spPr/>
      <dgm:t>
        <a:bodyPr/>
        <a:lstStyle/>
        <a:p>
          <a:endParaRPr lang="en-US"/>
        </a:p>
      </dgm:t>
    </dgm:pt>
    <dgm:pt modelId="{496C624C-FE0F-42C0-9172-A517CEBF1798}">
      <dgm:prSet phldrT="[Text]"/>
      <dgm:spPr/>
      <dgm:t>
        <a:bodyPr/>
        <a:lstStyle/>
        <a:p>
          <a:r>
            <a:rPr lang="en-US" dirty="0" smtClean="0"/>
            <a:t>Ensure continuous use of data to inform and differentiate instruction</a:t>
          </a:r>
          <a:endParaRPr lang="en-US" dirty="0"/>
        </a:p>
      </dgm:t>
    </dgm:pt>
    <dgm:pt modelId="{7DF5CEE6-6FAC-4ACB-8FF9-D482BB965753}" type="parTrans" cxnId="{513F85D7-E45E-4F58-98DA-76BEEA570024}">
      <dgm:prSet/>
      <dgm:spPr/>
      <dgm:t>
        <a:bodyPr/>
        <a:lstStyle/>
        <a:p>
          <a:endParaRPr lang="en-US"/>
        </a:p>
      </dgm:t>
    </dgm:pt>
    <dgm:pt modelId="{5BAF889D-0ECB-4277-8A38-13E45D8FBF1C}" type="sibTrans" cxnId="{513F85D7-E45E-4F58-98DA-76BEEA570024}">
      <dgm:prSet/>
      <dgm:spPr/>
      <dgm:t>
        <a:bodyPr/>
        <a:lstStyle/>
        <a:p>
          <a:endParaRPr lang="en-US"/>
        </a:p>
      </dgm:t>
    </dgm:pt>
    <dgm:pt modelId="{A9D8942E-68A7-4D11-A938-D808B8FDBF3E}">
      <dgm:prSet phldrT="[Text]"/>
      <dgm:spPr/>
      <dgm:t>
        <a:bodyPr/>
        <a:lstStyle/>
        <a:p>
          <a:r>
            <a:rPr lang="en-US" dirty="0" smtClean="0"/>
            <a:t>Developed with staff</a:t>
          </a:r>
          <a:endParaRPr lang="en-US" dirty="0"/>
        </a:p>
      </dgm:t>
    </dgm:pt>
    <dgm:pt modelId="{7FF41D65-1B44-4C37-8F56-7DEF33C1D2CC}" type="parTrans" cxnId="{B67F03E4-8298-4BD4-8488-49F1FE8D93D4}">
      <dgm:prSet/>
      <dgm:spPr/>
      <dgm:t>
        <a:bodyPr/>
        <a:lstStyle/>
        <a:p>
          <a:endParaRPr lang="en-US"/>
        </a:p>
      </dgm:t>
    </dgm:pt>
    <dgm:pt modelId="{AF53A61E-FB7D-4BED-A2F5-A120C0B9E89B}" type="sibTrans" cxnId="{B67F03E4-8298-4BD4-8488-49F1FE8D93D4}">
      <dgm:prSet/>
      <dgm:spPr/>
      <dgm:t>
        <a:bodyPr/>
        <a:lstStyle/>
        <a:p>
          <a:endParaRPr lang="en-US"/>
        </a:p>
      </dgm:t>
    </dgm:pt>
    <dgm:pt modelId="{904F96A4-A92C-41F7-A8C0-BE22826A38F3}">
      <dgm:prSet phldrT="[Text]"/>
      <dgm:spPr/>
      <dgm:t>
        <a:bodyPr/>
        <a:lstStyle/>
        <a:p>
          <a:r>
            <a:rPr lang="en-US" dirty="0" smtClean="0"/>
            <a:t>Uses student growth as a significant factor</a:t>
          </a:r>
          <a:endParaRPr lang="en-US" dirty="0"/>
        </a:p>
      </dgm:t>
    </dgm:pt>
    <dgm:pt modelId="{916D2BB8-17D7-4E44-AA12-5A281BA94390}" type="parTrans" cxnId="{CE9983AB-21AA-465D-9EC9-732BC4944D3A}">
      <dgm:prSet/>
      <dgm:spPr/>
      <dgm:t>
        <a:bodyPr/>
        <a:lstStyle/>
        <a:p>
          <a:endParaRPr lang="en-US"/>
        </a:p>
      </dgm:t>
    </dgm:pt>
    <dgm:pt modelId="{3EC86607-EEC5-406B-863C-14C14CED9EB9}" type="sibTrans" cxnId="{CE9983AB-21AA-465D-9EC9-732BC4944D3A}">
      <dgm:prSet/>
      <dgm:spPr/>
      <dgm:t>
        <a:bodyPr/>
        <a:lstStyle/>
        <a:p>
          <a:endParaRPr lang="en-US"/>
        </a:p>
      </dgm:t>
    </dgm:pt>
    <dgm:pt modelId="{C8445867-C46B-4903-B2CB-66150A26D5B4}">
      <dgm:prSet phldrT="[Text]"/>
      <dgm:spPr/>
      <dgm:t>
        <a:bodyPr/>
        <a:lstStyle/>
        <a:p>
          <a:r>
            <a:rPr lang="en-US" dirty="0" smtClean="0"/>
            <a:t>Identify and reward staff who are increasing student outcomes; support and then remove those who are not</a:t>
          </a:r>
          <a:endParaRPr lang="en-US" dirty="0"/>
        </a:p>
      </dgm:t>
    </dgm:pt>
    <dgm:pt modelId="{50F0FAA6-B665-4CD9-B39B-F6C19CBB7C97}" type="parTrans" cxnId="{1D595CE5-5838-4F80-A9E9-5D26D18C1C61}">
      <dgm:prSet/>
      <dgm:spPr/>
      <dgm:t>
        <a:bodyPr/>
        <a:lstStyle/>
        <a:p>
          <a:endParaRPr lang="en-US"/>
        </a:p>
      </dgm:t>
    </dgm:pt>
    <dgm:pt modelId="{19A1EC97-DB5B-42BC-93BC-A1E6A6F24D0D}" type="sibTrans" cxnId="{1D595CE5-5838-4F80-A9E9-5D26D18C1C61}">
      <dgm:prSet/>
      <dgm:spPr/>
      <dgm:t>
        <a:bodyPr/>
        <a:lstStyle/>
        <a:p>
          <a:endParaRPr lang="en-US"/>
        </a:p>
      </dgm:t>
    </dgm:pt>
    <dgm:pt modelId="{A782F453-D8E8-4764-926C-F7BE681C08D0}">
      <dgm:prSet phldrT="[Text]"/>
      <dgm:spPr/>
      <dgm:t>
        <a:bodyPr/>
        <a:lstStyle/>
        <a:p>
          <a:r>
            <a:rPr lang="en-US" b="0" i="0" dirty="0" smtClean="0"/>
            <a:t>Provide</a:t>
          </a:r>
          <a:r>
            <a:rPr lang="en-US" b="0" i="1" dirty="0" smtClean="0"/>
            <a:t> increased learning time</a:t>
          </a:r>
          <a:endParaRPr lang="en-US" b="0" i="1" dirty="0"/>
        </a:p>
      </dgm:t>
    </dgm:pt>
    <dgm:pt modelId="{ADC6B24A-47B7-4175-A69F-C1D72FE3BE17}" type="parTrans" cxnId="{DFB18353-2F74-42E2-A78B-0679E3CAF9FD}">
      <dgm:prSet/>
      <dgm:spPr/>
      <dgm:t>
        <a:bodyPr/>
        <a:lstStyle/>
        <a:p>
          <a:endParaRPr lang="en-US"/>
        </a:p>
      </dgm:t>
    </dgm:pt>
    <dgm:pt modelId="{04C1F170-600A-475D-A44A-936EDBF270E9}" type="sibTrans" cxnId="{DFB18353-2F74-42E2-A78B-0679E3CAF9FD}">
      <dgm:prSet/>
      <dgm:spPr/>
      <dgm:t>
        <a:bodyPr/>
        <a:lstStyle/>
        <a:p>
          <a:endParaRPr lang="en-US"/>
        </a:p>
      </dgm:t>
    </dgm:pt>
    <dgm:pt modelId="{A10715AA-AA85-4AC8-9BF4-3EA24D99DC09}">
      <dgm:prSet phldrT="[Text]"/>
      <dgm:spPr/>
      <dgm:t>
        <a:bodyPr/>
        <a:lstStyle/>
        <a:p>
          <a:r>
            <a:rPr lang="en-US" dirty="0" smtClean="0"/>
            <a:t>Staff and students</a:t>
          </a:r>
          <a:endParaRPr lang="en-US" dirty="0"/>
        </a:p>
      </dgm:t>
    </dgm:pt>
    <dgm:pt modelId="{05011886-4869-4B6F-8255-B373E86D0E4C}" type="parTrans" cxnId="{3EB7A421-5609-49FE-B2E0-FCF7507CABFA}">
      <dgm:prSet/>
      <dgm:spPr/>
      <dgm:t>
        <a:bodyPr/>
        <a:lstStyle/>
        <a:p>
          <a:endParaRPr lang="en-US"/>
        </a:p>
      </dgm:t>
    </dgm:pt>
    <dgm:pt modelId="{F6552C7E-F49B-48ED-9D45-BF9E425E06AD}" type="sibTrans" cxnId="{3EB7A421-5609-49FE-B2E0-FCF7507CABFA}">
      <dgm:prSet/>
      <dgm:spPr/>
      <dgm:t>
        <a:bodyPr/>
        <a:lstStyle/>
        <a:p>
          <a:endParaRPr lang="en-US"/>
        </a:p>
      </dgm:t>
    </dgm:pt>
    <dgm:pt modelId="{8D5A8079-CFC6-4A72-A264-B5FDCF55A575}">
      <dgm:prSet phldrT="[Text]"/>
      <dgm:spPr/>
      <dgm:t>
        <a:bodyPr/>
        <a:lstStyle/>
        <a:p>
          <a:r>
            <a:rPr lang="en-US" dirty="0" smtClean="0"/>
            <a:t>Provide ongoing mechanism for community and family engagement</a:t>
          </a:r>
          <a:endParaRPr lang="en-US" dirty="0"/>
        </a:p>
      </dgm:t>
    </dgm:pt>
    <dgm:pt modelId="{91CF2CC4-F49E-472A-8D1C-788F9D54A2AC}" type="parTrans" cxnId="{90A8214F-468F-443E-B6DD-9DD0DB44B2B0}">
      <dgm:prSet/>
      <dgm:spPr/>
      <dgm:t>
        <a:bodyPr/>
        <a:lstStyle/>
        <a:p>
          <a:endParaRPr lang="en-US"/>
        </a:p>
      </dgm:t>
    </dgm:pt>
    <dgm:pt modelId="{7BB39530-6764-47F9-9A10-C8E659C00A10}" type="sibTrans" cxnId="{90A8214F-468F-443E-B6DD-9DD0DB44B2B0}">
      <dgm:prSet/>
      <dgm:spPr/>
      <dgm:t>
        <a:bodyPr/>
        <a:lstStyle/>
        <a:p>
          <a:endParaRPr lang="en-US"/>
        </a:p>
      </dgm:t>
    </dgm:pt>
    <dgm:pt modelId="{1274A021-7B78-4D7E-976A-20722857CCF8}">
      <dgm:prSet phldrT="[Text]"/>
      <dgm:spPr/>
      <dgm:t>
        <a:bodyPr/>
        <a:lstStyle/>
        <a:p>
          <a:r>
            <a:rPr lang="en-US" dirty="0" smtClean="0"/>
            <a:t>Governance</a:t>
          </a:r>
          <a:endParaRPr lang="en-US" dirty="0"/>
        </a:p>
      </dgm:t>
    </dgm:pt>
    <dgm:pt modelId="{9B889815-EBCB-4824-9DCB-291F185C2273}" type="parTrans" cxnId="{46A47BD0-E223-4D34-A71A-F6560908B088}">
      <dgm:prSet/>
      <dgm:spPr/>
      <dgm:t>
        <a:bodyPr/>
        <a:lstStyle/>
        <a:p>
          <a:endParaRPr lang="en-US"/>
        </a:p>
      </dgm:t>
    </dgm:pt>
    <dgm:pt modelId="{B96A84CE-02F4-45C1-8A64-CE6AC1832DA8}" type="sibTrans" cxnId="{46A47BD0-E223-4D34-A71A-F6560908B088}">
      <dgm:prSet/>
      <dgm:spPr/>
      <dgm:t>
        <a:bodyPr/>
        <a:lstStyle/>
        <a:p>
          <a:endParaRPr lang="en-US"/>
        </a:p>
      </dgm:t>
    </dgm:pt>
    <dgm:pt modelId="{C7030D77-1A75-407D-86F4-C308E57258FA}">
      <dgm:prSet phldrT="[Text]"/>
      <dgm:spPr/>
      <dgm:t>
        <a:bodyPr/>
        <a:lstStyle/>
        <a:p>
          <a:r>
            <a:rPr lang="en-US" dirty="0" smtClean="0"/>
            <a:t>Ensure ongoing technical assistance</a:t>
          </a:r>
          <a:endParaRPr lang="en-US" dirty="0"/>
        </a:p>
      </dgm:t>
    </dgm:pt>
    <dgm:pt modelId="{DC7E2C19-7F31-48BF-91CC-CF68C508D5BB}" type="parTrans" cxnId="{2B65032C-B67F-4417-A19A-C29FF841584F}">
      <dgm:prSet/>
      <dgm:spPr/>
      <dgm:t>
        <a:bodyPr/>
        <a:lstStyle/>
        <a:p>
          <a:endParaRPr lang="en-US"/>
        </a:p>
      </dgm:t>
    </dgm:pt>
    <dgm:pt modelId="{BC0509BC-BB68-4CFE-B875-EA4D324A8F71}" type="sibTrans" cxnId="{2B65032C-B67F-4417-A19A-C29FF841584F}">
      <dgm:prSet/>
      <dgm:spPr/>
      <dgm:t>
        <a:bodyPr/>
        <a:lstStyle/>
        <a:p>
          <a:endParaRPr lang="en-US"/>
        </a:p>
      </dgm:t>
    </dgm:pt>
    <dgm:pt modelId="{04B0BEE1-6F25-46A4-8C56-1CD1DC59D152}">
      <dgm:prSet phldrT="[Text]"/>
      <dgm:spPr/>
      <dgm:t>
        <a:bodyPr/>
        <a:lstStyle/>
        <a:p>
          <a:r>
            <a:rPr lang="en-US" dirty="0" smtClean="0"/>
            <a:t>Partner to provide social-emotional and community-oriented services and supports</a:t>
          </a:r>
          <a:endParaRPr lang="en-US" dirty="0"/>
        </a:p>
      </dgm:t>
    </dgm:pt>
    <dgm:pt modelId="{7A3E4EB5-9788-4431-B8CC-CE5C7D5CFED2}" type="parTrans" cxnId="{5EBACD66-A85F-40F0-9B10-7AA205A08B12}">
      <dgm:prSet/>
      <dgm:spPr/>
      <dgm:t>
        <a:bodyPr/>
        <a:lstStyle/>
        <a:p>
          <a:endParaRPr lang="en-US"/>
        </a:p>
      </dgm:t>
    </dgm:pt>
    <dgm:pt modelId="{3B65B395-CF39-4A34-AAB1-5E8E06097394}" type="sibTrans" cxnId="{5EBACD66-A85F-40F0-9B10-7AA205A08B12}">
      <dgm:prSet/>
      <dgm:spPr/>
      <dgm:t>
        <a:bodyPr/>
        <a:lstStyle/>
        <a:p>
          <a:endParaRPr lang="en-US"/>
        </a:p>
      </dgm:t>
    </dgm:pt>
    <dgm:pt modelId="{279A2992-173D-40FB-947E-2EBAA634BCE8}" type="pres">
      <dgm:prSet presAssocID="{834D52D7-C5DA-4A79-8366-21D6C5D188A8}" presName="Name0" presStyleCnt="0">
        <dgm:presLayoutVars>
          <dgm:dir/>
          <dgm:animLvl val="lvl"/>
          <dgm:resizeHandles val="exact"/>
        </dgm:presLayoutVars>
      </dgm:prSet>
      <dgm:spPr/>
      <dgm:t>
        <a:bodyPr/>
        <a:lstStyle/>
        <a:p>
          <a:endParaRPr lang="en-US"/>
        </a:p>
      </dgm:t>
    </dgm:pt>
    <dgm:pt modelId="{09C51E59-BFE0-426E-984E-966B0044C43D}" type="pres">
      <dgm:prSet presAssocID="{F32EB165-C5E0-4CE0-B900-98116E05BB51}" presName="composite" presStyleCnt="0"/>
      <dgm:spPr/>
    </dgm:pt>
    <dgm:pt modelId="{AC58CEE1-39B3-446E-AF7D-22F0D181B46E}" type="pres">
      <dgm:prSet presAssocID="{F32EB165-C5E0-4CE0-B900-98116E05BB51}" presName="parTx" presStyleLbl="alignNode1" presStyleIdx="0" presStyleCnt="4">
        <dgm:presLayoutVars>
          <dgm:chMax val="0"/>
          <dgm:chPref val="0"/>
          <dgm:bulletEnabled val="1"/>
        </dgm:presLayoutVars>
      </dgm:prSet>
      <dgm:spPr/>
      <dgm:t>
        <a:bodyPr/>
        <a:lstStyle/>
        <a:p>
          <a:endParaRPr lang="en-US"/>
        </a:p>
      </dgm:t>
    </dgm:pt>
    <dgm:pt modelId="{1D8FE14C-5813-426A-8843-CAE6A8E411A9}" type="pres">
      <dgm:prSet presAssocID="{F32EB165-C5E0-4CE0-B900-98116E05BB51}" presName="desTx" presStyleLbl="alignAccFollowNode1" presStyleIdx="0" presStyleCnt="4">
        <dgm:presLayoutVars>
          <dgm:bulletEnabled val="1"/>
        </dgm:presLayoutVars>
      </dgm:prSet>
      <dgm:spPr/>
      <dgm:t>
        <a:bodyPr/>
        <a:lstStyle/>
        <a:p>
          <a:endParaRPr lang="en-US"/>
        </a:p>
      </dgm:t>
    </dgm:pt>
    <dgm:pt modelId="{4263E89A-750A-439B-950F-BD4D3A58C5F0}" type="pres">
      <dgm:prSet presAssocID="{993C5E31-D9ED-4CF2-B5E7-E5D1C14B454A}" presName="space" presStyleCnt="0"/>
      <dgm:spPr/>
    </dgm:pt>
    <dgm:pt modelId="{C17CD330-E492-4893-9D1B-F7D793EED9D3}" type="pres">
      <dgm:prSet presAssocID="{24747B59-FFAD-498B-9CFB-3BADD589172A}" presName="composite" presStyleCnt="0"/>
      <dgm:spPr/>
    </dgm:pt>
    <dgm:pt modelId="{A75F3360-B3E0-43A4-89F9-F262EBAE597C}" type="pres">
      <dgm:prSet presAssocID="{24747B59-FFAD-498B-9CFB-3BADD589172A}" presName="parTx" presStyleLbl="alignNode1" presStyleIdx="1" presStyleCnt="4">
        <dgm:presLayoutVars>
          <dgm:chMax val="0"/>
          <dgm:chPref val="0"/>
          <dgm:bulletEnabled val="1"/>
        </dgm:presLayoutVars>
      </dgm:prSet>
      <dgm:spPr/>
      <dgm:t>
        <a:bodyPr/>
        <a:lstStyle/>
        <a:p>
          <a:endParaRPr lang="en-US"/>
        </a:p>
      </dgm:t>
    </dgm:pt>
    <dgm:pt modelId="{93512C47-6D3C-4919-9A88-4707A4AB1DA8}" type="pres">
      <dgm:prSet presAssocID="{24747B59-FFAD-498B-9CFB-3BADD589172A}" presName="desTx" presStyleLbl="alignAccFollowNode1" presStyleIdx="1" presStyleCnt="4">
        <dgm:presLayoutVars>
          <dgm:bulletEnabled val="1"/>
        </dgm:presLayoutVars>
      </dgm:prSet>
      <dgm:spPr/>
      <dgm:t>
        <a:bodyPr/>
        <a:lstStyle/>
        <a:p>
          <a:endParaRPr lang="en-US"/>
        </a:p>
      </dgm:t>
    </dgm:pt>
    <dgm:pt modelId="{A26DE243-5C4F-4478-A116-833624BBC053}" type="pres">
      <dgm:prSet presAssocID="{D58EE516-F661-4E67-8D37-ABD99BA9BD3F}" presName="space" presStyleCnt="0"/>
      <dgm:spPr/>
    </dgm:pt>
    <dgm:pt modelId="{8D937611-C758-4514-92DB-EEA90403C9D0}" type="pres">
      <dgm:prSet presAssocID="{1A3BB283-D7BA-4D18-89F6-7E3F5D9FB24F}" presName="composite" presStyleCnt="0"/>
      <dgm:spPr/>
    </dgm:pt>
    <dgm:pt modelId="{09A2297A-8AD8-4BCB-B087-9299C7D1787E}" type="pres">
      <dgm:prSet presAssocID="{1A3BB283-D7BA-4D18-89F6-7E3F5D9FB24F}" presName="parTx" presStyleLbl="alignNode1" presStyleIdx="2" presStyleCnt="4">
        <dgm:presLayoutVars>
          <dgm:chMax val="0"/>
          <dgm:chPref val="0"/>
          <dgm:bulletEnabled val="1"/>
        </dgm:presLayoutVars>
      </dgm:prSet>
      <dgm:spPr/>
      <dgm:t>
        <a:bodyPr/>
        <a:lstStyle/>
        <a:p>
          <a:endParaRPr lang="en-US"/>
        </a:p>
      </dgm:t>
    </dgm:pt>
    <dgm:pt modelId="{1563A1A9-D75B-40D2-996B-7B00B1B8AAE6}" type="pres">
      <dgm:prSet presAssocID="{1A3BB283-D7BA-4D18-89F6-7E3F5D9FB24F}" presName="desTx" presStyleLbl="alignAccFollowNode1" presStyleIdx="2" presStyleCnt="4">
        <dgm:presLayoutVars>
          <dgm:bulletEnabled val="1"/>
        </dgm:presLayoutVars>
      </dgm:prSet>
      <dgm:spPr/>
      <dgm:t>
        <a:bodyPr/>
        <a:lstStyle/>
        <a:p>
          <a:endParaRPr lang="en-US"/>
        </a:p>
      </dgm:t>
    </dgm:pt>
    <dgm:pt modelId="{3FB02DF0-AF88-4411-9327-95FCD8613053}" type="pres">
      <dgm:prSet presAssocID="{3678246E-6A0A-4542-9CED-724E8AA5A81F}" presName="space" presStyleCnt="0"/>
      <dgm:spPr/>
    </dgm:pt>
    <dgm:pt modelId="{63A5CC17-CE7E-4FC7-BB17-52C3A340581F}" type="pres">
      <dgm:prSet presAssocID="{1274A021-7B78-4D7E-976A-20722857CCF8}" presName="composite" presStyleCnt="0"/>
      <dgm:spPr/>
    </dgm:pt>
    <dgm:pt modelId="{B610EEAC-73F7-4FE3-9164-E5C41A27363F}" type="pres">
      <dgm:prSet presAssocID="{1274A021-7B78-4D7E-976A-20722857CCF8}" presName="parTx" presStyleLbl="alignNode1" presStyleIdx="3" presStyleCnt="4">
        <dgm:presLayoutVars>
          <dgm:chMax val="0"/>
          <dgm:chPref val="0"/>
          <dgm:bulletEnabled val="1"/>
        </dgm:presLayoutVars>
      </dgm:prSet>
      <dgm:spPr/>
      <dgm:t>
        <a:bodyPr/>
        <a:lstStyle/>
        <a:p>
          <a:endParaRPr lang="en-US"/>
        </a:p>
      </dgm:t>
    </dgm:pt>
    <dgm:pt modelId="{809EBCF2-5E04-4C30-94A2-05234E6C3DB4}" type="pres">
      <dgm:prSet presAssocID="{1274A021-7B78-4D7E-976A-20722857CCF8}" presName="desTx" presStyleLbl="alignAccFollowNode1" presStyleIdx="3" presStyleCnt="4">
        <dgm:presLayoutVars>
          <dgm:bulletEnabled val="1"/>
        </dgm:presLayoutVars>
      </dgm:prSet>
      <dgm:spPr/>
      <dgm:t>
        <a:bodyPr/>
        <a:lstStyle/>
        <a:p>
          <a:endParaRPr lang="en-US"/>
        </a:p>
      </dgm:t>
    </dgm:pt>
  </dgm:ptLst>
  <dgm:cxnLst>
    <dgm:cxn modelId="{8BF5AAAB-261A-45DE-9620-238C7C3D52D7}" type="presOf" srcId="{A782F453-D8E8-4764-926C-F7BE681C08D0}" destId="{1563A1A9-D75B-40D2-996B-7B00B1B8AAE6}" srcOrd="0" destOrd="0" presId="urn:microsoft.com/office/officeart/2005/8/layout/hList1"/>
    <dgm:cxn modelId="{5EBACD66-A85F-40F0-9B10-7AA205A08B12}" srcId="{1A3BB283-D7BA-4D18-89F6-7E3F5D9FB24F}" destId="{04B0BEE1-6F25-46A4-8C56-1CD1DC59D152}" srcOrd="2" destOrd="0" parTransId="{7A3E4EB5-9788-4431-B8CC-CE5C7D5CFED2}" sibTransId="{3B65B395-CF39-4A34-AAB1-5E8E06097394}"/>
    <dgm:cxn modelId="{D2662602-A16D-4C06-B1C4-78570AAB6F11}" type="presOf" srcId="{F32EB165-C5E0-4CE0-B900-98116E05BB51}" destId="{AC58CEE1-39B3-446E-AF7D-22F0D181B46E}" srcOrd="0" destOrd="0" presId="urn:microsoft.com/office/officeart/2005/8/layout/hList1"/>
    <dgm:cxn modelId="{2B65032C-B67F-4417-A19A-C29FF841584F}" srcId="{1274A021-7B78-4D7E-976A-20722857CCF8}" destId="{C7030D77-1A75-407D-86F4-C308E57258FA}" srcOrd="1" destOrd="0" parTransId="{DC7E2C19-7F31-48BF-91CC-CF68C508D5BB}" sibTransId="{BC0509BC-BB68-4CFE-B875-EA4D324A8F71}"/>
    <dgm:cxn modelId="{D62B7E32-6A56-4D08-8783-B435E1022DC0}" srcId="{834D52D7-C5DA-4A79-8366-21D6C5D188A8}" destId="{1A3BB283-D7BA-4D18-89F6-7E3F5D9FB24F}" srcOrd="2" destOrd="0" parTransId="{0194BF5A-CB2A-42A4-AD59-0C71506A669D}" sibTransId="{3678246E-6A0A-4542-9CED-724E8AA5A81F}"/>
    <dgm:cxn modelId="{CD3034C9-1089-4358-BAB5-7863F99B55D0}" type="presOf" srcId="{066080A7-78CD-4C4D-A418-19720C68584A}" destId="{93512C47-6D3C-4919-9A88-4707A4AB1DA8}" srcOrd="0" destOrd="0" presId="urn:microsoft.com/office/officeart/2005/8/layout/hList1"/>
    <dgm:cxn modelId="{205B9860-7E66-4BFF-81FA-22378D790C15}" srcId="{F32EB165-C5E0-4CE0-B900-98116E05BB51}" destId="{16761B49-584F-44D7-8746-05FF67DCB7C5}" srcOrd="0" destOrd="0" parTransId="{055D1E9C-E2E2-4DCC-AE3C-91FF4984EE70}" sibTransId="{66BECC39-08F4-44AE-8623-7F4D1FD0E859}"/>
    <dgm:cxn modelId="{E23216D4-6BAC-4F7D-B945-DA85F3573EB2}" type="presOf" srcId="{C8445867-C46B-4903-B2CB-66150A26D5B4}" destId="{1D8FE14C-5813-426A-8843-CAE6A8E411A9}" srcOrd="0" destOrd="4" presId="urn:microsoft.com/office/officeart/2005/8/layout/hList1"/>
    <dgm:cxn modelId="{74021A36-B370-474E-89FA-C0F48896D558}" type="presOf" srcId="{A9D8942E-68A7-4D11-A938-D808B8FDBF3E}" destId="{1D8FE14C-5813-426A-8843-CAE6A8E411A9}" srcOrd="0" destOrd="2" presId="urn:microsoft.com/office/officeart/2005/8/layout/hList1"/>
    <dgm:cxn modelId="{DFB18353-2F74-42E2-A78B-0679E3CAF9FD}" srcId="{1A3BB283-D7BA-4D18-89F6-7E3F5D9FB24F}" destId="{A782F453-D8E8-4764-926C-F7BE681C08D0}" srcOrd="0" destOrd="0" parTransId="{ADC6B24A-47B7-4175-A69F-C1D72FE3BE17}" sibTransId="{04C1F170-600A-475D-A44A-936EDBF270E9}"/>
    <dgm:cxn modelId="{BCB98287-5947-4DE3-AB07-DAEE575747E7}" type="presOf" srcId="{C7030D77-1A75-407D-86F4-C308E57258FA}" destId="{809EBCF2-5E04-4C30-94A2-05234E6C3DB4}" srcOrd="0" destOrd="1" presId="urn:microsoft.com/office/officeart/2005/8/layout/hList1"/>
    <dgm:cxn modelId="{7B08E215-7239-49DD-A675-2E6084589F9A}" type="presOf" srcId="{1A3BB283-D7BA-4D18-89F6-7E3F5D9FB24F}" destId="{09A2297A-8AD8-4BCB-B087-9299C7D1787E}" srcOrd="0" destOrd="0" presId="urn:microsoft.com/office/officeart/2005/8/layout/hList1"/>
    <dgm:cxn modelId="{D3132314-2123-49E5-AF0F-3109132986E8}" type="presOf" srcId="{24747B59-FFAD-498B-9CFB-3BADD589172A}" destId="{A75F3360-B3E0-43A4-89F9-F262EBAE597C}" srcOrd="0" destOrd="0" presId="urn:microsoft.com/office/officeart/2005/8/layout/hList1"/>
    <dgm:cxn modelId="{A61F87AA-56DD-408E-B4B5-857034FFCF02}" type="presOf" srcId="{F3155439-0010-4A46-8A42-C5EDE93DD51B}" destId="{93512C47-6D3C-4919-9A88-4707A4AB1DA8}" srcOrd="0" destOrd="1" presId="urn:microsoft.com/office/officeart/2005/8/layout/hList1"/>
    <dgm:cxn modelId="{644BD33B-97B3-4FA8-A29E-EB18545AFD7E}" srcId="{F32EB165-C5E0-4CE0-B900-98116E05BB51}" destId="{4B8BB3C5-DD42-4342-981A-62EA16106EED}" srcOrd="3" destOrd="0" parTransId="{9283B528-D463-459F-A4EA-02E5241BAB4A}" sibTransId="{51759D35-ECD2-47D6-B606-B03C1B802514}"/>
    <dgm:cxn modelId="{FFEE8B8F-3D00-484E-A7B6-2D2EA32FE009}" srcId="{24747B59-FFAD-498B-9CFB-3BADD589172A}" destId="{F3155439-0010-4A46-8A42-C5EDE93DD51B}" srcOrd="1" destOrd="0" parTransId="{18F56272-5E38-4EC6-B80F-B4AD5751F948}" sibTransId="{DB949B15-EDD7-4D8D-880F-2DBAD9540C9E}"/>
    <dgm:cxn modelId="{50450593-2BD8-4A22-A232-9A4BB9363B19}" type="presOf" srcId="{A10715AA-AA85-4AC8-9BF4-3EA24D99DC09}" destId="{1563A1A9-D75B-40D2-996B-7B00B1B8AAE6}" srcOrd="0" destOrd="1" presId="urn:microsoft.com/office/officeart/2005/8/layout/hList1"/>
    <dgm:cxn modelId="{35F526F2-ED17-4326-8921-E21C1AFDEEAA}" type="presOf" srcId="{04B0BEE1-6F25-46A4-8C56-1CD1DC59D152}" destId="{1563A1A9-D75B-40D2-996B-7B00B1B8AAE6}" srcOrd="0" destOrd="3" presId="urn:microsoft.com/office/officeart/2005/8/layout/hList1"/>
    <dgm:cxn modelId="{E7830387-6689-4F60-A50A-C67E075842DE}" type="presOf" srcId="{9B0D49CA-6AAE-4899-89C0-E4EE43AB97D6}" destId="{809EBCF2-5E04-4C30-94A2-05234E6C3DB4}" srcOrd="0" destOrd="0" presId="urn:microsoft.com/office/officeart/2005/8/layout/hList1"/>
    <dgm:cxn modelId="{C8290FA4-475E-4FA7-B430-66B303BF357A}" type="presOf" srcId="{1274A021-7B78-4D7E-976A-20722857CCF8}" destId="{B610EEAC-73F7-4FE3-9164-E5C41A27363F}" srcOrd="0" destOrd="0" presId="urn:microsoft.com/office/officeart/2005/8/layout/hList1"/>
    <dgm:cxn modelId="{504A39EF-16EC-46F1-9DB4-F93813599250}" type="presOf" srcId="{4B8BB3C5-DD42-4342-981A-62EA16106EED}" destId="{1D8FE14C-5813-426A-8843-CAE6A8E411A9}" srcOrd="0" destOrd="5" presId="urn:microsoft.com/office/officeart/2005/8/layout/hList1"/>
    <dgm:cxn modelId="{2EE01B59-0936-4294-921A-8E2C175B58EF}" srcId="{1274A021-7B78-4D7E-976A-20722857CCF8}" destId="{9B0D49CA-6AAE-4899-89C0-E4EE43AB97D6}" srcOrd="0" destOrd="0" parTransId="{3C3E4956-5F1D-41A6-9AC2-6A301CA3A40E}" sibTransId="{A44D122F-0F0D-41FA-AAE4-921CA80C02A0}"/>
    <dgm:cxn modelId="{01EA6514-5B85-44DD-B1F1-8E9967A3E89E}" type="presOf" srcId="{834D52D7-C5DA-4A79-8366-21D6C5D188A8}" destId="{279A2992-173D-40FB-947E-2EBAA634BCE8}" srcOrd="0" destOrd="0" presId="urn:microsoft.com/office/officeart/2005/8/layout/hList1"/>
    <dgm:cxn modelId="{46A47BD0-E223-4D34-A71A-F6560908B088}" srcId="{834D52D7-C5DA-4A79-8366-21D6C5D188A8}" destId="{1274A021-7B78-4D7E-976A-20722857CCF8}" srcOrd="3" destOrd="0" parTransId="{9B889815-EBCB-4824-9DCB-291F185C2273}" sibTransId="{B96A84CE-02F4-45C1-8A64-CE6AC1832DA8}"/>
    <dgm:cxn modelId="{3EB7A421-5609-49FE-B2E0-FCF7507CABFA}" srcId="{A782F453-D8E8-4764-926C-F7BE681C08D0}" destId="{A10715AA-AA85-4AC8-9BF4-3EA24D99DC09}" srcOrd="0" destOrd="0" parTransId="{05011886-4869-4B6F-8255-B373E86D0E4C}" sibTransId="{F6552C7E-F49B-48ED-9D45-BF9E425E06AD}"/>
    <dgm:cxn modelId="{8A6EB688-2484-4BCA-BAD5-3FDDF683BA3F}" type="presOf" srcId="{8D5A8079-CFC6-4A72-A264-B5FDCF55A575}" destId="{1563A1A9-D75B-40D2-996B-7B00B1B8AAE6}" srcOrd="0" destOrd="2" presId="urn:microsoft.com/office/officeart/2005/8/layout/hList1"/>
    <dgm:cxn modelId="{3B55D1D1-26E9-4AA3-B750-8D1DDDE85E04}" srcId="{834D52D7-C5DA-4A79-8366-21D6C5D188A8}" destId="{24747B59-FFAD-498B-9CFB-3BADD589172A}" srcOrd="1" destOrd="0" parTransId="{ABAE4423-C731-4E54-9D44-C6DF02E89011}" sibTransId="{D58EE516-F661-4E67-8D37-ABD99BA9BD3F}"/>
    <dgm:cxn modelId="{AE880BD9-C772-4F45-8B0B-86CB35C64CCF}" srcId="{24747B59-FFAD-498B-9CFB-3BADD589172A}" destId="{066080A7-78CD-4C4D-A418-19720C68584A}" srcOrd="0" destOrd="0" parTransId="{860F596D-3678-4B88-A7E0-E62B74445264}" sibTransId="{BDF1D2FB-6EB2-4FC9-8445-0AEEC5E2E961}"/>
    <dgm:cxn modelId="{1D595CE5-5838-4F80-A9E9-5D26D18C1C61}" srcId="{F32EB165-C5E0-4CE0-B900-98116E05BB51}" destId="{C8445867-C46B-4903-B2CB-66150A26D5B4}" srcOrd="2" destOrd="0" parTransId="{50F0FAA6-B665-4CD9-B39B-F6C19CBB7C97}" sibTransId="{19A1EC97-DB5B-42BC-93BC-A1E6A6F24D0D}"/>
    <dgm:cxn modelId="{CE9983AB-21AA-465D-9EC9-732BC4944D3A}" srcId="{9549E03E-95F7-408A-BEA7-B2A6CA9A7616}" destId="{904F96A4-A92C-41F7-A8C0-BE22826A38F3}" srcOrd="1" destOrd="0" parTransId="{916D2BB8-17D7-4E44-AA12-5A281BA94390}" sibTransId="{3EC86607-EEC5-406B-863C-14C14CED9EB9}"/>
    <dgm:cxn modelId="{33A5694F-17DF-4F18-B45E-6C2C43451044}" type="presOf" srcId="{496C624C-FE0F-42C0-9172-A517CEBF1798}" destId="{93512C47-6D3C-4919-9A88-4707A4AB1DA8}" srcOrd="0" destOrd="2" presId="urn:microsoft.com/office/officeart/2005/8/layout/hList1"/>
    <dgm:cxn modelId="{B67F03E4-8298-4BD4-8488-49F1FE8D93D4}" srcId="{9549E03E-95F7-408A-BEA7-B2A6CA9A7616}" destId="{A9D8942E-68A7-4D11-A938-D808B8FDBF3E}" srcOrd="0" destOrd="0" parTransId="{7FF41D65-1B44-4C37-8F56-7DEF33C1D2CC}" sibTransId="{AF53A61E-FB7D-4BED-A2F5-A120C0B9E89B}"/>
    <dgm:cxn modelId="{513F85D7-E45E-4F58-98DA-76BEEA570024}" srcId="{24747B59-FFAD-498B-9CFB-3BADD589172A}" destId="{496C624C-FE0F-42C0-9172-A517CEBF1798}" srcOrd="2" destOrd="0" parTransId="{7DF5CEE6-6FAC-4ACB-8FF9-D482BB965753}" sibTransId="{5BAF889D-0ECB-4277-8A38-13E45D8FBF1C}"/>
    <dgm:cxn modelId="{71E4F803-C8B5-405B-ABFA-1585DDE6BF34}" type="presOf" srcId="{9549E03E-95F7-408A-BEA7-B2A6CA9A7616}" destId="{1D8FE14C-5813-426A-8843-CAE6A8E411A9}" srcOrd="0" destOrd="1" presId="urn:microsoft.com/office/officeart/2005/8/layout/hList1"/>
    <dgm:cxn modelId="{A306881B-0AAE-4193-91A5-6BAAE027965F}" type="presOf" srcId="{16761B49-584F-44D7-8746-05FF67DCB7C5}" destId="{1D8FE14C-5813-426A-8843-CAE6A8E411A9}" srcOrd="0" destOrd="0" presId="urn:microsoft.com/office/officeart/2005/8/layout/hList1"/>
    <dgm:cxn modelId="{90A8214F-468F-443E-B6DD-9DD0DB44B2B0}" srcId="{1A3BB283-D7BA-4D18-89F6-7E3F5D9FB24F}" destId="{8D5A8079-CFC6-4A72-A264-B5FDCF55A575}" srcOrd="1" destOrd="0" parTransId="{91CF2CC4-F49E-472A-8D1C-788F9D54A2AC}" sibTransId="{7BB39530-6764-47F9-9A10-C8E659C00A10}"/>
    <dgm:cxn modelId="{289F461E-77ED-402D-BE89-31BA5BFCED59}" type="presOf" srcId="{904F96A4-A92C-41F7-A8C0-BE22826A38F3}" destId="{1D8FE14C-5813-426A-8843-CAE6A8E411A9}" srcOrd="0" destOrd="3" presId="urn:microsoft.com/office/officeart/2005/8/layout/hList1"/>
    <dgm:cxn modelId="{4188CB97-1FA1-49A8-A017-B9E2D54E006B}" srcId="{F32EB165-C5E0-4CE0-B900-98116E05BB51}" destId="{9549E03E-95F7-408A-BEA7-B2A6CA9A7616}" srcOrd="1" destOrd="0" parTransId="{1E2A0FB2-BBBC-46BC-A2D4-5DAD515A40EA}" sibTransId="{5EAF4BA3-A282-4ED2-BC21-F0272929EBB8}"/>
    <dgm:cxn modelId="{B96D3637-16DE-4BE5-8E1D-6BEEF74FBC5B}" srcId="{834D52D7-C5DA-4A79-8366-21D6C5D188A8}" destId="{F32EB165-C5E0-4CE0-B900-98116E05BB51}" srcOrd="0" destOrd="0" parTransId="{FE577D87-B6F1-47E0-AB97-E27DEE643961}" sibTransId="{993C5E31-D9ED-4CF2-B5E7-E5D1C14B454A}"/>
    <dgm:cxn modelId="{0645E546-3061-42EA-A867-2DF0A15C6F02}" type="presParOf" srcId="{279A2992-173D-40FB-947E-2EBAA634BCE8}" destId="{09C51E59-BFE0-426E-984E-966B0044C43D}" srcOrd="0" destOrd="0" presId="urn:microsoft.com/office/officeart/2005/8/layout/hList1"/>
    <dgm:cxn modelId="{E129C251-AFAB-47E3-B1C6-640BF86E5E25}" type="presParOf" srcId="{09C51E59-BFE0-426E-984E-966B0044C43D}" destId="{AC58CEE1-39B3-446E-AF7D-22F0D181B46E}" srcOrd="0" destOrd="0" presId="urn:microsoft.com/office/officeart/2005/8/layout/hList1"/>
    <dgm:cxn modelId="{6337CB7E-4B52-441E-94B6-D2153F3FF35D}" type="presParOf" srcId="{09C51E59-BFE0-426E-984E-966B0044C43D}" destId="{1D8FE14C-5813-426A-8843-CAE6A8E411A9}" srcOrd="1" destOrd="0" presId="urn:microsoft.com/office/officeart/2005/8/layout/hList1"/>
    <dgm:cxn modelId="{30675C8C-3435-4B3F-89DB-85A6A2658FA9}" type="presParOf" srcId="{279A2992-173D-40FB-947E-2EBAA634BCE8}" destId="{4263E89A-750A-439B-950F-BD4D3A58C5F0}" srcOrd="1" destOrd="0" presId="urn:microsoft.com/office/officeart/2005/8/layout/hList1"/>
    <dgm:cxn modelId="{F40631D7-0848-4472-9B92-5FB8ECB9B4B8}" type="presParOf" srcId="{279A2992-173D-40FB-947E-2EBAA634BCE8}" destId="{C17CD330-E492-4893-9D1B-F7D793EED9D3}" srcOrd="2" destOrd="0" presId="urn:microsoft.com/office/officeart/2005/8/layout/hList1"/>
    <dgm:cxn modelId="{E972308D-BCF2-432C-BD68-6B0685FC66CB}" type="presParOf" srcId="{C17CD330-E492-4893-9D1B-F7D793EED9D3}" destId="{A75F3360-B3E0-43A4-89F9-F262EBAE597C}" srcOrd="0" destOrd="0" presId="urn:microsoft.com/office/officeart/2005/8/layout/hList1"/>
    <dgm:cxn modelId="{024F0259-2052-496A-9DA8-077DBA81FBAF}" type="presParOf" srcId="{C17CD330-E492-4893-9D1B-F7D793EED9D3}" destId="{93512C47-6D3C-4919-9A88-4707A4AB1DA8}" srcOrd="1" destOrd="0" presId="urn:microsoft.com/office/officeart/2005/8/layout/hList1"/>
    <dgm:cxn modelId="{DDEB70E6-1BD8-4CDF-9B4F-61C0EC34B29A}" type="presParOf" srcId="{279A2992-173D-40FB-947E-2EBAA634BCE8}" destId="{A26DE243-5C4F-4478-A116-833624BBC053}" srcOrd="3" destOrd="0" presId="urn:microsoft.com/office/officeart/2005/8/layout/hList1"/>
    <dgm:cxn modelId="{BBDE4246-597E-44B3-94ED-C9EF10E1BF13}" type="presParOf" srcId="{279A2992-173D-40FB-947E-2EBAA634BCE8}" destId="{8D937611-C758-4514-92DB-EEA90403C9D0}" srcOrd="4" destOrd="0" presId="urn:microsoft.com/office/officeart/2005/8/layout/hList1"/>
    <dgm:cxn modelId="{228F01CD-3C3C-400A-9146-424E898BAE93}" type="presParOf" srcId="{8D937611-C758-4514-92DB-EEA90403C9D0}" destId="{09A2297A-8AD8-4BCB-B087-9299C7D1787E}" srcOrd="0" destOrd="0" presId="urn:microsoft.com/office/officeart/2005/8/layout/hList1"/>
    <dgm:cxn modelId="{C18F97CE-22FB-484C-967F-865B3AE823E8}" type="presParOf" srcId="{8D937611-C758-4514-92DB-EEA90403C9D0}" destId="{1563A1A9-D75B-40D2-996B-7B00B1B8AAE6}" srcOrd="1" destOrd="0" presId="urn:microsoft.com/office/officeart/2005/8/layout/hList1"/>
    <dgm:cxn modelId="{65AAE65B-598E-4845-AB9B-E0400F74D77D}" type="presParOf" srcId="{279A2992-173D-40FB-947E-2EBAA634BCE8}" destId="{3FB02DF0-AF88-4411-9327-95FCD8613053}" srcOrd="5" destOrd="0" presId="urn:microsoft.com/office/officeart/2005/8/layout/hList1"/>
    <dgm:cxn modelId="{D2D54D8A-3AFA-41F8-8024-43937B7AA0BC}" type="presParOf" srcId="{279A2992-173D-40FB-947E-2EBAA634BCE8}" destId="{63A5CC17-CE7E-4FC7-BB17-52C3A340581F}" srcOrd="6" destOrd="0" presId="urn:microsoft.com/office/officeart/2005/8/layout/hList1"/>
    <dgm:cxn modelId="{3F86ED51-B30D-4D48-8999-43C992A274AD}" type="presParOf" srcId="{63A5CC17-CE7E-4FC7-BB17-52C3A340581F}" destId="{B610EEAC-73F7-4FE3-9164-E5C41A27363F}" srcOrd="0" destOrd="0" presId="urn:microsoft.com/office/officeart/2005/8/layout/hList1"/>
    <dgm:cxn modelId="{BD21263E-E1DF-4ABC-AE83-ACE8CC858F6A}" type="presParOf" srcId="{63A5CC17-CE7E-4FC7-BB17-52C3A340581F}" destId="{809EBCF2-5E04-4C30-94A2-05234E6C3DB4}" srcOrd="1" destOrd="0" presId="urn:microsoft.com/office/officeart/2005/8/layout/hList1"/>
  </dgm:cxnLst>
  <dgm:bg/>
  <dgm:whole/>
  <dgm:extLst>
    <a:ext uri="http://schemas.microsoft.com/office/drawing/2008/diagram"/>
  </dgm:extLst>
</dgm:dataModel>
</file>

<file path=ppt/diagrams/data4.xml><?xml version="1.0" encoding="utf-8"?>
<dgm:dataModel xmlns:dgm="http://schemas.openxmlformats.org/drawingml/2006/diagram" xmlns:a="http://schemas.openxmlformats.org/drawingml/2006/main">
  <dgm:ptLst>
    <dgm:pt modelId="{A94BC58B-D745-4042-894A-7FE227518C75}" type="doc">
      <dgm:prSet loTypeId="urn:microsoft.com/office/officeart/2005/8/layout/chevron1" loCatId="process" qsTypeId="urn:microsoft.com/office/officeart/2005/8/quickstyle/simple1#4" qsCatId="simple" csTypeId="urn:microsoft.com/office/officeart/2005/8/colors/accent1_2#4" csCatId="accent1" phldr="1"/>
      <dgm:spPr/>
    </dgm:pt>
    <dgm:pt modelId="{438B20A5-2147-46DA-84E4-C289F88DE43B}">
      <dgm:prSet phldrT="[Text]"/>
      <dgm:spPr/>
      <dgm:t>
        <a:bodyPr/>
        <a:lstStyle/>
        <a:p>
          <a:r>
            <a:rPr lang="en-US" dirty="0" smtClean="0"/>
            <a:t>March-April ’10</a:t>
          </a:r>
          <a:endParaRPr lang="en-US" dirty="0"/>
        </a:p>
      </dgm:t>
    </dgm:pt>
    <dgm:pt modelId="{D221C66A-CEE0-4C65-80B7-547173DCE8A8}" type="parTrans" cxnId="{0C67FFE6-A4BE-401F-8E8E-F93E016AD6C8}">
      <dgm:prSet/>
      <dgm:spPr/>
      <dgm:t>
        <a:bodyPr/>
        <a:lstStyle/>
        <a:p>
          <a:endParaRPr lang="en-US"/>
        </a:p>
      </dgm:t>
    </dgm:pt>
    <dgm:pt modelId="{15005405-001E-4BB1-A2BF-C7E0084C5FBA}" type="sibTrans" cxnId="{0C67FFE6-A4BE-401F-8E8E-F93E016AD6C8}">
      <dgm:prSet/>
      <dgm:spPr/>
      <dgm:t>
        <a:bodyPr/>
        <a:lstStyle/>
        <a:p>
          <a:endParaRPr lang="en-US"/>
        </a:p>
      </dgm:t>
    </dgm:pt>
    <dgm:pt modelId="{D41AF4F6-E975-4F38-AFD7-90AFA2212C6C}">
      <dgm:prSet phldrT="[Text]"/>
      <dgm:spPr/>
      <dgm:t>
        <a:bodyPr/>
        <a:lstStyle/>
        <a:p>
          <a:r>
            <a:rPr lang="en-US" dirty="0" smtClean="0"/>
            <a:t>May ’10</a:t>
          </a:r>
          <a:endParaRPr lang="en-US" dirty="0"/>
        </a:p>
      </dgm:t>
    </dgm:pt>
    <dgm:pt modelId="{7F2E0C50-FE8F-4D76-A069-743984465C76}" type="parTrans" cxnId="{556C596D-B26D-4E66-A611-D34F4E4CE7AC}">
      <dgm:prSet/>
      <dgm:spPr/>
      <dgm:t>
        <a:bodyPr/>
        <a:lstStyle/>
        <a:p>
          <a:endParaRPr lang="en-US"/>
        </a:p>
      </dgm:t>
    </dgm:pt>
    <dgm:pt modelId="{C3928A6B-0904-4AAF-9007-E0870138C9ED}" type="sibTrans" cxnId="{556C596D-B26D-4E66-A611-D34F4E4CE7AC}">
      <dgm:prSet/>
      <dgm:spPr/>
      <dgm:t>
        <a:bodyPr/>
        <a:lstStyle/>
        <a:p>
          <a:endParaRPr lang="en-US"/>
        </a:p>
      </dgm:t>
    </dgm:pt>
    <dgm:pt modelId="{0BB30EB7-ED95-4B65-8723-C130FAF2EA15}">
      <dgm:prSet phldrT="[Text]"/>
      <dgm:spPr/>
      <dgm:t>
        <a:bodyPr/>
        <a:lstStyle/>
        <a:p>
          <a:r>
            <a:rPr lang="en-US" dirty="0" smtClean="0"/>
            <a:t>Feb ’10</a:t>
          </a:r>
          <a:endParaRPr lang="en-US" dirty="0"/>
        </a:p>
      </dgm:t>
    </dgm:pt>
    <dgm:pt modelId="{363B1FA3-EBB9-41E4-8C74-7D1E54979F15}" type="parTrans" cxnId="{21E58E09-D2A2-426B-AC57-0C19743C8C4D}">
      <dgm:prSet/>
      <dgm:spPr/>
      <dgm:t>
        <a:bodyPr/>
        <a:lstStyle/>
        <a:p>
          <a:endParaRPr lang="en-US"/>
        </a:p>
      </dgm:t>
    </dgm:pt>
    <dgm:pt modelId="{64965DC9-C8CE-4AF9-A3FC-043A7387B676}" type="sibTrans" cxnId="{21E58E09-D2A2-426B-AC57-0C19743C8C4D}">
      <dgm:prSet/>
      <dgm:spPr/>
      <dgm:t>
        <a:bodyPr/>
        <a:lstStyle/>
        <a:p>
          <a:endParaRPr lang="en-US"/>
        </a:p>
      </dgm:t>
    </dgm:pt>
    <dgm:pt modelId="{6C0E9D2F-257E-45C0-90D2-A97265491CDC}">
      <dgm:prSet phldrT="[Text]"/>
      <dgm:spPr/>
      <dgm:t>
        <a:bodyPr/>
        <a:lstStyle/>
        <a:p>
          <a:r>
            <a:rPr lang="en-US" dirty="0" smtClean="0"/>
            <a:t>Feb 8, 2010 </a:t>
          </a:r>
          <a:r>
            <a:rPr lang="en-US" dirty="0" err="1" smtClean="0"/>
            <a:t>SEAs’</a:t>
          </a:r>
          <a:r>
            <a:rPr lang="en-US" dirty="0" smtClean="0"/>
            <a:t> SIG applications due to ED</a:t>
          </a:r>
          <a:endParaRPr lang="en-US" dirty="0"/>
        </a:p>
      </dgm:t>
    </dgm:pt>
    <dgm:pt modelId="{1D21DC7C-200B-4B0D-8FBC-F37BB71B3AAF}" type="parTrans" cxnId="{886D685F-8793-4EA9-89A7-074A774EE466}">
      <dgm:prSet/>
      <dgm:spPr/>
      <dgm:t>
        <a:bodyPr/>
        <a:lstStyle/>
        <a:p>
          <a:endParaRPr lang="en-US"/>
        </a:p>
      </dgm:t>
    </dgm:pt>
    <dgm:pt modelId="{ED4A5715-AFB3-4D2C-8228-223D76D3D42E}" type="sibTrans" cxnId="{886D685F-8793-4EA9-89A7-074A774EE466}">
      <dgm:prSet/>
      <dgm:spPr/>
      <dgm:t>
        <a:bodyPr/>
        <a:lstStyle/>
        <a:p>
          <a:endParaRPr lang="en-US"/>
        </a:p>
      </dgm:t>
    </dgm:pt>
    <dgm:pt modelId="{3FE3BF76-7FEE-4410-AFC2-8D85FA545259}">
      <dgm:prSet phldrT="[Text]"/>
      <dgm:spPr/>
      <dgm:t>
        <a:bodyPr/>
        <a:lstStyle/>
        <a:p>
          <a:r>
            <a:rPr lang="en-US" dirty="0" smtClean="0"/>
            <a:t>Fall ’10</a:t>
          </a:r>
          <a:endParaRPr lang="en-US" dirty="0"/>
        </a:p>
      </dgm:t>
    </dgm:pt>
    <dgm:pt modelId="{A8F24F1D-0261-4B16-9016-8FD3F8959D33}" type="parTrans" cxnId="{EC0A4E9B-02E5-4982-B77B-F2B982FF18EF}">
      <dgm:prSet/>
      <dgm:spPr/>
      <dgm:t>
        <a:bodyPr/>
        <a:lstStyle/>
        <a:p>
          <a:endParaRPr lang="en-US"/>
        </a:p>
      </dgm:t>
    </dgm:pt>
    <dgm:pt modelId="{41DFB34E-0517-4B35-885A-D068292EAF5B}" type="sibTrans" cxnId="{EC0A4E9B-02E5-4982-B77B-F2B982FF18EF}">
      <dgm:prSet/>
      <dgm:spPr/>
      <dgm:t>
        <a:bodyPr/>
        <a:lstStyle/>
        <a:p>
          <a:endParaRPr lang="en-US"/>
        </a:p>
      </dgm:t>
    </dgm:pt>
    <dgm:pt modelId="{9DCD7124-E952-49D3-8220-71564EDBD59E}">
      <dgm:prSet phldrT="[Text]"/>
      <dgm:spPr/>
      <dgm:t>
        <a:bodyPr/>
        <a:lstStyle/>
        <a:p>
          <a:r>
            <a:rPr lang="en-US" dirty="0" smtClean="0"/>
            <a:t>LEA application process</a:t>
          </a:r>
          <a:endParaRPr lang="en-US" dirty="0"/>
        </a:p>
      </dgm:t>
    </dgm:pt>
    <dgm:pt modelId="{C749E31C-2E90-47AF-8356-F9B206CD5C36}" type="parTrans" cxnId="{BEE5BA51-2DD7-46A8-9578-82FEC7596219}">
      <dgm:prSet/>
      <dgm:spPr/>
      <dgm:t>
        <a:bodyPr/>
        <a:lstStyle/>
        <a:p>
          <a:endParaRPr lang="en-US"/>
        </a:p>
      </dgm:t>
    </dgm:pt>
    <dgm:pt modelId="{2E5F011B-4252-4F0B-AC7F-3D6211506DA1}" type="sibTrans" cxnId="{BEE5BA51-2DD7-46A8-9578-82FEC7596219}">
      <dgm:prSet/>
      <dgm:spPr/>
      <dgm:t>
        <a:bodyPr/>
        <a:lstStyle/>
        <a:p>
          <a:endParaRPr lang="en-US"/>
        </a:p>
      </dgm:t>
    </dgm:pt>
    <dgm:pt modelId="{7A5E5103-5F63-4CD1-8C92-844F6446D46B}">
      <dgm:prSet phldrT="[Text]"/>
      <dgm:spPr/>
      <dgm:t>
        <a:bodyPr/>
        <a:lstStyle/>
        <a:p>
          <a:r>
            <a:rPr lang="en-US" dirty="0" smtClean="0"/>
            <a:t>ED awards SIG grants to States</a:t>
          </a:r>
          <a:endParaRPr lang="en-US" dirty="0"/>
        </a:p>
      </dgm:t>
    </dgm:pt>
    <dgm:pt modelId="{9A21F5BF-4DDD-4D0E-A3F9-1E84EE3959B8}" type="parTrans" cxnId="{237CF48A-4727-4D37-A7AD-021D150A7D92}">
      <dgm:prSet/>
      <dgm:spPr/>
      <dgm:t>
        <a:bodyPr/>
        <a:lstStyle/>
        <a:p>
          <a:endParaRPr lang="en-US"/>
        </a:p>
      </dgm:t>
    </dgm:pt>
    <dgm:pt modelId="{95FAF976-DA42-4DB9-85C7-F5942941C63F}" type="sibTrans" cxnId="{237CF48A-4727-4D37-A7AD-021D150A7D92}">
      <dgm:prSet/>
      <dgm:spPr/>
      <dgm:t>
        <a:bodyPr/>
        <a:lstStyle/>
        <a:p>
          <a:endParaRPr lang="en-US"/>
        </a:p>
      </dgm:t>
    </dgm:pt>
    <dgm:pt modelId="{007C4E72-D4B0-414C-866B-2C41F8CB6C47}">
      <dgm:prSet phldrT="[Text]"/>
      <dgm:spPr/>
      <dgm:t>
        <a:bodyPr/>
        <a:lstStyle/>
        <a:p>
          <a:r>
            <a:rPr lang="en-US" dirty="0" smtClean="0"/>
            <a:t>SEA awards grants to LEAs</a:t>
          </a:r>
          <a:endParaRPr lang="en-US" dirty="0"/>
        </a:p>
      </dgm:t>
    </dgm:pt>
    <dgm:pt modelId="{19278D57-7D23-4EA0-92AB-D89934A60BAC}" type="parTrans" cxnId="{417EDE2D-EADF-40BD-9BAD-1C8E7DC3CF59}">
      <dgm:prSet/>
      <dgm:spPr/>
      <dgm:t>
        <a:bodyPr/>
        <a:lstStyle/>
        <a:p>
          <a:endParaRPr lang="en-US"/>
        </a:p>
      </dgm:t>
    </dgm:pt>
    <dgm:pt modelId="{0165E349-3E62-4F6D-8026-4390F41DE89D}" type="sibTrans" cxnId="{417EDE2D-EADF-40BD-9BAD-1C8E7DC3CF59}">
      <dgm:prSet/>
      <dgm:spPr/>
      <dgm:t>
        <a:bodyPr/>
        <a:lstStyle/>
        <a:p>
          <a:endParaRPr lang="en-US"/>
        </a:p>
      </dgm:t>
    </dgm:pt>
    <dgm:pt modelId="{E0D91707-655C-402D-B63F-031A75664C15}">
      <dgm:prSet phldrT="[Text]"/>
      <dgm:spPr/>
      <dgm:t>
        <a:bodyPr/>
        <a:lstStyle/>
        <a:p>
          <a:r>
            <a:rPr lang="en-US" dirty="0" smtClean="0"/>
            <a:t>LEAs begin implementation</a:t>
          </a:r>
          <a:endParaRPr lang="en-US" dirty="0"/>
        </a:p>
      </dgm:t>
    </dgm:pt>
    <dgm:pt modelId="{2C8AAB3A-42A4-4895-86E5-14F39562AA71}" type="parTrans" cxnId="{074499D4-30BD-4C79-8927-7EF6F070AED5}">
      <dgm:prSet/>
      <dgm:spPr/>
      <dgm:t>
        <a:bodyPr/>
        <a:lstStyle/>
        <a:p>
          <a:endParaRPr lang="en-US"/>
        </a:p>
      </dgm:t>
    </dgm:pt>
    <dgm:pt modelId="{548AAC9D-CB1A-4A06-8E8F-44126C31FF60}" type="sibTrans" cxnId="{074499D4-30BD-4C79-8927-7EF6F070AED5}">
      <dgm:prSet/>
      <dgm:spPr/>
      <dgm:t>
        <a:bodyPr/>
        <a:lstStyle/>
        <a:p>
          <a:endParaRPr lang="en-US"/>
        </a:p>
      </dgm:t>
    </dgm:pt>
    <dgm:pt modelId="{631529E6-94B7-4D54-8A6C-957F10BC875E}">
      <dgm:prSet phldrT="[Text]"/>
      <dgm:spPr/>
      <dgm:t>
        <a:bodyPr/>
        <a:lstStyle/>
        <a:p>
          <a:r>
            <a:rPr lang="en-US" dirty="0" smtClean="0"/>
            <a:t>SIG schools open/reopen</a:t>
          </a:r>
          <a:endParaRPr lang="en-US" dirty="0"/>
        </a:p>
      </dgm:t>
    </dgm:pt>
    <dgm:pt modelId="{2BA07DA0-83BE-4982-B770-AACE91D1762A}" type="parTrans" cxnId="{E58C0099-D855-47B0-B695-FEB9839EFCA3}">
      <dgm:prSet/>
      <dgm:spPr/>
      <dgm:t>
        <a:bodyPr/>
        <a:lstStyle/>
        <a:p>
          <a:endParaRPr lang="en-US"/>
        </a:p>
      </dgm:t>
    </dgm:pt>
    <dgm:pt modelId="{88B5F432-D66E-4EB9-92B7-9F2A821D2210}" type="sibTrans" cxnId="{E58C0099-D855-47B0-B695-FEB9839EFCA3}">
      <dgm:prSet/>
      <dgm:spPr/>
      <dgm:t>
        <a:bodyPr/>
        <a:lstStyle/>
        <a:p>
          <a:endParaRPr lang="en-US"/>
        </a:p>
      </dgm:t>
    </dgm:pt>
    <dgm:pt modelId="{E4844997-5618-4132-A1A9-C717068DFC60}" type="pres">
      <dgm:prSet presAssocID="{A94BC58B-D745-4042-894A-7FE227518C75}" presName="Name0" presStyleCnt="0">
        <dgm:presLayoutVars>
          <dgm:dir/>
          <dgm:animLvl val="lvl"/>
          <dgm:resizeHandles val="exact"/>
        </dgm:presLayoutVars>
      </dgm:prSet>
      <dgm:spPr/>
    </dgm:pt>
    <dgm:pt modelId="{32BA8AB6-AFA5-4C89-AD44-7D9760959DE5}" type="pres">
      <dgm:prSet presAssocID="{0BB30EB7-ED95-4B65-8723-C130FAF2EA15}" presName="composite" presStyleCnt="0"/>
      <dgm:spPr/>
    </dgm:pt>
    <dgm:pt modelId="{2ABB6CC8-4337-4A8B-B836-01A9766F1F0B}" type="pres">
      <dgm:prSet presAssocID="{0BB30EB7-ED95-4B65-8723-C130FAF2EA15}" presName="parTx" presStyleLbl="node1" presStyleIdx="0" presStyleCnt="4">
        <dgm:presLayoutVars>
          <dgm:chMax val="0"/>
          <dgm:chPref val="0"/>
          <dgm:bulletEnabled val="1"/>
        </dgm:presLayoutVars>
      </dgm:prSet>
      <dgm:spPr/>
      <dgm:t>
        <a:bodyPr/>
        <a:lstStyle/>
        <a:p>
          <a:endParaRPr lang="en-US"/>
        </a:p>
      </dgm:t>
    </dgm:pt>
    <dgm:pt modelId="{F53A39D3-3832-4EC6-8DF6-9EFD827F6E43}" type="pres">
      <dgm:prSet presAssocID="{0BB30EB7-ED95-4B65-8723-C130FAF2EA15}" presName="desTx" presStyleLbl="revTx" presStyleIdx="0" presStyleCnt="4">
        <dgm:presLayoutVars>
          <dgm:bulletEnabled val="1"/>
        </dgm:presLayoutVars>
      </dgm:prSet>
      <dgm:spPr/>
      <dgm:t>
        <a:bodyPr/>
        <a:lstStyle/>
        <a:p>
          <a:endParaRPr lang="en-US"/>
        </a:p>
      </dgm:t>
    </dgm:pt>
    <dgm:pt modelId="{55A17F08-46B3-4F36-A0D3-2DDB15601B08}" type="pres">
      <dgm:prSet presAssocID="{64965DC9-C8CE-4AF9-A3FC-043A7387B676}" presName="space" presStyleCnt="0"/>
      <dgm:spPr/>
    </dgm:pt>
    <dgm:pt modelId="{7116B38B-5B87-4E85-BBC9-D9595258D054}" type="pres">
      <dgm:prSet presAssocID="{438B20A5-2147-46DA-84E4-C289F88DE43B}" presName="composite" presStyleCnt="0"/>
      <dgm:spPr/>
    </dgm:pt>
    <dgm:pt modelId="{5B46EC25-FF61-44FF-98AD-5D5473139665}" type="pres">
      <dgm:prSet presAssocID="{438B20A5-2147-46DA-84E4-C289F88DE43B}" presName="parTx" presStyleLbl="node1" presStyleIdx="1" presStyleCnt="4">
        <dgm:presLayoutVars>
          <dgm:chMax val="0"/>
          <dgm:chPref val="0"/>
          <dgm:bulletEnabled val="1"/>
        </dgm:presLayoutVars>
      </dgm:prSet>
      <dgm:spPr/>
      <dgm:t>
        <a:bodyPr/>
        <a:lstStyle/>
        <a:p>
          <a:endParaRPr lang="en-US"/>
        </a:p>
      </dgm:t>
    </dgm:pt>
    <dgm:pt modelId="{B09689D3-B92D-480F-9323-F21ABDF86341}" type="pres">
      <dgm:prSet presAssocID="{438B20A5-2147-46DA-84E4-C289F88DE43B}" presName="desTx" presStyleLbl="revTx" presStyleIdx="1" presStyleCnt="4">
        <dgm:presLayoutVars>
          <dgm:bulletEnabled val="1"/>
        </dgm:presLayoutVars>
      </dgm:prSet>
      <dgm:spPr/>
      <dgm:t>
        <a:bodyPr/>
        <a:lstStyle/>
        <a:p>
          <a:endParaRPr lang="en-US"/>
        </a:p>
      </dgm:t>
    </dgm:pt>
    <dgm:pt modelId="{E3157CD3-D2A4-4344-874A-53756D008F93}" type="pres">
      <dgm:prSet presAssocID="{15005405-001E-4BB1-A2BF-C7E0084C5FBA}" presName="space" presStyleCnt="0"/>
      <dgm:spPr/>
    </dgm:pt>
    <dgm:pt modelId="{AB43CFF6-EC31-46E1-8903-AA32A661D74A}" type="pres">
      <dgm:prSet presAssocID="{D41AF4F6-E975-4F38-AFD7-90AFA2212C6C}" presName="composite" presStyleCnt="0"/>
      <dgm:spPr/>
    </dgm:pt>
    <dgm:pt modelId="{7A9AA565-5363-4E56-A407-C2125DC64D27}" type="pres">
      <dgm:prSet presAssocID="{D41AF4F6-E975-4F38-AFD7-90AFA2212C6C}" presName="parTx" presStyleLbl="node1" presStyleIdx="2" presStyleCnt="4">
        <dgm:presLayoutVars>
          <dgm:chMax val="0"/>
          <dgm:chPref val="0"/>
          <dgm:bulletEnabled val="1"/>
        </dgm:presLayoutVars>
      </dgm:prSet>
      <dgm:spPr/>
      <dgm:t>
        <a:bodyPr/>
        <a:lstStyle/>
        <a:p>
          <a:endParaRPr lang="en-US"/>
        </a:p>
      </dgm:t>
    </dgm:pt>
    <dgm:pt modelId="{3DF66E4B-1AB8-4FFD-91F7-A75BE81056AC}" type="pres">
      <dgm:prSet presAssocID="{D41AF4F6-E975-4F38-AFD7-90AFA2212C6C}" presName="desTx" presStyleLbl="revTx" presStyleIdx="2" presStyleCnt="4">
        <dgm:presLayoutVars>
          <dgm:bulletEnabled val="1"/>
        </dgm:presLayoutVars>
      </dgm:prSet>
      <dgm:spPr/>
      <dgm:t>
        <a:bodyPr/>
        <a:lstStyle/>
        <a:p>
          <a:endParaRPr lang="en-US"/>
        </a:p>
      </dgm:t>
    </dgm:pt>
    <dgm:pt modelId="{7CB8BA49-944D-497F-A8B0-E16997A30587}" type="pres">
      <dgm:prSet presAssocID="{C3928A6B-0904-4AAF-9007-E0870138C9ED}" presName="space" presStyleCnt="0"/>
      <dgm:spPr/>
    </dgm:pt>
    <dgm:pt modelId="{2C787D82-95A9-47B4-B87C-8F1FE72461F4}" type="pres">
      <dgm:prSet presAssocID="{3FE3BF76-7FEE-4410-AFC2-8D85FA545259}" presName="composite" presStyleCnt="0"/>
      <dgm:spPr/>
    </dgm:pt>
    <dgm:pt modelId="{873F5935-8990-43F8-80D0-823467517C5D}" type="pres">
      <dgm:prSet presAssocID="{3FE3BF76-7FEE-4410-AFC2-8D85FA545259}" presName="parTx" presStyleLbl="node1" presStyleIdx="3" presStyleCnt="4">
        <dgm:presLayoutVars>
          <dgm:chMax val="0"/>
          <dgm:chPref val="0"/>
          <dgm:bulletEnabled val="1"/>
        </dgm:presLayoutVars>
      </dgm:prSet>
      <dgm:spPr/>
      <dgm:t>
        <a:bodyPr/>
        <a:lstStyle/>
        <a:p>
          <a:endParaRPr lang="en-US"/>
        </a:p>
      </dgm:t>
    </dgm:pt>
    <dgm:pt modelId="{8693C617-080C-4EB5-8197-9FA4167F0EAD}" type="pres">
      <dgm:prSet presAssocID="{3FE3BF76-7FEE-4410-AFC2-8D85FA545259}" presName="desTx" presStyleLbl="revTx" presStyleIdx="3" presStyleCnt="4">
        <dgm:presLayoutVars>
          <dgm:bulletEnabled val="1"/>
        </dgm:presLayoutVars>
      </dgm:prSet>
      <dgm:spPr/>
      <dgm:t>
        <a:bodyPr/>
        <a:lstStyle/>
        <a:p>
          <a:endParaRPr lang="en-US"/>
        </a:p>
      </dgm:t>
    </dgm:pt>
  </dgm:ptLst>
  <dgm:cxnLst>
    <dgm:cxn modelId="{BEE5BA51-2DD7-46A8-9578-82FEC7596219}" srcId="{438B20A5-2147-46DA-84E4-C289F88DE43B}" destId="{9DCD7124-E952-49D3-8220-71564EDBD59E}" srcOrd="0" destOrd="0" parTransId="{C749E31C-2E90-47AF-8356-F9B206CD5C36}" sibTransId="{2E5F011B-4252-4F0B-AC7F-3D6211506DA1}"/>
    <dgm:cxn modelId="{074499D4-30BD-4C79-8927-7EF6F070AED5}" srcId="{D41AF4F6-E975-4F38-AFD7-90AFA2212C6C}" destId="{E0D91707-655C-402D-B63F-031A75664C15}" srcOrd="1" destOrd="0" parTransId="{2C8AAB3A-42A4-4895-86E5-14F39562AA71}" sibTransId="{548AAC9D-CB1A-4A06-8E8F-44126C31FF60}"/>
    <dgm:cxn modelId="{7DD3ED23-41F2-4B78-82EA-7781B9EBA61B}" type="presOf" srcId="{D41AF4F6-E975-4F38-AFD7-90AFA2212C6C}" destId="{7A9AA565-5363-4E56-A407-C2125DC64D27}" srcOrd="0" destOrd="0" presId="urn:microsoft.com/office/officeart/2005/8/layout/chevron1"/>
    <dgm:cxn modelId="{4D66668D-1ECF-44E5-97F5-4D9DAB921CAF}" type="presOf" srcId="{6C0E9D2F-257E-45C0-90D2-A97265491CDC}" destId="{F53A39D3-3832-4EC6-8DF6-9EFD827F6E43}" srcOrd="0" destOrd="0" presId="urn:microsoft.com/office/officeart/2005/8/layout/chevron1"/>
    <dgm:cxn modelId="{C1EF0451-55B2-471F-829F-3907980D0210}" type="presOf" srcId="{9DCD7124-E952-49D3-8220-71564EDBD59E}" destId="{B09689D3-B92D-480F-9323-F21ABDF86341}" srcOrd="0" destOrd="0" presId="urn:microsoft.com/office/officeart/2005/8/layout/chevron1"/>
    <dgm:cxn modelId="{21E58E09-D2A2-426B-AC57-0C19743C8C4D}" srcId="{A94BC58B-D745-4042-894A-7FE227518C75}" destId="{0BB30EB7-ED95-4B65-8723-C130FAF2EA15}" srcOrd="0" destOrd="0" parTransId="{363B1FA3-EBB9-41E4-8C74-7D1E54979F15}" sibTransId="{64965DC9-C8CE-4AF9-A3FC-043A7387B676}"/>
    <dgm:cxn modelId="{A2D5F30C-63CF-4A29-AFAA-AAA34B04D348}" type="presOf" srcId="{3FE3BF76-7FEE-4410-AFC2-8D85FA545259}" destId="{873F5935-8990-43F8-80D0-823467517C5D}" srcOrd="0" destOrd="0" presId="urn:microsoft.com/office/officeart/2005/8/layout/chevron1"/>
    <dgm:cxn modelId="{EC0A4E9B-02E5-4982-B77B-F2B982FF18EF}" srcId="{A94BC58B-D745-4042-894A-7FE227518C75}" destId="{3FE3BF76-7FEE-4410-AFC2-8D85FA545259}" srcOrd="3" destOrd="0" parTransId="{A8F24F1D-0261-4B16-9016-8FD3F8959D33}" sibTransId="{41DFB34E-0517-4B35-885A-D068292EAF5B}"/>
    <dgm:cxn modelId="{B9F4EC14-A46D-44CC-8505-B014036EB200}" type="presOf" srcId="{631529E6-94B7-4D54-8A6C-957F10BC875E}" destId="{8693C617-080C-4EB5-8197-9FA4167F0EAD}" srcOrd="0" destOrd="0" presId="urn:microsoft.com/office/officeart/2005/8/layout/chevron1"/>
    <dgm:cxn modelId="{3F2CD49C-6774-4218-9C5C-4298E0457A0E}" type="presOf" srcId="{0BB30EB7-ED95-4B65-8723-C130FAF2EA15}" destId="{2ABB6CC8-4337-4A8B-B836-01A9766F1F0B}" srcOrd="0" destOrd="0" presId="urn:microsoft.com/office/officeart/2005/8/layout/chevron1"/>
    <dgm:cxn modelId="{AAB02A19-3F95-446E-A9EA-8522FF3CE5E3}" type="presOf" srcId="{007C4E72-D4B0-414C-866B-2C41F8CB6C47}" destId="{3DF66E4B-1AB8-4FFD-91F7-A75BE81056AC}" srcOrd="0" destOrd="0" presId="urn:microsoft.com/office/officeart/2005/8/layout/chevron1"/>
    <dgm:cxn modelId="{E58C0099-D855-47B0-B695-FEB9839EFCA3}" srcId="{3FE3BF76-7FEE-4410-AFC2-8D85FA545259}" destId="{631529E6-94B7-4D54-8A6C-957F10BC875E}" srcOrd="0" destOrd="0" parTransId="{2BA07DA0-83BE-4982-B770-AACE91D1762A}" sibTransId="{88B5F432-D66E-4EB9-92B7-9F2A821D2210}"/>
    <dgm:cxn modelId="{886D685F-8793-4EA9-89A7-074A774EE466}" srcId="{0BB30EB7-ED95-4B65-8723-C130FAF2EA15}" destId="{6C0E9D2F-257E-45C0-90D2-A97265491CDC}" srcOrd="0" destOrd="0" parTransId="{1D21DC7C-200B-4B0D-8FBC-F37BB71B3AAF}" sibTransId="{ED4A5715-AFB3-4D2C-8228-223D76D3D42E}"/>
    <dgm:cxn modelId="{0C67FFE6-A4BE-401F-8E8E-F93E016AD6C8}" srcId="{A94BC58B-D745-4042-894A-7FE227518C75}" destId="{438B20A5-2147-46DA-84E4-C289F88DE43B}" srcOrd="1" destOrd="0" parTransId="{D221C66A-CEE0-4C65-80B7-547173DCE8A8}" sibTransId="{15005405-001E-4BB1-A2BF-C7E0084C5FBA}"/>
    <dgm:cxn modelId="{4BED115F-169C-490D-B14B-B749E7FF87B6}" type="presOf" srcId="{E0D91707-655C-402D-B63F-031A75664C15}" destId="{3DF66E4B-1AB8-4FFD-91F7-A75BE81056AC}" srcOrd="0" destOrd="1" presId="urn:microsoft.com/office/officeart/2005/8/layout/chevron1"/>
    <dgm:cxn modelId="{08591609-EB21-47B7-8287-CAD95D7E278C}" type="presOf" srcId="{A94BC58B-D745-4042-894A-7FE227518C75}" destId="{E4844997-5618-4132-A1A9-C717068DFC60}" srcOrd="0" destOrd="0" presId="urn:microsoft.com/office/officeart/2005/8/layout/chevron1"/>
    <dgm:cxn modelId="{2DACA5E3-B950-4953-B4DF-F68B850657B6}" type="presOf" srcId="{7A5E5103-5F63-4CD1-8C92-844F6446D46B}" destId="{F53A39D3-3832-4EC6-8DF6-9EFD827F6E43}" srcOrd="0" destOrd="1" presId="urn:microsoft.com/office/officeart/2005/8/layout/chevron1"/>
    <dgm:cxn modelId="{417EDE2D-EADF-40BD-9BAD-1C8E7DC3CF59}" srcId="{D41AF4F6-E975-4F38-AFD7-90AFA2212C6C}" destId="{007C4E72-D4B0-414C-866B-2C41F8CB6C47}" srcOrd="0" destOrd="0" parTransId="{19278D57-7D23-4EA0-92AB-D89934A60BAC}" sibTransId="{0165E349-3E62-4F6D-8026-4390F41DE89D}"/>
    <dgm:cxn modelId="{556C596D-B26D-4E66-A611-D34F4E4CE7AC}" srcId="{A94BC58B-D745-4042-894A-7FE227518C75}" destId="{D41AF4F6-E975-4F38-AFD7-90AFA2212C6C}" srcOrd="2" destOrd="0" parTransId="{7F2E0C50-FE8F-4D76-A069-743984465C76}" sibTransId="{C3928A6B-0904-4AAF-9007-E0870138C9ED}"/>
    <dgm:cxn modelId="{237CF48A-4727-4D37-A7AD-021D150A7D92}" srcId="{0BB30EB7-ED95-4B65-8723-C130FAF2EA15}" destId="{7A5E5103-5F63-4CD1-8C92-844F6446D46B}" srcOrd="1" destOrd="0" parTransId="{9A21F5BF-4DDD-4D0E-A3F9-1E84EE3959B8}" sibTransId="{95FAF976-DA42-4DB9-85C7-F5942941C63F}"/>
    <dgm:cxn modelId="{AB1E5040-B0A6-43AB-8BDB-A3A63BA70937}" type="presOf" srcId="{438B20A5-2147-46DA-84E4-C289F88DE43B}" destId="{5B46EC25-FF61-44FF-98AD-5D5473139665}" srcOrd="0" destOrd="0" presId="urn:microsoft.com/office/officeart/2005/8/layout/chevron1"/>
    <dgm:cxn modelId="{7A675F1B-1607-4A6D-BDD6-DE5FFF8E645A}" type="presParOf" srcId="{E4844997-5618-4132-A1A9-C717068DFC60}" destId="{32BA8AB6-AFA5-4C89-AD44-7D9760959DE5}" srcOrd="0" destOrd="0" presId="urn:microsoft.com/office/officeart/2005/8/layout/chevron1"/>
    <dgm:cxn modelId="{E919BFB6-10ED-4F78-80CE-798B136B5CDD}" type="presParOf" srcId="{32BA8AB6-AFA5-4C89-AD44-7D9760959DE5}" destId="{2ABB6CC8-4337-4A8B-B836-01A9766F1F0B}" srcOrd="0" destOrd="0" presId="urn:microsoft.com/office/officeart/2005/8/layout/chevron1"/>
    <dgm:cxn modelId="{DCE7D9DF-0376-4A9B-8AFF-9476BB10072D}" type="presParOf" srcId="{32BA8AB6-AFA5-4C89-AD44-7D9760959DE5}" destId="{F53A39D3-3832-4EC6-8DF6-9EFD827F6E43}" srcOrd="1" destOrd="0" presId="urn:microsoft.com/office/officeart/2005/8/layout/chevron1"/>
    <dgm:cxn modelId="{7EBF9514-4891-429F-ABD4-AE77CD2542C7}" type="presParOf" srcId="{E4844997-5618-4132-A1A9-C717068DFC60}" destId="{55A17F08-46B3-4F36-A0D3-2DDB15601B08}" srcOrd="1" destOrd="0" presId="urn:microsoft.com/office/officeart/2005/8/layout/chevron1"/>
    <dgm:cxn modelId="{DE014DCC-2091-4F4D-A404-A2306C0E9AF3}" type="presParOf" srcId="{E4844997-5618-4132-A1A9-C717068DFC60}" destId="{7116B38B-5B87-4E85-BBC9-D9595258D054}" srcOrd="2" destOrd="0" presId="urn:microsoft.com/office/officeart/2005/8/layout/chevron1"/>
    <dgm:cxn modelId="{7C887027-32F0-4BEE-9498-4E90FB81A83D}" type="presParOf" srcId="{7116B38B-5B87-4E85-BBC9-D9595258D054}" destId="{5B46EC25-FF61-44FF-98AD-5D5473139665}" srcOrd="0" destOrd="0" presId="urn:microsoft.com/office/officeart/2005/8/layout/chevron1"/>
    <dgm:cxn modelId="{5207AEC8-AB19-48EC-9776-EA8717C98399}" type="presParOf" srcId="{7116B38B-5B87-4E85-BBC9-D9595258D054}" destId="{B09689D3-B92D-480F-9323-F21ABDF86341}" srcOrd="1" destOrd="0" presId="urn:microsoft.com/office/officeart/2005/8/layout/chevron1"/>
    <dgm:cxn modelId="{7AF48977-E0A4-49AE-B354-65EADD52D1C7}" type="presParOf" srcId="{E4844997-5618-4132-A1A9-C717068DFC60}" destId="{E3157CD3-D2A4-4344-874A-53756D008F93}" srcOrd="3" destOrd="0" presId="urn:microsoft.com/office/officeart/2005/8/layout/chevron1"/>
    <dgm:cxn modelId="{C3634ECA-72F7-4899-8349-5E7C18D98633}" type="presParOf" srcId="{E4844997-5618-4132-A1A9-C717068DFC60}" destId="{AB43CFF6-EC31-46E1-8903-AA32A661D74A}" srcOrd="4" destOrd="0" presId="urn:microsoft.com/office/officeart/2005/8/layout/chevron1"/>
    <dgm:cxn modelId="{B86AEC97-7D30-49C3-AB14-26EFFD8E12FC}" type="presParOf" srcId="{AB43CFF6-EC31-46E1-8903-AA32A661D74A}" destId="{7A9AA565-5363-4E56-A407-C2125DC64D27}" srcOrd="0" destOrd="0" presId="urn:microsoft.com/office/officeart/2005/8/layout/chevron1"/>
    <dgm:cxn modelId="{C44C3A49-2A27-4581-A77A-6AAFA7DBA688}" type="presParOf" srcId="{AB43CFF6-EC31-46E1-8903-AA32A661D74A}" destId="{3DF66E4B-1AB8-4FFD-91F7-A75BE81056AC}" srcOrd="1" destOrd="0" presId="urn:microsoft.com/office/officeart/2005/8/layout/chevron1"/>
    <dgm:cxn modelId="{CBC11391-4F8B-48E8-8EA4-1441096CB3BD}" type="presParOf" srcId="{E4844997-5618-4132-A1A9-C717068DFC60}" destId="{7CB8BA49-944D-497F-A8B0-E16997A30587}" srcOrd="5" destOrd="0" presId="urn:microsoft.com/office/officeart/2005/8/layout/chevron1"/>
    <dgm:cxn modelId="{7529B8CF-F376-4280-B1F6-E570EBBE4610}" type="presParOf" srcId="{E4844997-5618-4132-A1A9-C717068DFC60}" destId="{2C787D82-95A9-47B4-B87C-8F1FE72461F4}" srcOrd="6" destOrd="0" presId="urn:microsoft.com/office/officeart/2005/8/layout/chevron1"/>
    <dgm:cxn modelId="{E6493962-A93D-4888-9883-E2793F4D004C}" type="presParOf" srcId="{2C787D82-95A9-47B4-B87C-8F1FE72461F4}" destId="{873F5935-8990-43F8-80D0-823467517C5D}" srcOrd="0" destOrd="0" presId="urn:microsoft.com/office/officeart/2005/8/layout/chevron1"/>
    <dgm:cxn modelId="{0B0887B1-89DF-46BC-913C-839EEB204794}" type="presParOf" srcId="{2C787D82-95A9-47B4-B87C-8F1FE72461F4}" destId="{8693C617-080C-4EB5-8197-9FA4167F0EAD}" srcOrd="1" destOrd="0" presId="urn:microsoft.com/office/officeart/2005/8/layout/chevron1"/>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default">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34147"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1AEA9D4E-A1EB-450F-A54E-E329FBD77FB7}" type="datetimeFigureOut">
              <a:rPr lang="en-US"/>
              <a:pPr/>
              <a:t>1/29/2010</a:t>
            </a:fld>
            <a:endParaRPr lang="en-US"/>
          </a:p>
        </p:txBody>
      </p:sp>
      <p:sp>
        <p:nvSpPr>
          <p:cNvPr id="134148"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34149"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8CBF78D-6090-44E7-8426-4B0BA01730BB}"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fontAlgn="auto">
              <a:spcBef>
                <a:spcPts val="0"/>
              </a:spcBef>
              <a:spcAft>
                <a:spcPts val="0"/>
              </a:spcAft>
              <a:defRPr sz="1300">
                <a:latin typeface="+mn-lt"/>
              </a:defRPr>
            </a:lvl1pPr>
          </a:lstStyle>
          <a:p>
            <a:pPr>
              <a:defRPr/>
            </a:pPr>
            <a:fld id="{B621AD71-61C4-4762-83C9-6C133C592B84}" type="datetimeFigureOut">
              <a:rPr lang="en-US"/>
              <a:pPr>
                <a:defRPr/>
              </a:pPr>
              <a:t>1/29/2010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6661" tIns="48331" rIns="96661" bIns="48331" rtlCol="0" anchor="b"/>
          <a:lstStyle>
            <a:lvl1pPr algn="r" fontAlgn="auto">
              <a:spcBef>
                <a:spcPts val="0"/>
              </a:spcBef>
              <a:spcAft>
                <a:spcPts val="0"/>
              </a:spcAft>
              <a:defRPr sz="1300">
                <a:latin typeface="+mn-lt"/>
              </a:defRPr>
            </a:lvl1pPr>
          </a:lstStyle>
          <a:p>
            <a:pPr>
              <a:defRPr/>
            </a:pPr>
            <a:fld id="{F27A24CC-2E4A-4A34-8F82-2BC78DF00C9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E0F190A-7F49-49A8-8CC0-918A98F2C62D}" type="slidenum">
              <a:rPr lang="en-US" smtClean="0">
                <a:solidFill>
                  <a:prstClr val="black"/>
                </a:solidFill>
              </a:rPr>
              <a:pPr>
                <a:defRPr/>
              </a:pPr>
              <a:t>3</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B9693D5-043F-4720-ADBA-35188C358F3E}" type="slidenum">
              <a:rPr lang="en-US" smtClean="0">
                <a:solidFill>
                  <a:prstClr val="black"/>
                </a:solidFill>
              </a:rPr>
              <a:pPr>
                <a:defRPr/>
              </a:pPr>
              <a:t>13</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EF5BD8A-AD07-49BF-846E-A2A763979276}" type="slidenum">
              <a:rPr lang="en-US" smtClean="0">
                <a:solidFill>
                  <a:prstClr val="black"/>
                </a:solidFill>
              </a:rPr>
              <a:pPr>
                <a:defRPr/>
              </a:pPr>
              <a:t>15</a:t>
            </a:fld>
            <a:endParaRPr lang="en-US" smtClean="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BA11C49-7A4E-4461-AEE4-9155222CDE1B}" type="slidenum">
              <a:rPr lang="en-US">
                <a:solidFill>
                  <a:prstClr val="black"/>
                </a:solidFill>
              </a:rPr>
              <a:pPr>
                <a:defRPr/>
              </a:pPr>
              <a:t>16</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Todd: Philosophical slide</a:t>
            </a:r>
          </a:p>
        </p:txBody>
      </p:sp>
      <p:sp>
        <p:nvSpPr>
          <p:cNvPr id="4" name="Slide Number Placeholder 3"/>
          <p:cNvSpPr>
            <a:spLocks noGrp="1"/>
          </p:cNvSpPr>
          <p:nvPr>
            <p:ph type="sldNum" sz="quarter" idx="5"/>
          </p:nvPr>
        </p:nvSpPr>
        <p:spPr/>
        <p:txBody>
          <a:bodyPr/>
          <a:lstStyle/>
          <a:p>
            <a:pPr>
              <a:defRPr/>
            </a:pPr>
            <a:fld id="{54C0FA88-81D0-46BC-AA2C-3205EF5A3801}" type="slidenum">
              <a:rPr lang="en-US" smtClean="0"/>
              <a:pPr>
                <a:defRPr/>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200347-CC66-4B11-A0D0-9A43807437DC}" type="slidenum">
              <a:rPr lang="en-US"/>
              <a:pPr fontAlgn="base">
                <a:spcBef>
                  <a:spcPct val="0"/>
                </a:spcBef>
                <a:spcAft>
                  <a:spcPct val="0"/>
                </a:spcAft>
                <a:defRPr/>
              </a:pPr>
              <a:t>27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C08EDC-F3E5-436C-8273-3C1D5628AD2B}" type="slidenum">
              <a:rPr lang="en-US"/>
              <a:pPr fontAlgn="base">
                <a:spcBef>
                  <a:spcPct val="0"/>
                </a:spcBef>
                <a:spcAft>
                  <a:spcPct val="0"/>
                </a:spcAft>
                <a:defRPr/>
              </a:pPr>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C8E99D1-2824-46B1-8DCD-4D7E728B3C46}" type="slidenum">
              <a:rPr lang="en-US" smtClean="0">
                <a:solidFill>
                  <a:prstClr val="black"/>
                </a:solidFill>
              </a:rPr>
              <a:pPr>
                <a:defRPr/>
              </a:pPr>
              <a:t>4</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BBB7034-224D-4576-86D8-6C75DEE8ABF8}" type="slidenum">
              <a:rPr lang="en-US" smtClean="0">
                <a:solidFill>
                  <a:prstClr val="black"/>
                </a:solidFill>
              </a:rPr>
              <a:pPr>
                <a:defRPr/>
              </a:pPr>
              <a:t>5</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6774695-8CF2-444D-A6B4-B5A469C2B050}" type="slidenum">
              <a:rPr lang="en-US" smtClean="0">
                <a:solidFill>
                  <a:prstClr val="black"/>
                </a:solidFill>
              </a:rPr>
              <a:pPr>
                <a:defRPr/>
              </a:pPr>
              <a:t>6</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9AE0693-DF39-473B-A40A-ED6DE233139B}" type="slidenum">
              <a:rPr lang="en-US" smtClean="0">
                <a:solidFill>
                  <a:prstClr val="black"/>
                </a:solidFill>
              </a:rPr>
              <a:pPr>
                <a:defRPr/>
              </a:pPr>
              <a:t>7</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F70A012-6CB9-4008-B1B7-4F72D86372CA}" type="slidenum">
              <a:rPr lang="en-US" smtClean="0">
                <a:solidFill>
                  <a:prstClr val="black"/>
                </a:solidFill>
              </a:rPr>
              <a:pPr>
                <a:defRPr/>
              </a:pPr>
              <a:t>8</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183220B-7409-4046-883A-F2B1F528EA56}" type="slidenum">
              <a:rPr lang="en-US" smtClean="0">
                <a:solidFill>
                  <a:prstClr val="black"/>
                </a:solidFill>
              </a:rPr>
              <a:pPr>
                <a:defRPr/>
              </a:pPr>
              <a:t>9</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B18AF84-2FE3-45BC-877B-AF59F161A179}" type="slidenum">
              <a:rPr lang="en-US" smtClean="0">
                <a:solidFill>
                  <a:prstClr val="black"/>
                </a:solidFill>
              </a:rPr>
              <a:pPr>
                <a:defRPr/>
              </a:pPr>
              <a:t>10</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E0117C4-E6E7-4DDE-AFD7-077CC2A0596B}" type="slidenum">
              <a:rPr lang="en-US" smtClean="0">
                <a:solidFill>
                  <a:prstClr val="black"/>
                </a:solidFill>
              </a:rPr>
              <a:pPr>
                <a:defRPr/>
              </a:pPr>
              <a:t>11</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5.xml"/><Relationship Id="rId1" Type="http://schemas.openxmlformats.org/officeDocument/2006/relationships/themeOverride" Target="../theme/themeOverride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5.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6.xml"/><Relationship Id="rId1" Type="http://schemas.openxmlformats.org/officeDocument/2006/relationships/themeOverride" Target="../theme/themeOverride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D6AACE2-6222-4406-9910-301DDDEB0CCC}" type="datetimeFigureOut">
              <a:rPr lang="en-US"/>
              <a:pPr>
                <a:defRPr/>
              </a:pPr>
              <a:t>1/29/2010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B90B084-593A-4815-BC54-629D812A152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1DA7676-C3DB-453B-B3A7-B4069B7ED420}" type="datetimeFigureOut">
              <a:rPr lang="en-US"/>
              <a:pPr>
                <a:defRPr/>
              </a:pPr>
              <a:t>1/29/2010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B81FBB-C6C5-4688-82FD-7049F6F740F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774914A-AFBC-4998-94C5-36DE10221FD1}" type="datetimeFigureOut">
              <a:rPr lang="en-US"/>
              <a:pPr>
                <a:defRPr/>
              </a:pPr>
              <a:t>1/29/2010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3949BD-7281-4A8C-AE7C-B99056CF768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19C4CCA-A91E-4651-8E9E-B681630CF1A8}" type="datetimeFigureOut">
              <a:rPr lang="en-US"/>
              <a:pPr>
                <a:defRPr/>
              </a:pPr>
              <a:t>1/29/2010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F27DF8-9540-4E6E-9E6D-D1AB334136B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810DBF5-3240-4F13-B395-F67EF958CC59}" type="datetimeFigureOut">
              <a:rPr lang="en-US"/>
              <a:pPr>
                <a:defRPr/>
              </a:pPr>
              <a:t>1/29/2010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610C33-557E-4619-AB26-53EC71F2241C}"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536EAB7-6BDE-42A0-9E34-5AFA2895163C}" type="datetimeFigureOut">
              <a:rPr lang="en-US"/>
              <a:pPr>
                <a:defRPr/>
              </a:pPr>
              <a:t>1/29/2010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B51BAC-99D6-4B33-8E82-0085C5AB900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0532AF3-0DE4-4F06-A005-4FC83CC52D6E}" type="datetimeFigureOut">
              <a:rPr lang="en-US"/>
              <a:pPr>
                <a:defRPr/>
              </a:pPr>
              <a:t>1/29/2010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90036D9-634C-4FC2-A41A-69860CE814F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808DA82-C2CB-4D0D-BCBA-C67E01FF63D4}" type="datetimeFigureOut">
              <a:rPr lang="en-US"/>
              <a:pPr>
                <a:defRPr/>
              </a:pPr>
              <a:t>1/29/2010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6A9063D-00A7-445A-B5C5-6D46D9665E8E}"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9D1F440-9B2D-4711-A5FA-204D16FA8257}" type="datetimeFigureOut">
              <a:rPr lang="en-US"/>
              <a:pPr>
                <a:defRPr/>
              </a:pPr>
              <a:t>1/29/2010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C05D869-2CA3-4A16-883F-CAAFD36787E7}"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8506A62-1676-4FC0-8912-489968AC3FD9}" type="datetimeFigureOut">
              <a:rPr lang="en-US"/>
              <a:pPr>
                <a:defRPr/>
              </a:pPr>
              <a:t>1/29/2010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F80C79A-B244-4CD6-A629-DFC8ECE7CC29}"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1701687-3482-49D8-9E1F-1CABE467D895}" type="datetimeFigureOut">
              <a:rPr lang="en-US"/>
              <a:pPr>
                <a:defRPr/>
              </a:pPr>
              <a:t>1/29/2010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57853B-9EE1-47E2-832B-47615529993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FD4015D-2732-460F-9DEC-24BAD7F2862F}" type="datetimeFigureOut">
              <a:rPr lang="en-US"/>
              <a:pPr>
                <a:defRPr/>
              </a:pPr>
              <a:t>1/29/2010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67B379-83F8-4A56-BF9A-50536CCECD83}"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A2C1155-3201-4DF7-B389-703A16A87D6C}" type="datetimeFigureOut">
              <a:rPr lang="en-US"/>
              <a:pPr>
                <a:defRPr/>
              </a:pPr>
              <a:t>1/29/2010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CAF62E-3B52-42D0-8B68-4A1D6831F50F}"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C2CC4B7-EFD2-41EC-AFEE-468223B54E52}" type="datetimeFigureOut">
              <a:rPr lang="en-US"/>
              <a:pPr>
                <a:defRPr/>
              </a:pPr>
              <a:t>1/29/2010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82B6B6-B446-4F04-AB9C-EB9D46AC1F46}"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0A76973-8768-4AEA-A3EF-0C3C4FEEA504}" type="datetimeFigureOut">
              <a:rPr lang="en-US"/>
              <a:pPr>
                <a:defRPr/>
              </a:pPr>
              <a:t>1/29/2010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736869-F158-479B-9647-550CF2554487}"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F01A977-E3DC-4FA8-8D40-87E7BD737467}" type="datetimeFigureOut">
              <a:rPr lang="en-US"/>
              <a:pPr>
                <a:defRPr/>
              </a:pPr>
              <a:t>1/29/2010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C27DA44-65D3-465B-B422-3889D8B1F5B7}"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5234191-B7B0-48F6-BF35-4B4C32ED8279}" type="datetimeFigureOut">
              <a:rPr lang="en-US"/>
              <a:pPr>
                <a:defRPr/>
              </a:pPr>
              <a:t>1/29/2010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91D13ED-25F0-406D-B913-9BBD17E66C35}"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A889ACC-E1F9-4013-BD9B-AA060E136617}" type="datetimeFigureOut">
              <a:rPr lang="en-US"/>
              <a:pPr>
                <a:defRPr/>
              </a:pPr>
              <a:t>1/29/2010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95BA566-99F5-4D25-A5E8-11F6505188FC}"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ED7D9D-3927-4369-BDE3-E78B5E4A0823}" type="datetimeFigureOut">
              <a:rPr lang="en-US"/>
              <a:pPr>
                <a:defRPr/>
              </a:pPr>
              <a:t>1/29/2010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4F477E8-72D2-4573-8BD1-7576D40D648A}"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023DDDA-BFB4-4BF1-9AB5-C0332CA8CB5F}" type="datetimeFigureOut">
              <a:rPr lang="en-US"/>
              <a:pPr>
                <a:defRPr/>
              </a:pPr>
              <a:t>1/29/2010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7576CFF-FF71-4BC4-9EFE-CB65F21CEACC}"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D30D939-A5A4-4F79-90B8-76D36B2AE62F}" type="datetimeFigureOut">
              <a:rPr lang="en-US"/>
              <a:pPr>
                <a:defRPr/>
              </a:pPr>
              <a:t>1/29/2010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8963A4-B52E-4EA5-B74F-F80E32401CAC}"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6E1A513-A0D2-4EA0-986A-C033DBDD9E63}" type="datetimeFigureOut">
              <a:rPr lang="en-US"/>
              <a:pPr>
                <a:defRPr/>
              </a:pPr>
              <a:t>1/29/2010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6012395-E72D-4B4E-8351-9C5345516EB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013F3E7-2A5E-4E9F-BD49-71A967CE7F99}" type="datetimeFigureOut">
              <a:rPr lang="en-US"/>
              <a:pPr>
                <a:defRPr/>
              </a:pPr>
              <a:t>1/29/2010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2AD552-58D4-4274-A581-AC3026967C4A}"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1533525" y="3505200"/>
            <a:ext cx="6858000" cy="1588"/>
          </a:xfrm>
          <a:prstGeom prst="line">
            <a:avLst/>
          </a:prstGeom>
          <a:ln>
            <a:solidFill>
              <a:srgbClr val="FFC000"/>
            </a:solidFill>
          </a:ln>
        </p:spPr>
        <p:style>
          <a:lnRef idx="3">
            <a:schemeClr val="accent3"/>
          </a:lnRef>
          <a:fillRef idx="0">
            <a:schemeClr val="accent3"/>
          </a:fillRef>
          <a:effectRef idx="2">
            <a:schemeClr val="accent3"/>
          </a:effectRef>
          <a:fontRef idx="minor">
            <a:schemeClr val="tx1"/>
          </a:fontRef>
        </p:style>
      </p:cxnSp>
      <p:sp>
        <p:nvSpPr>
          <p:cNvPr id="2" name="Title 1"/>
          <p:cNvSpPr>
            <a:spLocks noGrp="1"/>
          </p:cNvSpPr>
          <p:nvPr>
            <p:ph type="ctrTitle"/>
          </p:nvPr>
        </p:nvSpPr>
        <p:spPr>
          <a:xfrm>
            <a:off x="1447800" y="1752600"/>
            <a:ext cx="7010400" cy="1470025"/>
          </a:xfrm>
        </p:spPr>
        <p:txBody>
          <a:bodyPr>
            <a:noAutofit/>
          </a:bodyPr>
          <a:lstStyle>
            <a:lvl1pPr>
              <a:defRPr sz="5400">
                <a:solidFill>
                  <a:srgbClr val="1E439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52600" y="3810000"/>
            <a:ext cx="6400800" cy="1752600"/>
          </a:xfrm>
        </p:spPr>
        <p:txBody>
          <a:bodyPr>
            <a:normAutofit/>
          </a:bodyPr>
          <a:lstStyle>
            <a:lvl1pPr marL="0" indent="0" algn="ctr">
              <a:buNone/>
              <a:defRPr sz="40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0"/>
          </p:nvPr>
        </p:nvSpPr>
        <p:spPr/>
        <p:txBody>
          <a:bodyPr/>
          <a:lstStyle>
            <a:lvl1pPr algn="ctr">
              <a:defRPr sz="1000">
                <a:solidFill>
                  <a:schemeClr val="tx1"/>
                </a:solidFill>
              </a:defRPr>
            </a:lvl1pPr>
          </a:lstStyle>
          <a:p>
            <a:pPr>
              <a:defRPr/>
            </a:pP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ection Head Slide">
    <p:spTree>
      <p:nvGrpSpPr>
        <p:cNvPr id="1" name=""/>
        <p:cNvGrpSpPr/>
        <p:nvPr/>
      </p:nvGrpSpPr>
      <p:grpSpPr>
        <a:xfrm>
          <a:off x="0" y="0"/>
          <a:ext cx="0" cy="0"/>
          <a:chOff x="0" y="0"/>
          <a:chExt cx="0" cy="0"/>
        </a:xfrm>
      </p:grpSpPr>
      <p:cxnSp>
        <p:nvCxnSpPr>
          <p:cNvPr id="4" name="Straight Connector 3"/>
          <p:cNvCxnSpPr/>
          <p:nvPr/>
        </p:nvCxnSpPr>
        <p:spPr>
          <a:xfrm>
            <a:off x="1533525" y="3505200"/>
            <a:ext cx="6858000" cy="1588"/>
          </a:xfrm>
          <a:prstGeom prst="line">
            <a:avLst/>
          </a:prstGeom>
          <a:ln>
            <a:solidFill>
              <a:srgbClr val="FFC000"/>
            </a:solidFill>
          </a:ln>
        </p:spPr>
        <p:style>
          <a:lnRef idx="3">
            <a:schemeClr val="accent3"/>
          </a:lnRef>
          <a:fillRef idx="0">
            <a:schemeClr val="accent3"/>
          </a:fillRef>
          <a:effectRef idx="2">
            <a:schemeClr val="accent3"/>
          </a:effectRef>
          <a:fontRef idx="minor">
            <a:schemeClr val="tx1"/>
          </a:fontRef>
        </p:style>
      </p:cxnSp>
      <p:sp>
        <p:nvSpPr>
          <p:cNvPr id="5" name="Title 1"/>
          <p:cNvSpPr>
            <a:spLocks noGrp="1"/>
          </p:cNvSpPr>
          <p:nvPr>
            <p:ph type="ctrTitle"/>
          </p:nvPr>
        </p:nvSpPr>
        <p:spPr>
          <a:xfrm>
            <a:off x="1447800" y="1752600"/>
            <a:ext cx="7010400" cy="1470025"/>
          </a:xfrm>
        </p:spPr>
        <p:txBody>
          <a:bodyPr>
            <a:noAutofit/>
          </a:bodyPr>
          <a:lstStyle>
            <a:lvl1pPr>
              <a:defRPr sz="5400">
                <a:solidFill>
                  <a:srgbClr val="1E4392"/>
                </a:solidFill>
              </a:defRPr>
            </a:lvl1pPr>
          </a:lstStyle>
          <a:p>
            <a:r>
              <a:rPr lang="en-US" smtClean="0"/>
              <a:t>Click to edit Master title style</a:t>
            </a:r>
            <a:endParaRPr lang="en-US" dirty="0"/>
          </a:p>
        </p:txBody>
      </p:sp>
      <p:sp>
        <p:nvSpPr>
          <p:cNvPr id="6" name="Subtitle 2"/>
          <p:cNvSpPr>
            <a:spLocks noGrp="1"/>
          </p:cNvSpPr>
          <p:nvPr>
            <p:ph type="subTitle" idx="1"/>
          </p:nvPr>
        </p:nvSpPr>
        <p:spPr>
          <a:xfrm>
            <a:off x="1752600" y="3810000"/>
            <a:ext cx="6400800" cy="1752600"/>
          </a:xfrm>
        </p:spPr>
        <p:txBody>
          <a:bodyPr>
            <a:normAutofit/>
          </a:bodyPr>
          <a:lstStyle>
            <a:lvl1pPr marL="0" indent="0" algn="ctr">
              <a:buNone/>
              <a:defRPr sz="40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Footer Placeholder 4"/>
          <p:cNvSpPr>
            <a:spLocks noGrp="1"/>
          </p:cNvSpPr>
          <p:nvPr>
            <p:ph type="ftr" sz="quarter" idx="10"/>
          </p:nvPr>
        </p:nvSpPr>
        <p:spPr/>
        <p:txBody>
          <a:bodyPr/>
          <a:lstStyle>
            <a:lvl1pPr algn="ctr">
              <a:defRPr sz="1000">
                <a:solidFill>
                  <a:schemeClr val="tx1"/>
                </a:solidFill>
              </a:defRPr>
            </a:lvl1pPr>
          </a:lstStyle>
          <a:p>
            <a:pPr>
              <a:defRPr/>
            </a:pP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xfrm>
            <a:off x="6781800" y="6492875"/>
            <a:ext cx="2133600" cy="365125"/>
          </a:xfrm>
        </p:spPr>
        <p:txBody>
          <a:bodyPr/>
          <a:lstStyle>
            <a:lvl1pPr>
              <a:defRPr/>
            </a:lvl1pPr>
          </a:lstStyle>
          <a:p>
            <a:pPr>
              <a:defRPr/>
            </a:pPr>
            <a:fld id="{F50D875C-0761-4B28-944F-9B84589D42C0}" type="slidenum">
              <a:rPr lang="en-US"/>
              <a:pPr>
                <a:defRPr/>
              </a:pPr>
              <a:t>‹#›</a:t>
            </a:fld>
            <a:endParaRPr lang="en-US" dirty="0"/>
          </a:p>
        </p:txBody>
      </p:sp>
      <p:sp>
        <p:nvSpPr>
          <p:cNvPr id="5" name="Footer Placeholder 4"/>
          <p:cNvSpPr>
            <a:spLocks noGrp="1"/>
          </p:cNvSpPr>
          <p:nvPr>
            <p:ph type="ftr" sz="quarter" idx="11"/>
          </p:nvPr>
        </p:nvSpPr>
        <p:spPr/>
        <p:txBody>
          <a:bodyPr/>
          <a:lstStyle>
            <a:lvl1pPr algn="ctr">
              <a:defRPr sz="1200">
                <a:solidFill>
                  <a:schemeClr val="tx1"/>
                </a:solidFill>
              </a:defRPr>
            </a:lvl1pPr>
          </a:lstStyle>
          <a:p>
            <a:pPr>
              <a:defRPr/>
            </a:pPr>
            <a:r>
              <a:rPr lang="en-US"/>
              <a:t>www.betterhghschools.org</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600200"/>
            <a:ext cx="35204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66360" y="1600200"/>
            <a:ext cx="35204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5ABE6973-EBFE-4EA7-B12F-13D9D264C948}"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1657350"/>
            <a:ext cx="3520440" cy="639762"/>
          </a:xfrm>
        </p:spPr>
        <p:txBody>
          <a:bodyPr anchor="b"/>
          <a:lstStyle>
            <a:lvl1pPr marL="0" indent="0">
              <a:buNone/>
              <a:defRPr sz="2400" b="1">
                <a:solidFill>
                  <a:srgbClr val="1E439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2297112"/>
            <a:ext cx="352044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6360" y="1657350"/>
            <a:ext cx="3520440" cy="639762"/>
          </a:xfrm>
        </p:spPr>
        <p:txBody>
          <a:bodyPr anchor="b"/>
          <a:lstStyle>
            <a:lvl1pPr marL="0" indent="0">
              <a:buNone/>
              <a:defRPr sz="2400" b="1">
                <a:solidFill>
                  <a:srgbClr val="1E439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6360" y="2297112"/>
            <a:ext cx="352044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B1E551A5-531D-452B-AF44-C972DABC80D9}" type="slidenum">
              <a:rPr lang="en-US"/>
              <a:pPr>
                <a:defRPr/>
              </a:pPr>
              <a:t>‹#›</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C6460B72-1D19-4B1E-B34D-B92CA0AE5ADF}" type="slidenum">
              <a:rPr lang="en-US"/>
              <a:pPr>
                <a:defRPr/>
              </a:pPr>
              <a:t>‹#›</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D66044E-60A9-410D-9F17-4946F7CDE16A}" type="slidenum">
              <a:rPr lang="en-US"/>
              <a:pPr>
                <a:defRPr/>
              </a:pPr>
              <a:t>‹#›</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Group 1"/>
          <p:cNvGrpSpPr>
            <a:grpSpLocks/>
          </p:cNvGrpSpPr>
          <p:nvPr/>
        </p:nvGrpSpPr>
        <p:grpSpPr bwMode="auto">
          <a:xfrm>
            <a:off x="-3175" y="4953000"/>
            <a:ext cx="9147175" cy="1911350"/>
            <a:chOff x="-3765" y="4832896"/>
            <a:chExt cx="9147765" cy="2032192"/>
          </a:xfrm>
        </p:grpSpPr>
        <p:sp>
          <p:nvSpPr>
            <p:cNvPr id="6" name="Freeform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Freeform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8"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smtClean="0">
                <a:solidFill>
                  <a:srgbClr val="FFFFFF"/>
                </a:solidFill>
              </a:defRPr>
            </a:lvl1pPr>
            <a:extLst/>
          </a:lstStyle>
          <a:p>
            <a:pPr>
              <a:defRPr/>
            </a:pPr>
            <a:fld id="{A4DF69C3-D64D-4158-9B5D-897A6F2D94F1}"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D6FDEBB6-0FB3-4CE2-B023-C56CBBAAEAC9}"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Chevron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7EBCC68C-2DDF-410B-9F32-C693C0BA1BC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901DE93-2642-4264-B7C9-3B311FD23A06}" type="datetimeFigureOut">
              <a:rPr lang="en-US"/>
              <a:pPr>
                <a:defRPr/>
              </a:pPr>
              <a:t>1/29/2010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2C673A6-F3A7-4644-BB25-669C70E94F46}"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9D10E80F-5EC6-4973-8401-6959E5F5C8E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AABB4CD3-25EB-4AC8-A667-D241A371E6AB}"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5F08B85F-9929-48F2-AE5E-87025749D5CE}"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50C33769-800C-4213-926F-669EDE6CDB88}"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96EC5155-FD3E-4CED-A3E5-D36B016CE76E}"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7"/>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6" name="Freeform 8"/>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Right Triangle 9"/>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0" name="Chevron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smtClean="0">
                <a:solidFill>
                  <a:schemeClr val="tx1"/>
                </a:solidFill>
              </a:defRPr>
            </a:lvl1pPr>
            <a:extLst/>
          </a:lstStyle>
          <a:p>
            <a:pPr>
              <a:defRPr/>
            </a:pPr>
            <a:fld id="{02449C95-F14C-42F4-8042-087A364A88C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16B94C7-8C20-426A-8097-A2E4DE6AF172}"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F527518-DC18-4057-B340-0B0CE97C802E}"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grpSp>
        <p:nvGrpSpPr>
          <p:cNvPr id="5" name="Group 1"/>
          <p:cNvGrpSpPr>
            <a:grpSpLocks/>
          </p:cNvGrpSpPr>
          <p:nvPr/>
        </p:nvGrpSpPr>
        <p:grpSpPr bwMode="auto">
          <a:xfrm>
            <a:off x="-3175" y="4953000"/>
            <a:ext cx="9147175" cy="1911350"/>
            <a:chOff x="-3765" y="4832896"/>
            <a:chExt cx="9147765" cy="2032192"/>
          </a:xfrm>
        </p:grpSpPr>
        <p:sp>
          <p:nvSpPr>
            <p:cNvPr id="6" name="Freeform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black"/>
                </a:solidFill>
                <a:latin typeface="Cambria"/>
              </a:endParaRPr>
            </a:p>
          </p:txBody>
        </p:sp>
        <p:sp>
          <p:nvSpPr>
            <p:cNvPr id="7" name="Freeform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black"/>
                </a:solidFill>
                <a:latin typeface="Cambria"/>
              </a:endParaRPr>
            </a:p>
          </p:txBody>
        </p:sp>
        <p:sp>
          <p:nvSpPr>
            <p:cNvPr id="8"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cxnSp>
          <p:nvCxnSpPr>
            <p:cNvPr id="10"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fontAlgn="base">
              <a:spcBef>
                <a:spcPct val="0"/>
              </a:spcBef>
              <a:spcAft>
                <a:spcPct val="0"/>
              </a:spcAft>
              <a:defRPr>
                <a:solidFill>
                  <a:srgbClr val="FFFFFF"/>
                </a:solidFill>
                <a:latin typeface="Arial" charset="0"/>
              </a:defRPr>
            </a:lvl1pPr>
            <a:extLst/>
          </a:lstStyle>
          <a:p>
            <a:pPr>
              <a:defRPr/>
            </a:pPr>
            <a:endParaRPr lang="en-US"/>
          </a:p>
        </p:txBody>
      </p:sp>
      <p:sp>
        <p:nvSpPr>
          <p:cNvPr id="12" name="Footer Placeholder 18"/>
          <p:cNvSpPr>
            <a:spLocks noGrp="1"/>
          </p:cNvSpPr>
          <p:nvPr>
            <p:ph type="ftr" sz="quarter" idx="11"/>
          </p:nvPr>
        </p:nvSpPr>
        <p:spPr/>
        <p:txBody>
          <a:bodyPr/>
          <a:lstStyle>
            <a:lvl1pPr fontAlgn="base">
              <a:spcBef>
                <a:spcPct val="0"/>
              </a:spcBef>
              <a:spcAft>
                <a:spcPct val="0"/>
              </a:spcAft>
              <a:defRPr>
                <a:solidFill>
                  <a:srgbClr val="F07F09">
                    <a:tint val="20000"/>
                  </a:srgbClr>
                </a:solidFill>
                <a:latin typeface="Arial" charset="0"/>
              </a:defRPr>
            </a:lvl1pPr>
            <a:extLst/>
          </a:lstStyle>
          <a:p>
            <a:pPr>
              <a:defRPr/>
            </a:pPr>
            <a:endParaRPr lang="en-US"/>
          </a:p>
        </p:txBody>
      </p:sp>
      <p:sp>
        <p:nvSpPr>
          <p:cNvPr id="13" name="Slide Number Placeholder 26"/>
          <p:cNvSpPr>
            <a:spLocks noGrp="1"/>
          </p:cNvSpPr>
          <p:nvPr>
            <p:ph type="sldNum" sz="quarter" idx="12"/>
          </p:nvPr>
        </p:nvSpPr>
        <p:spPr/>
        <p:txBody>
          <a:bodyPr/>
          <a:lstStyle>
            <a:lvl1pPr fontAlgn="base">
              <a:spcBef>
                <a:spcPct val="0"/>
              </a:spcBef>
              <a:spcAft>
                <a:spcPct val="0"/>
              </a:spcAft>
              <a:defRPr smtClean="0">
                <a:solidFill>
                  <a:srgbClr val="FFFFFF"/>
                </a:solidFill>
                <a:latin typeface="Arial" charset="0"/>
              </a:defRPr>
            </a:lvl1pPr>
            <a:extLst/>
          </a:lstStyle>
          <a:p>
            <a:pPr>
              <a:defRPr/>
            </a:pPr>
            <a:fld id="{D6416B3B-ACAB-4FCE-8D18-C0A3B3577C10}"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extLst/>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extLst/>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extLst/>
          </a:lstStyle>
          <a:p>
            <a:pPr>
              <a:defRPr/>
            </a:pPr>
            <a:fld id="{9C72A7F7-6102-4447-8FCE-35235684B1A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FE8174D-443E-4BED-8CF7-234EAB1CF460}" type="datetimeFigureOut">
              <a:rPr lang="en-US"/>
              <a:pPr>
                <a:defRPr/>
              </a:pPr>
              <a:t>1/29/2010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B72A74B-456E-4400-BF87-FDF7B25ED743}"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solidFill>
                <a:prstClr val="white"/>
              </a:solidFill>
            </a:endParaRPr>
          </a:p>
        </p:txBody>
      </p:sp>
      <p:sp>
        <p:nvSpPr>
          <p:cNvPr id="5" name="Chevron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fontAlgn="base">
              <a:spcBef>
                <a:spcPct val="0"/>
              </a:spcBef>
              <a:spcAft>
                <a:spcPct val="0"/>
              </a:spcAft>
              <a:defRPr>
                <a:solidFill>
                  <a:prstClr val="white"/>
                </a:solidFill>
                <a:latin typeface="Arial" charset="0"/>
              </a:defRPr>
            </a:lvl1pPr>
            <a:extLst/>
          </a:lstStyle>
          <a:p>
            <a:pPr>
              <a:defRPr/>
            </a:pPr>
            <a:endParaRPr lang="en-US"/>
          </a:p>
        </p:txBody>
      </p:sp>
      <p:sp>
        <p:nvSpPr>
          <p:cNvPr id="7" name="Footer Placeholder 4"/>
          <p:cNvSpPr>
            <a:spLocks noGrp="1"/>
          </p:cNvSpPr>
          <p:nvPr>
            <p:ph type="ftr" sz="quarter" idx="11"/>
          </p:nvPr>
        </p:nvSpPr>
        <p:spPr/>
        <p:txBody>
          <a:bodyPr/>
          <a:lstStyle>
            <a:lvl1pPr fontAlgn="base">
              <a:spcBef>
                <a:spcPct val="0"/>
              </a:spcBef>
              <a:spcAft>
                <a:spcPct val="0"/>
              </a:spcAft>
              <a:defRPr>
                <a:solidFill>
                  <a:prstClr val="white"/>
                </a:solidFill>
                <a:latin typeface="Arial" charset="0"/>
              </a:defRPr>
            </a:lvl1pPr>
            <a:extLst/>
          </a:lstStyle>
          <a:p>
            <a:pPr>
              <a:defRPr/>
            </a:pPr>
            <a:endParaRPr lang="en-US"/>
          </a:p>
        </p:txBody>
      </p:sp>
      <p:sp>
        <p:nvSpPr>
          <p:cNvPr id="8" name="Slide Number Placeholder 5"/>
          <p:cNvSpPr>
            <a:spLocks noGrp="1"/>
          </p:cNvSpPr>
          <p:nvPr>
            <p:ph type="sldNum" sz="quarter" idx="12"/>
          </p:nvPr>
        </p:nvSpPr>
        <p:spPr/>
        <p:txBody>
          <a:bodyPr/>
          <a:lstStyle>
            <a:lvl1pPr fontAlgn="base">
              <a:spcBef>
                <a:spcPct val="0"/>
              </a:spcBef>
              <a:spcAft>
                <a:spcPct val="0"/>
              </a:spcAft>
              <a:defRPr>
                <a:solidFill>
                  <a:prstClr val="white"/>
                </a:solidFill>
                <a:latin typeface="Arial" charset="0"/>
              </a:defRPr>
            </a:lvl1pPr>
            <a:extLst/>
          </a:lstStyle>
          <a:p>
            <a:pPr>
              <a:defRPr/>
            </a:pPr>
            <a:fld id="{9A3BBF31-A8C5-4887-848A-4E818A2595C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solidFill>
                  <a:prstClr val="white"/>
                </a:solidFill>
                <a:latin typeface="Arial" charset="0"/>
              </a:defRPr>
            </a:lvl1pPr>
            <a:extLst/>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solidFill>
                  <a:prstClr val="white"/>
                </a:solidFill>
                <a:latin typeface="Arial" charset="0"/>
              </a:defRPr>
            </a:lvl1pPr>
            <a:extLst/>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solidFill>
                  <a:prstClr val="white"/>
                </a:solidFill>
                <a:latin typeface="Arial" charset="0"/>
              </a:defRPr>
            </a:lvl1pPr>
            <a:extLst/>
          </a:lstStyle>
          <a:p>
            <a:pPr>
              <a:defRPr/>
            </a:pPr>
            <a:fld id="{58A49599-FFB5-499C-A1E8-09783E8B7917}"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defRPr>
            </a:lvl1pPr>
            <a:extLst/>
          </a:lstStyle>
          <a:p>
            <a:pPr>
              <a:defRPr/>
            </a:pPr>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defRPr>
            </a:lvl1pPr>
            <a:extLst/>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defRPr>
            </a:lvl1pPr>
            <a:extLst/>
          </a:lstStyle>
          <a:p>
            <a:pPr>
              <a:defRPr/>
            </a:pPr>
            <a:fld id="{4C33476C-B93C-4805-8D30-56E837DE31A7}"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solidFill>
                  <a:prstClr val="white"/>
                </a:solidFill>
                <a:latin typeface="Arial" charset="0"/>
              </a:defRPr>
            </a:lvl1pPr>
            <a:extLst/>
          </a:lstStyle>
          <a:p>
            <a:pPr>
              <a:defRPr/>
            </a:pPr>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solidFill>
                  <a:prstClr val="white"/>
                </a:solidFill>
                <a:latin typeface="Arial" charset="0"/>
              </a:defRPr>
            </a:lvl1pPr>
            <a:extLst/>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solidFill>
                  <a:prstClr val="white"/>
                </a:solidFill>
                <a:latin typeface="Arial" charset="0"/>
              </a:defRPr>
            </a:lvl1pPr>
            <a:extLst/>
          </a:lstStyle>
          <a:p>
            <a:pPr>
              <a:defRPr/>
            </a:pPr>
            <a:fld id="{ECF9D803-4F74-4BB0-B042-D950861FCC42}"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extLst/>
          </a:lstStyle>
          <a:p>
            <a:pPr>
              <a:defRPr/>
            </a:pPr>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defRPr>
            </a:lvl1pPr>
            <a:extLst/>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defRPr>
            </a:lvl1pPr>
            <a:extLst/>
          </a:lstStyle>
          <a:p>
            <a:pPr>
              <a:defRPr/>
            </a:pPr>
            <a:fld id="{4D4AFBE7-2E2B-4D1A-8952-101578BCA1B4}"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extLst/>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extLst/>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extLst/>
          </a:lstStyle>
          <a:p>
            <a:pPr>
              <a:defRPr/>
            </a:pPr>
            <a:fld id="{2CF33DE5-091A-4A96-888F-98DEEA567ED2}"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7"/>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latin typeface="Cambria"/>
            </a:endParaRPr>
          </a:p>
        </p:txBody>
      </p:sp>
      <p:sp>
        <p:nvSpPr>
          <p:cNvPr id="6" name="Freeform 8"/>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latin typeface="Cambria"/>
            </a:endParaRPr>
          </a:p>
        </p:txBody>
      </p:sp>
      <p:sp>
        <p:nvSpPr>
          <p:cNvPr id="7" name="Right Triangle 9"/>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cxnSp>
        <p:nvCxnSpPr>
          <p:cNvPr id="8"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solidFill>
                <a:prstClr val="white"/>
              </a:solidFill>
            </a:endParaRPr>
          </a:p>
        </p:txBody>
      </p:sp>
      <p:sp>
        <p:nvSpPr>
          <p:cNvPr id="10" name="Chevron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fontAlgn="base">
              <a:spcBef>
                <a:spcPct val="0"/>
              </a:spcBef>
              <a:spcAft>
                <a:spcPct val="0"/>
              </a:spcAft>
              <a:defRPr>
                <a:solidFill>
                  <a:prstClr val="white"/>
                </a:solidFill>
                <a:latin typeface="Arial" charset="0"/>
              </a:defRPr>
            </a:lvl1pPr>
            <a:extLst/>
          </a:lstStyle>
          <a:p>
            <a:pPr>
              <a:defRPr/>
            </a:pPr>
            <a:endParaRPr lang="en-US"/>
          </a:p>
        </p:txBody>
      </p:sp>
      <p:sp>
        <p:nvSpPr>
          <p:cNvPr id="12" name="Footer Placeholder 5"/>
          <p:cNvSpPr>
            <a:spLocks noGrp="1"/>
          </p:cNvSpPr>
          <p:nvPr>
            <p:ph type="ftr" sz="quarter" idx="11"/>
          </p:nvPr>
        </p:nvSpPr>
        <p:spPr/>
        <p:txBody>
          <a:bodyPr/>
          <a:lstStyle>
            <a:lvl1pPr fontAlgn="base">
              <a:spcBef>
                <a:spcPct val="0"/>
              </a:spcBef>
              <a:spcAft>
                <a:spcPct val="0"/>
              </a:spcAft>
              <a:defRPr>
                <a:solidFill>
                  <a:prstClr val="white"/>
                </a:solidFill>
                <a:latin typeface="Arial" charset="0"/>
              </a:defRPr>
            </a:lvl1pPr>
            <a:extLst/>
          </a:lstStyle>
          <a:p>
            <a:pPr>
              <a:defRPr/>
            </a:pPr>
            <a:endParaRPr lang="en-US"/>
          </a:p>
        </p:txBody>
      </p:sp>
      <p:sp>
        <p:nvSpPr>
          <p:cNvPr id="13" name="Slide Number Placeholder 6"/>
          <p:cNvSpPr>
            <a:spLocks noGrp="1"/>
          </p:cNvSpPr>
          <p:nvPr>
            <p:ph type="sldNum" sz="quarter" idx="12"/>
          </p:nvPr>
        </p:nvSpPr>
        <p:spPr/>
        <p:txBody>
          <a:bodyPr/>
          <a:lstStyle>
            <a:lvl1pPr fontAlgn="base">
              <a:spcBef>
                <a:spcPct val="0"/>
              </a:spcBef>
              <a:spcAft>
                <a:spcPct val="0"/>
              </a:spcAft>
              <a:defRPr smtClean="0">
                <a:solidFill>
                  <a:prstClr val="white"/>
                </a:solidFill>
                <a:latin typeface="Arial" charset="0"/>
              </a:defRPr>
            </a:lvl1pPr>
            <a:extLst/>
          </a:lstStyle>
          <a:p>
            <a:pPr>
              <a:defRPr/>
            </a:pPr>
            <a:fld id="{82004E1C-3641-4C93-A521-23F0998251FD}"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extLst/>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extLst/>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extLst/>
          </a:lstStyle>
          <a:p>
            <a:pPr>
              <a:defRPr/>
            </a:pPr>
            <a:fld id="{2CA56FC6-BBA0-46E6-95D1-5EB4B705D9F3}"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extLst/>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extLst/>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extLst/>
          </a:lstStyle>
          <a:p>
            <a:pPr>
              <a:defRPr/>
            </a:pPr>
            <a:fld id="{45AB67EF-B9E3-40FF-822D-8E1D962210D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CF06C69-DA1C-48C4-9927-0244664FB3D8}" type="datetimeFigureOut">
              <a:rPr lang="en-US"/>
              <a:pPr>
                <a:defRPr/>
              </a:pPr>
              <a:t>1/29/2010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E1162A4-90AA-4A66-B78D-8F7B6C57CB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E496856-BAAB-4848-84F6-9197A792E0B3}" type="datetimeFigureOut">
              <a:rPr lang="en-US"/>
              <a:pPr>
                <a:defRPr/>
              </a:pPr>
              <a:t>1/29/2010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FEFB35B-5111-43B9-BCFB-86532ED261E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43F7D9A-B456-449C-9DD8-05796443E18D}" type="datetimeFigureOut">
              <a:rPr lang="en-US"/>
              <a:pPr>
                <a:defRPr/>
              </a:pPr>
              <a:t>1/29/2010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C5430D2-637F-4B2E-A282-D8FB1B7A038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67A21CD-05D2-446A-B3DE-1FE8A5B0F2C0}" type="datetimeFigureOut">
              <a:rPr lang="en-US"/>
              <a:pPr>
                <a:defRPr/>
              </a:pPr>
              <a:t>1/29/2010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69997A4-4D4E-40F5-B017-39E1176EAFD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2.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2.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F36CA75-B9CD-416B-949F-67399F5A4444}" type="datetimeFigureOut">
              <a:rPr lang="en-US"/>
              <a:pPr>
                <a:defRPr/>
              </a:pPr>
              <a:t>1/29/2010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EC47A9B-346D-4F2B-9DCA-855E379001A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79" r:id="rId1"/>
    <p:sldLayoutId id="2147483978" r:id="rId2"/>
    <p:sldLayoutId id="2147483977" r:id="rId3"/>
    <p:sldLayoutId id="2147483976" r:id="rId4"/>
    <p:sldLayoutId id="2147483975" r:id="rId5"/>
    <p:sldLayoutId id="2147483974" r:id="rId6"/>
    <p:sldLayoutId id="2147483973" r:id="rId7"/>
    <p:sldLayoutId id="2147483972" r:id="rId8"/>
    <p:sldLayoutId id="2147483971" r:id="rId9"/>
    <p:sldLayoutId id="2147483970" r:id="rId10"/>
    <p:sldLayoutId id="214748396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73450FB-AF49-40A9-A4BE-C84274771424}" type="datetimeFigureOut">
              <a:rPr lang="en-US"/>
              <a:pPr>
                <a:defRPr/>
              </a:pPr>
              <a:t>1/29/2010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9149412-66ED-4F5E-8AD9-5A9EF4E93EA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6" r:id="rId1"/>
    <p:sldLayoutId id="2147483985" r:id="rId2"/>
    <p:sldLayoutId id="2147483984" r:id="rId3"/>
    <p:sldLayoutId id="2147483983" r:id="rId4"/>
    <p:sldLayoutId id="2147483982" r:id="rId5"/>
    <p:sldLayoutId id="2147483981" r:id="rId6"/>
    <p:sldLayoutId id="2147483980" r:id="rId7"/>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50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50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980F473-60CE-4636-B0C0-F95AEC8F5270}" type="datetimeFigureOut">
              <a:rPr lang="en-US"/>
              <a:pPr>
                <a:defRPr/>
              </a:pPr>
              <a:t>1/29/2010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6EAFC8F-8891-4137-8594-9F49C8B9A53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97" r:id="rId1"/>
    <p:sldLayoutId id="2147483996" r:id="rId2"/>
    <p:sldLayoutId id="2147483995" r:id="rId3"/>
    <p:sldLayoutId id="2147483994" r:id="rId4"/>
    <p:sldLayoutId id="2147483993" r:id="rId5"/>
    <p:sldLayoutId id="2147483992" r:id="rId6"/>
    <p:sldLayoutId id="2147483991" r:id="rId7"/>
    <p:sldLayoutId id="2147483990" r:id="rId8"/>
    <p:sldLayoutId id="2147483989" r:id="rId9"/>
    <p:sldLayoutId id="2147483988" r:id="rId10"/>
    <p:sldLayoutId id="214748398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33794" name="Title Placeholder 1"/>
          <p:cNvSpPr>
            <a:spLocks noGrp="1"/>
          </p:cNvSpPr>
          <p:nvPr>
            <p:ph type="title"/>
          </p:nvPr>
        </p:nvSpPr>
        <p:spPr bwMode="auto">
          <a:xfrm>
            <a:off x="2590800" y="76200"/>
            <a:ext cx="6096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3795" name="Text Placeholder 2"/>
          <p:cNvSpPr>
            <a:spLocks noGrp="1"/>
          </p:cNvSpPr>
          <p:nvPr>
            <p:ph type="body" idx="1"/>
          </p:nvPr>
        </p:nvSpPr>
        <p:spPr bwMode="auto">
          <a:xfrm>
            <a:off x="1295400" y="1600200"/>
            <a:ext cx="7391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solidFill>
                <a:latin typeface="Arial" pitchFamily="34" charset="0"/>
                <a:cs typeface="Arial" pitchFamily="34" charset="0"/>
              </a:defRPr>
            </a:lvl1pPr>
          </a:lstStyle>
          <a:p>
            <a:pPr>
              <a:defRPr/>
            </a:pPr>
            <a:fld id="{82A3C678-40AE-41B9-B555-B8CFA9B30C56}" type="slidenum">
              <a:rPr lang="en-US"/>
              <a:pPr>
                <a:defRPr/>
              </a:pPr>
              <a:t>‹#›</a:t>
            </a:fld>
            <a:endParaRPr lang="en-US"/>
          </a:p>
        </p:txBody>
      </p:sp>
      <p:sp>
        <p:nvSpPr>
          <p:cNvPr id="5" name="Footer Placeholder 4"/>
          <p:cNvSpPr>
            <a:spLocks noGrp="1"/>
          </p:cNvSpPr>
          <p:nvPr>
            <p:ph type="ftr" sz="quarter" idx="3"/>
          </p:nvPr>
        </p:nvSpPr>
        <p:spPr>
          <a:xfrm>
            <a:off x="3657600" y="6492875"/>
            <a:ext cx="2743200" cy="365125"/>
          </a:xfrm>
          <a:prstGeom prst="rect">
            <a:avLst/>
          </a:prstGeom>
        </p:spPr>
        <p:txBody>
          <a:bodyPr vert="horz" lIns="91440" tIns="45720" rIns="91440" bIns="45720" rtlCol="0" anchor="ctr"/>
          <a:lstStyle>
            <a:lvl1pPr algn="ctr">
              <a:defRPr sz="1000">
                <a:solidFill>
                  <a:schemeClr val="tx1"/>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1" r:id="rId4"/>
    <p:sldLayoutId id="2147484000" r:id="rId5"/>
    <p:sldLayoutId id="2147483999" r:id="rId6"/>
    <p:sldLayoutId id="2147483998" r:id="rId7"/>
  </p:sldLayoutIdLst>
  <p:txStyles>
    <p:titleStyle>
      <a:lvl1pPr algn="ctr" rtl="0" eaLnBrk="0" fontAlgn="base" hangingPunct="0">
        <a:spcBef>
          <a:spcPct val="0"/>
        </a:spcBef>
        <a:spcAft>
          <a:spcPct val="0"/>
        </a:spcAft>
        <a:defRPr sz="4000" b="1" kern="1200">
          <a:solidFill>
            <a:schemeClr val="bg1"/>
          </a:solidFill>
          <a:latin typeface="Lucida Sans" pitchFamily="34" charset="0"/>
          <a:ea typeface="+mj-ea"/>
          <a:cs typeface="Arial" pitchFamily="34" charset="0"/>
        </a:defRPr>
      </a:lvl1pPr>
      <a:lvl2pPr algn="ctr" rtl="0" eaLnBrk="0" fontAlgn="base" hangingPunct="0">
        <a:spcBef>
          <a:spcPct val="0"/>
        </a:spcBef>
        <a:spcAft>
          <a:spcPct val="0"/>
        </a:spcAft>
        <a:defRPr sz="4000" b="1">
          <a:solidFill>
            <a:schemeClr val="bg1"/>
          </a:solidFill>
          <a:latin typeface="Lucida Sans" pitchFamily="34" charset="0"/>
          <a:cs typeface="Arial" charset="0"/>
        </a:defRPr>
      </a:lvl2pPr>
      <a:lvl3pPr algn="ctr" rtl="0" eaLnBrk="0" fontAlgn="base" hangingPunct="0">
        <a:spcBef>
          <a:spcPct val="0"/>
        </a:spcBef>
        <a:spcAft>
          <a:spcPct val="0"/>
        </a:spcAft>
        <a:defRPr sz="4000" b="1">
          <a:solidFill>
            <a:schemeClr val="bg1"/>
          </a:solidFill>
          <a:latin typeface="Lucida Sans" pitchFamily="34" charset="0"/>
          <a:cs typeface="Arial" charset="0"/>
        </a:defRPr>
      </a:lvl3pPr>
      <a:lvl4pPr algn="ctr" rtl="0" eaLnBrk="0" fontAlgn="base" hangingPunct="0">
        <a:spcBef>
          <a:spcPct val="0"/>
        </a:spcBef>
        <a:spcAft>
          <a:spcPct val="0"/>
        </a:spcAft>
        <a:defRPr sz="4000" b="1">
          <a:solidFill>
            <a:schemeClr val="bg1"/>
          </a:solidFill>
          <a:latin typeface="Lucida Sans" pitchFamily="34" charset="0"/>
          <a:cs typeface="Arial" charset="0"/>
        </a:defRPr>
      </a:lvl4pPr>
      <a:lvl5pPr algn="ctr" rtl="0" eaLnBrk="0" fontAlgn="base" hangingPunct="0">
        <a:spcBef>
          <a:spcPct val="0"/>
        </a:spcBef>
        <a:spcAft>
          <a:spcPct val="0"/>
        </a:spcAft>
        <a:defRPr sz="4000" b="1">
          <a:solidFill>
            <a:schemeClr val="bg1"/>
          </a:solidFill>
          <a:latin typeface="Lucida Sans" pitchFamily="34" charset="0"/>
          <a:cs typeface="Arial" charset="0"/>
        </a:defRPr>
      </a:lvl5pPr>
      <a:lvl6pPr marL="457200" algn="ctr" rtl="0" fontAlgn="base">
        <a:spcBef>
          <a:spcPct val="0"/>
        </a:spcBef>
        <a:spcAft>
          <a:spcPct val="0"/>
        </a:spcAft>
        <a:defRPr sz="4000" b="1">
          <a:solidFill>
            <a:schemeClr val="bg1"/>
          </a:solidFill>
          <a:latin typeface="Lucida Sans" pitchFamily="34" charset="0"/>
          <a:cs typeface="Arial" charset="0"/>
        </a:defRPr>
      </a:lvl6pPr>
      <a:lvl7pPr marL="914400" algn="ctr" rtl="0" fontAlgn="base">
        <a:spcBef>
          <a:spcPct val="0"/>
        </a:spcBef>
        <a:spcAft>
          <a:spcPct val="0"/>
        </a:spcAft>
        <a:defRPr sz="4000" b="1">
          <a:solidFill>
            <a:schemeClr val="bg1"/>
          </a:solidFill>
          <a:latin typeface="Lucida Sans" pitchFamily="34" charset="0"/>
          <a:cs typeface="Arial" charset="0"/>
        </a:defRPr>
      </a:lvl7pPr>
      <a:lvl8pPr marL="1371600" algn="ctr" rtl="0" fontAlgn="base">
        <a:spcBef>
          <a:spcPct val="0"/>
        </a:spcBef>
        <a:spcAft>
          <a:spcPct val="0"/>
        </a:spcAft>
        <a:defRPr sz="4000" b="1">
          <a:solidFill>
            <a:schemeClr val="bg1"/>
          </a:solidFill>
          <a:latin typeface="Lucida Sans" pitchFamily="34" charset="0"/>
          <a:cs typeface="Arial" charset="0"/>
        </a:defRPr>
      </a:lvl8pPr>
      <a:lvl9pPr marL="1828800" algn="ctr" rtl="0" fontAlgn="base">
        <a:spcBef>
          <a:spcPct val="0"/>
        </a:spcBef>
        <a:spcAft>
          <a:spcPct val="0"/>
        </a:spcAft>
        <a:defRPr sz="4000" b="1">
          <a:solidFill>
            <a:schemeClr val="bg1"/>
          </a:solidFill>
          <a:latin typeface="Lucida Sans" pitchFamily="34" charset="0"/>
          <a:cs typeface="Arial" charset="0"/>
        </a:defRPr>
      </a:lvl9pPr>
    </p:titleStyle>
    <p:bodyStyle>
      <a:lvl1pPr marL="342900" indent="-342900" algn="l" rtl="0" eaLnBrk="0" fontAlgn="base" hangingPunct="0">
        <a:spcBef>
          <a:spcPct val="20000"/>
        </a:spcBef>
        <a:spcAft>
          <a:spcPct val="0"/>
        </a:spcAft>
        <a:buClr>
          <a:srgbClr val="1E4392"/>
        </a:buClr>
        <a:buFont typeface="Arial" charset="0"/>
        <a:buChar char="•"/>
        <a:defRPr sz="3200" kern="1200">
          <a:solidFill>
            <a:schemeClr val="tx1"/>
          </a:solidFill>
          <a:latin typeface="Century Gothic" pitchFamily="34" charset="0"/>
          <a:ea typeface="+mn-ea"/>
          <a:cs typeface="+mn-cs"/>
        </a:defRPr>
      </a:lvl1pPr>
      <a:lvl2pPr marL="742950" indent="-285750" algn="l" rtl="0" eaLnBrk="0" fontAlgn="base" hangingPunct="0">
        <a:spcBef>
          <a:spcPct val="20000"/>
        </a:spcBef>
        <a:spcAft>
          <a:spcPct val="0"/>
        </a:spcAft>
        <a:buClr>
          <a:srgbClr val="FFC000"/>
        </a:buClr>
        <a:buFont typeface="Arial" charset="0"/>
        <a:buChar char="–"/>
        <a:defRPr sz="2800" kern="1200">
          <a:solidFill>
            <a:schemeClr val="tx1"/>
          </a:solidFill>
          <a:latin typeface="Century Gothic" pitchFamily="34" charset="0"/>
          <a:ea typeface="+mn-ea"/>
          <a:cs typeface="+mn-cs"/>
        </a:defRPr>
      </a:lvl2pPr>
      <a:lvl3pPr marL="1143000" indent="-228600" algn="l" rtl="0" eaLnBrk="0" fontAlgn="base" hangingPunct="0">
        <a:spcBef>
          <a:spcPct val="20000"/>
        </a:spcBef>
        <a:spcAft>
          <a:spcPct val="0"/>
        </a:spcAft>
        <a:buClr>
          <a:schemeClr val="tx1"/>
        </a:buClr>
        <a:buFont typeface="Arial" charset="0"/>
        <a:buChar char="•"/>
        <a:defRPr sz="2400" kern="1200">
          <a:solidFill>
            <a:schemeClr val="tx1"/>
          </a:solidFill>
          <a:latin typeface="Century Gothic" pitchFamily="34" charset="0"/>
          <a:ea typeface="+mn-ea"/>
          <a:cs typeface="+mn-cs"/>
        </a:defRPr>
      </a:lvl3pPr>
      <a:lvl4pPr marL="1600200" indent="-228600" algn="l" rtl="0" eaLnBrk="0" fontAlgn="base" hangingPunct="0">
        <a:spcBef>
          <a:spcPct val="20000"/>
        </a:spcBef>
        <a:spcAft>
          <a:spcPct val="0"/>
        </a:spcAft>
        <a:buClr>
          <a:srgbClr val="1E4392"/>
        </a:buClr>
        <a:buFont typeface="Arial" charset="0"/>
        <a:buChar char="–"/>
        <a:defRPr sz="2000" kern="1200">
          <a:solidFill>
            <a:schemeClr val="tx1"/>
          </a:solidFill>
          <a:latin typeface="Century Gothic" pitchFamily="34" charset="0"/>
          <a:ea typeface="+mn-ea"/>
          <a:cs typeface="+mn-cs"/>
        </a:defRPr>
      </a:lvl4pPr>
      <a:lvl5pPr marL="2057400" indent="-228600" algn="l" rtl="0" eaLnBrk="0" fontAlgn="base" hangingPunct="0">
        <a:spcBef>
          <a:spcPct val="20000"/>
        </a:spcBef>
        <a:spcAft>
          <a:spcPct val="0"/>
        </a:spcAft>
        <a:buClr>
          <a:srgbClr val="FFC000"/>
        </a:buClr>
        <a:buFont typeface="Arial"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4199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B5891DD0-52C1-47AF-A4AC-CD27BD616EC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9" r:id="rId1"/>
    <p:sldLayoutId id="2147484005" r:id="rId2"/>
    <p:sldLayoutId id="2147484010" r:id="rId3"/>
    <p:sldLayoutId id="2147484011" r:id="rId4"/>
    <p:sldLayoutId id="2147484012" r:id="rId5"/>
    <p:sldLayoutId id="2147484013" r:id="rId6"/>
    <p:sldLayoutId id="2147484004" r:id="rId7"/>
    <p:sldLayoutId id="2147484014" r:id="rId8"/>
    <p:sldLayoutId id="2147484015" r:id="rId9"/>
    <p:sldLayoutId id="2147484003" r:id="rId10"/>
    <p:sldLayoutId id="2147484002" r:id="rId11"/>
  </p:sldLayoutIdLst>
  <p:hf hdr="0" ftr="0" dt="0"/>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Cambria" pitchFamily="18" charset="0"/>
        </a:defRPr>
      </a:lvl2pPr>
      <a:lvl3pPr algn="l" rtl="0" fontAlgn="base">
        <a:spcBef>
          <a:spcPct val="0"/>
        </a:spcBef>
        <a:spcAft>
          <a:spcPct val="0"/>
        </a:spcAft>
        <a:defRPr sz="4100" b="1">
          <a:solidFill>
            <a:schemeClr val="tx2"/>
          </a:solidFill>
          <a:latin typeface="Cambria" pitchFamily="18" charset="0"/>
        </a:defRPr>
      </a:lvl3pPr>
      <a:lvl4pPr algn="l" rtl="0" fontAlgn="base">
        <a:spcBef>
          <a:spcPct val="0"/>
        </a:spcBef>
        <a:spcAft>
          <a:spcPct val="0"/>
        </a:spcAft>
        <a:defRPr sz="4100" b="1">
          <a:solidFill>
            <a:schemeClr val="tx2"/>
          </a:solidFill>
          <a:latin typeface="Cambria" pitchFamily="18" charset="0"/>
        </a:defRPr>
      </a:lvl4pPr>
      <a:lvl5pPr algn="l" rtl="0" fontAlgn="base">
        <a:spcBef>
          <a:spcPct val="0"/>
        </a:spcBef>
        <a:spcAft>
          <a:spcPct val="0"/>
        </a:spcAft>
        <a:defRPr sz="4100" b="1">
          <a:solidFill>
            <a:schemeClr val="tx2"/>
          </a:solidFill>
          <a:latin typeface="Cambria" pitchFamily="18" charset="0"/>
        </a:defRPr>
      </a:lvl5pPr>
      <a:lvl6pPr marL="457200" algn="l" rtl="0" fontAlgn="base">
        <a:spcBef>
          <a:spcPct val="0"/>
        </a:spcBef>
        <a:spcAft>
          <a:spcPct val="0"/>
        </a:spcAft>
        <a:defRPr sz="4100" b="1">
          <a:solidFill>
            <a:schemeClr val="tx2"/>
          </a:solidFill>
          <a:latin typeface="Cambria" pitchFamily="18" charset="0"/>
        </a:defRPr>
      </a:lvl6pPr>
      <a:lvl7pPr marL="914400" algn="l" rtl="0" fontAlgn="base">
        <a:spcBef>
          <a:spcPct val="0"/>
        </a:spcBef>
        <a:spcAft>
          <a:spcPct val="0"/>
        </a:spcAft>
        <a:defRPr sz="4100" b="1">
          <a:solidFill>
            <a:schemeClr val="tx2"/>
          </a:solidFill>
          <a:latin typeface="Cambria" pitchFamily="18" charset="0"/>
        </a:defRPr>
      </a:lvl7pPr>
      <a:lvl8pPr marL="1371600" algn="l" rtl="0" fontAlgn="base">
        <a:spcBef>
          <a:spcPct val="0"/>
        </a:spcBef>
        <a:spcAft>
          <a:spcPct val="0"/>
        </a:spcAft>
        <a:defRPr sz="4100" b="1">
          <a:solidFill>
            <a:schemeClr val="tx2"/>
          </a:solidFill>
          <a:latin typeface="Cambria" pitchFamily="18" charset="0"/>
        </a:defRPr>
      </a:lvl8pPr>
      <a:lvl9pPr marL="1828800" algn="l" rtl="0" fontAlgn="base">
        <a:spcBef>
          <a:spcPct val="0"/>
        </a:spcBef>
        <a:spcAft>
          <a:spcPct val="0"/>
        </a:spcAft>
        <a:defRPr sz="4100" b="1">
          <a:solidFill>
            <a:schemeClr val="tx2"/>
          </a:solidFill>
          <a:latin typeface="Cambria" pitchFamily="18"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black"/>
              </a:solidFill>
              <a:latin typeface="Cambria"/>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black"/>
              </a:solidFill>
              <a:latin typeface="Cambria"/>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54281"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prstClr val="black"/>
                </a:solidFill>
                <a:latin typeface="Cambria"/>
              </a:defRPr>
            </a:lvl1pPr>
            <a:extLst/>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prstClr val="black"/>
                </a:solidFill>
                <a:latin typeface="Cambria"/>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prstClr val="black"/>
                </a:solidFill>
                <a:latin typeface="Cambria"/>
              </a:defRPr>
            </a:lvl1pPr>
            <a:extLst/>
          </a:lstStyle>
          <a:p>
            <a:pPr>
              <a:defRPr/>
            </a:pPr>
            <a:fld id="{17A6D285-D729-4245-AD8B-62254503E04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Lst>
  <p:hf hdr="0" ftr="0" dt="0"/>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Cambria" pitchFamily="18" charset="0"/>
        </a:defRPr>
      </a:lvl2pPr>
      <a:lvl3pPr algn="l" rtl="0" fontAlgn="base">
        <a:spcBef>
          <a:spcPct val="0"/>
        </a:spcBef>
        <a:spcAft>
          <a:spcPct val="0"/>
        </a:spcAft>
        <a:defRPr sz="4100" b="1">
          <a:solidFill>
            <a:schemeClr val="tx2"/>
          </a:solidFill>
          <a:latin typeface="Cambria" pitchFamily="18" charset="0"/>
        </a:defRPr>
      </a:lvl3pPr>
      <a:lvl4pPr algn="l" rtl="0" fontAlgn="base">
        <a:spcBef>
          <a:spcPct val="0"/>
        </a:spcBef>
        <a:spcAft>
          <a:spcPct val="0"/>
        </a:spcAft>
        <a:defRPr sz="4100" b="1">
          <a:solidFill>
            <a:schemeClr val="tx2"/>
          </a:solidFill>
          <a:latin typeface="Cambria" pitchFamily="18" charset="0"/>
        </a:defRPr>
      </a:lvl4pPr>
      <a:lvl5pPr algn="l" rtl="0" fontAlgn="base">
        <a:spcBef>
          <a:spcPct val="0"/>
        </a:spcBef>
        <a:spcAft>
          <a:spcPct val="0"/>
        </a:spcAft>
        <a:defRPr sz="4100" b="1">
          <a:solidFill>
            <a:schemeClr val="tx2"/>
          </a:solidFill>
          <a:latin typeface="Cambria" pitchFamily="18" charset="0"/>
        </a:defRPr>
      </a:lvl5pPr>
      <a:lvl6pPr marL="457200" algn="l" rtl="0" fontAlgn="base">
        <a:spcBef>
          <a:spcPct val="0"/>
        </a:spcBef>
        <a:spcAft>
          <a:spcPct val="0"/>
        </a:spcAft>
        <a:defRPr sz="4100" b="1">
          <a:solidFill>
            <a:schemeClr val="tx2"/>
          </a:solidFill>
          <a:latin typeface="Cambria" pitchFamily="18" charset="0"/>
        </a:defRPr>
      </a:lvl6pPr>
      <a:lvl7pPr marL="914400" algn="l" rtl="0" fontAlgn="base">
        <a:spcBef>
          <a:spcPct val="0"/>
        </a:spcBef>
        <a:spcAft>
          <a:spcPct val="0"/>
        </a:spcAft>
        <a:defRPr sz="4100" b="1">
          <a:solidFill>
            <a:schemeClr val="tx2"/>
          </a:solidFill>
          <a:latin typeface="Cambria" pitchFamily="18" charset="0"/>
        </a:defRPr>
      </a:lvl7pPr>
      <a:lvl8pPr marL="1371600" algn="l" rtl="0" fontAlgn="base">
        <a:spcBef>
          <a:spcPct val="0"/>
        </a:spcBef>
        <a:spcAft>
          <a:spcPct val="0"/>
        </a:spcAft>
        <a:defRPr sz="4100" b="1">
          <a:solidFill>
            <a:schemeClr val="tx2"/>
          </a:solidFill>
          <a:latin typeface="Cambria" pitchFamily="18" charset="0"/>
        </a:defRPr>
      </a:lvl8pPr>
      <a:lvl9pPr marL="1828800" algn="l" rtl="0" fontAlgn="base">
        <a:spcBef>
          <a:spcPct val="0"/>
        </a:spcBef>
        <a:spcAft>
          <a:spcPct val="0"/>
        </a:spcAft>
        <a:defRPr sz="4100" b="1">
          <a:solidFill>
            <a:schemeClr val="tx2"/>
          </a:solidFill>
          <a:latin typeface="Cambria" pitchFamily="18"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9.xml"/><Relationship Id="rId1" Type="http://schemas.openxmlformats.org/officeDocument/2006/relationships/slideLayout" Target="../slideLayouts/slideLayout4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11.xml"/><Relationship Id="rId1" Type="http://schemas.openxmlformats.org/officeDocument/2006/relationships/slideLayout" Target="../slideLayouts/slideLayout4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www.ed.gov/programs/sif/index.html" TargetMode="External"/><Relationship Id="rId2" Type="http://schemas.openxmlformats.org/officeDocument/2006/relationships/notesSlide" Target="../notesSlides/notesSlide12.xml"/><Relationship Id="rId1" Type="http://schemas.openxmlformats.org/officeDocument/2006/relationships/slideLayout" Target="../slideLayouts/slideLayout49.xml"/><Relationship Id="rId4" Type="http://schemas.openxmlformats.org/officeDocument/2006/relationships/hyperlink" Target="mailto:Carlas.McCauley@ed.gov"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hyperlink" Target="http://www.betterhighschools.org/ARRA/SIG.asp" TargetMode="Externa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2" Type="http://schemas.openxmlformats.org/officeDocument/2006/relationships/hyperlink" Target="http://www.betterhighschools.org/ARRA/SIG.asp" TargetMode="Externa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5.xml"/><Relationship Id="rId1" Type="http://schemas.openxmlformats.org/officeDocument/2006/relationships/slideLayout" Target="../slideLayouts/slideLayout4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6.xml"/><Relationship Id="rId1" Type="http://schemas.openxmlformats.org/officeDocument/2006/relationships/slideLayout" Target="../slideLayouts/slideLayout4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685800" y="1600200"/>
            <a:ext cx="8458200" cy="3810000"/>
          </a:xfrm>
        </p:spPr>
        <p:txBody>
          <a:bodyPr rtlCol="0">
            <a:normAutofit fontScale="90000"/>
          </a:bodyPr>
          <a:lstStyle/>
          <a:p>
            <a:pPr eaLnBrk="1" fontAlgn="auto" hangingPunct="1">
              <a:spcAft>
                <a:spcPts val="0"/>
              </a:spcAft>
              <a:defRPr/>
            </a:pPr>
            <a:r>
              <a:rPr lang="en-US" dirty="0" smtClean="0">
                <a:solidFill>
                  <a:schemeClr val="tx1">
                    <a:lumMod val="75000"/>
                    <a:lumOff val="25000"/>
                  </a:schemeClr>
                </a:solidFill>
                <a:latin typeface="+mn-lt"/>
              </a:rPr>
              <a:t>SCHOOL IMPROVEMENT </a:t>
            </a:r>
            <a:br>
              <a:rPr lang="en-US" dirty="0" smtClean="0">
                <a:solidFill>
                  <a:schemeClr val="tx1">
                    <a:lumMod val="75000"/>
                    <a:lumOff val="25000"/>
                  </a:schemeClr>
                </a:solidFill>
                <a:latin typeface="+mn-lt"/>
              </a:rPr>
            </a:br>
            <a:r>
              <a:rPr lang="en-US" dirty="0" smtClean="0">
                <a:solidFill>
                  <a:schemeClr val="tx1">
                    <a:lumMod val="75000"/>
                    <a:lumOff val="25000"/>
                  </a:schemeClr>
                </a:solidFill>
                <a:latin typeface="+mn-lt"/>
              </a:rPr>
              <a:t>GRANTS (SIG):</a:t>
            </a:r>
            <a:br>
              <a:rPr lang="en-US" dirty="0" smtClean="0">
                <a:solidFill>
                  <a:schemeClr val="tx1">
                    <a:lumMod val="75000"/>
                    <a:lumOff val="25000"/>
                  </a:schemeClr>
                </a:solidFill>
                <a:latin typeface="+mn-lt"/>
              </a:rPr>
            </a:br>
            <a:r>
              <a:rPr lang="en-US" i="1" dirty="0" smtClean="0">
                <a:solidFill>
                  <a:schemeClr val="tx1">
                    <a:lumMod val="75000"/>
                    <a:lumOff val="25000"/>
                  </a:schemeClr>
                </a:solidFill>
                <a:latin typeface="+mn-lt"/>
              </a:rPr>
              <a:t>A New Opportunity for </a:t>
            </a:r>
            <a:br>
              <a:rPr lang="en-US" i="1" dirty="0" smtClean="0">
                <a:solidFill>
                  <a:schemeClr val="tx1">
                    <a:lumMod val="75000"/>
                    <a:lumOff val="25000"/>
                  </a:schemeClr>
                </a:solidFill>
                <a:latin typeface="+mn-lt"/>
              </a:rPr>
            </a:br>
            <a:r>
              <a:rPr lang="en-US" i="1" dirty="0" smtClean="0">
                <a:solidFill>
                  <a:schemeClr val="tx1">
                    <a:lumMod val="75000"/>
                    <a:lumOff val="25000"/>
                  </a:schemeClr>
                </a:solidFill>
                <a:latin typeface="+mn-lt"/>
              </a:rPr>
              <a:t>Turning Around </a:t>
            </a:r>
            <a:br>
              <a:rPr lang="en-US" i="1" dirty="0" smtClean="0">
                <a:solidFill>
                  <a:schemeClr val="tx1">
                    <a:lumMod val="75000"/>
                    <a:lumOff val="25000"/>
                  </a:schemeClr>
                </a:solidFill>
                <a:latin typeface="+mn-lt"/>
              </a:rPr>
            </a:br>
            <a:r>
              <a:rPr lang="en-US" i="1" dirty="0" smtClean="0">
                <a:solidFill>
                  <a:schemeClr val="tx1">
                    <a:lumMod val="75000"/>
                    <a:lumOff val="25000"/>
                  </a:schemeClr>
                </a:solidFill>
                <a:latin typeface="+mn-lt"/>
              </a:rPr>
              <a:t>Low-Performing High Schools</a:t>
            </a:r>
            <a:br>
              <a:rPr lang="en-US" i="1" dirty="0" smtClean="0">
                <a:solidFill>
                  <a:schemeClr val="tx1">
                    <a:lumMod val="75000"/>
                    <a:lumOff val="25000"/>
                  </a:schemeClr>
                </a:solidFill>
                <a:latin typeface="+mn-lt"/>
              </a:rPr>
            </a:br>
            <a:r>
              <a:rPr lang="en-US" i="1" dirty="0" smtClean="0">
                <a:solidFill>
                  <a:schemeClr val="tx1">
                    <a:lumMod val="75000"/>
                    <a:lumOff val="25000"/>
                  </a:schemeClr>
                </a:solidFill>
                <a:latin typeface="+mn-lt"/>
              </a:rPr>
              <a:t/>
            </a:r>
            <a:br>
              <a:rPr lang="en-US" i="1" dirty="0" smtClean="0">
                <a:solidFill>
                  <a:schemeClr val="tx1">
                    <a:lumMod val="75000"/>
                    <a:lumOff val="25000"/>
                  </a:schemeClr>
                </a:solidFill>
                <a:latin typeface="+mn-lt"/>
              </a:rPr>
            </a:br>
            <a:r>
              <a:rPr lang="en-US" sz="2700" dirty="0" smtClean="0">
                <a:solidFill>
                  <a:schemeClr val="tx1"/>
                </a:solidFill>
                <a:latin typeface="+mn-lt"/>
              </a:rPr>
              <a:t/>
            </a:r>
            <a:br>
              <a:rPr lang="en-US" sz="2700" dirty="0" smtClean="0">
                <a:solidFill>
                  <a:schemeClr val="tx1"/>
                </a:solidFill>
                <a:latin typeface="+mn-lt"/>
              </a:rPr>
            </a:br>
            <a:r>
              <a:rPr lang="en-US" sz="2700" dirty="0" smtClean="0">
                <a:solidFill>
                  <a:schemeClr val="tx1"/>
                </a:solidFill>
                <a:latin typeface="+mn-lt"/>
              </a:rPr>
              <a:t>January 29, 2010</a:t>
            </a:r>
            <a:endParaRPr lang="en-US" sz="3100" dirty="0" smtClean="0">
              <a:solidFill>
                <a:schemeClr val="tx1"/>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538" indent="0" fontAlgn="auto">
              <a:spcAft>
                <a:spcPts val="0"/>
              </a:spcAft>
              <a:buFont typeface="Wingdings 3"/>
              <a:buNone/>
              <a:defRPr/>
            </a:pPr>
            <a:r>
              <a:rPr lang="en-US" dirty="0" smtClean="0"/>
              <a:t>School closure occurs when an LEA closes a school and enrolls the students who attended that school in other schools in the LEA that are</a:t>
            </a:r>
            <a:r>
              <a:rPr lang="en-US" b="1" dirty="0" smtClean="0"/>
              <a:t> higher achieving</a:t>
            </a:r>
            <a:r>
              <a:rPr lang="en-US" dirty="0" smtClean="0"/>
              <a:t>.  </a:t>
            </a:r>
          </a:p>
          <a:p>
            <a:pPr marL="463550" indent="-354013" fontAlgn="auto">
              <a:spcAft>
                <a:spcPts val="0"/>
              </a:spcAft>
              <a:buFont typeface="Wingdings 3"/>
              <a:buChar char=""/>
              <a:defRPr/>
            </a:pPr>
            <a:r>
              <a:rPr lang="en-US" sz="2400" dirty="0" smtClean="0"/>
              <a:t>These other schools should be within reasonable proximity to the closed school and may include, but are not limited to, charter schools or new schools for which achievement data are not yet available. </a:t>
            </a:r>
          </a:p>
          <a:p>
            <a:pPr marL="463550" indent="-354013" fontAlgn="auto">
              <a:spcAft>
                <a:spcPts val="0"/>
              </a:spcAft>
              <a:buFont typeface="Wingdings 3"/>
              <a:buChar char=""/>
              <a:defRPr/>
            </a:pPr>
            <a:r>
              <a:rPr lang="en-US" sz="2400" dirty="0" smtClean="0"/>
              <a:t>Office for Civil Rights Technical Assistance Module-- Struggling Schools and School Closure Issues:</a:t>
            </a:r>
            <a:r>
              <a:rPr lang="en-US" sz="2400" i="1" dirty="0" smtClean="0"/>
              <a:t> An Overview of Civil Rights Considerations</a:t>
            </a:r>
            <a:endParaRPr lang="en-US" sz="2400" dirty="0"/>
          </a:p>
        </p:txBody>
      </p:sp>
      <p:sp>
        <p:nvSpPr>
          <p:cNvPr id="3" name="Title 2"/>
          <p:cNvSpPr>
            <a:spLocks noGrp="1"/>
          </p:cNvSpPr>
          <p:nvPr>
            <p:ph type="title"/>
          </p:nvPr>
        </p:nvSpPr>
        <p:spPr/>
        <p:txBody>
          <a:bodyPr/>
          <a:lstStyle/>
          <a:p>
            <a:pPr algn="ctr" fontAlgn="auto">
              <a:spcAft>
                <a:spcPts val="0"/>
              </a:spcAft>
              <a:defRPr/>
            </a:pPr>
            <a:r>
              <a:rPr lang="en-US" dirty="0" smtClean="0"/>
              <a:t>School Closure Model Overview</a:t>
            </a:r>
            <a:endParaRPr lang="en-US" dirty="0"/>
          </a:p>
        </p:txBody>
      </p:sp>
      <p:sp>
        <p:nvSpPr>
          <p:cNvPr id="83971"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11722E34-3532-4FBC-B070-55DBA713794A}" type="slidenum">
              <a:rPr lang="en-US">
                <a:solidFill>
                  <a:srgbClr val="000000"/>
                </a:solidFill>
              </a:rPr>
              <a:pPr/>
              <a:t>10</a:t>
            </a:fld>
            <a:endParaRPr lang="en-US">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066800"/>
          <a:ext cx="82296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457200" y="274638"/>
            <a:ext cx="8229600" cy="868362"/>
          </a:xfrm>
        </p:spPr>
        <p:txBody>
          <a:bodyPr/>
          <a:lstStyle/>
          <a:p>
            <a:pPr algn="ctr" fontAlgn="auto">
              <a:spcAft>
                <a:spcPts val="0"/>
              </a:spcAft>
              <a:defRPr/>
            </a:pPr>
            <a:r>
              <a:rPr lang="en-US" dirty="0" smtClean="0"/>
              <a:t>Transformation Model Overview </a:t>
            </a:r>
            <a:endParaRPr lang="en-US" dirty="0"/>
          </a:p>
        </p:txBody>
      </p:sp>
      <p:sp>
        <p:nvSpPr>
          <p:cNvPr id="8" name="Rectangle 7"/>
          <p:cNvSpPr/>
          <p:nvPr/>
        </p:nvSpPr>
        <p:spPr>
          <a:xfrm>
            <a:off x="533400" y="6248400"/>
            <a:ext cx="8077200" cy="60960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dirty="0">
                <a:solidFill>
                  <a:prstClr val="white"/>
                </a:solidFill>
              </a:rPr>
              <a:t>An LEA with nine or more Tier I and Tier II schools may not implement the Transformation Model in more than 50% of those schools.</a:t>
            </a:r>
          </a:p>
        </p:txBody>
      </p:sp>
      <p:sp>
        <p:nvSpPr>
          <p:cNvPr id="86022"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BBFC0AD-4278-4396-9458-87C22DC41D01}" type="slidenum">
              <a:rPr lang="en-US">
                <a:solidFill>
                  <a:srgbClr val="000000"/>
                </a:solidFill>
              </a:rPr>
              <a:pPr/>
              <a:t>11</a:t>
            </a:fld>
            <a:endParaRPr lang="en-US">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Content Placeholder 2"/>
          <p:cNvSpPr>
            <a:spLocks noGrp="1"/>
          </p:cNvSpPr>
          <p:nvPr>
            <p:ph idx="1"/>
          </p:nvPr>
        </p:nvSpPr>
        <p:spPr>
          <a:xfrm>
            <a:off x="457200" y="1447800"/>
            <a:ext cx="8229600" cy="5410200"/>
          </a:xfrm>
        </p:spPr>
        <p:txBody>
          <a:bodyPr/>
          <a:lstStyle/>
          <a:p>
            <a:pPr>
              <a:buFont typeface="Calibri" pitchFamily="34" charset="0"/>
              <a:buAutoNum type="arabicParenR"/>
            </a:pPr>
            <a:r>
              <a:rPr lang="en-US" sz="2000" smtClean="0"/>
              <a:t>Identify Tier I, II and III schools. </a:t>
            </a:r>
          </a:p>
          <a:p>
            <a:pPr>
              <a:buFont typeface="Calibri" pitchFamily="34" charset="0"/>
              <a:buAutoNum type="arabicParenR"/>
            </a:pPr>
            <a:r>
              <a:rPr lang="en-US" sz="2000" smtClean="0"/>
              <a:t>Establish criteria related to the overall quality of an LEA’s application and to an LEA’s capacity to implement fully and effectively the required interventions. </a:t>
            </a:r>
            <a:r>
              <a:rPr lang="en-US" sz="2000" i="1" smtClean="0"/>
              <a:t>e.g.,</a:t>
            </a:r>
            <a:endParaRPr lang="en-US" sz="2000" smtClean="0"/>
          </a:p>
          <a:p>
            <a:pPr marL="800100" lvl="1" indent="-342900"/>
            <a:r>
              <a:rPr lang="en-US" sz="1600" smtClean="0"/>
              <a:t>Must include the extent to which the LEA analyzed the needs of the school, matched an intervention to those needs, and has the systemic support required to support implementation. </a:t>
            </a:r>
          </a:p>
          <a:p>
            <a:pPr marL="800100" lvl="1" indent="-342900"/>
            <a:r>
              <a:rPr lang="en-US" sz="1600" smtClean="0"/>
              <a:t>If an LEA lacks the capacity to implement one of the four interventions in each of its Tier I schools, the SEA would adjust the size of the LEA’s SIG grant accordingly.</a:t>
            </a:r>
          </a:p>
          <a:p>
            <a:pPr marL="800100" lvl="1" indent="-342900"/>
            <a:r>
              <a:rPr lang="en-US" sz="1600" smtClean="0"/>
              <a:t>Ensure that an LEA with nine or more Tier I and Tier II schools does not implement the transformation model in more than 50% of those schools.  </a:t>
            </a:r>
          </a:p>
          <a:p>
            <a:pPr>
              <a:buFont typeface="Calibri" pitchFamily="34" charset="0"/>
              <a:buAutoNum type="arabicParenR"/>
            </a:pPr>
            <a:r>
              <a:rPr lang="en-US" sz="2000" smtClean="0"/>
              <a:t>Monitor the LEA’s implementation of interventions in and the progress of its participating schools. </a:t>
            </a:r>
          </a:p>
          <a:p>
            <a:pPr>
              <a:buFont typeface="Calibri" pitchFamily="34" charset="0"/>
              <a:buAutoNum type="arabicParenR"/>
            </a:pPr>
            <a:r>
              <a:rPr lang="en-US" sz="2000" smtClean="0"/>
              <a:t>Hold each Tier I, II and III school accountable annually for meeting, or being on track to meet, the LEA’s student achievement goals.</a:t>
            </a:r>
          </a:p>
          <a:p>
            <a:pPr>
              <a:buFont typeface="Wingdings 3" pitchFamily="18" charset="2"/>
              <a:buNone/>
            </a:pPr>
            <a:endParaRPr lang="en-US" smtClean="0"/>
          </a:p>
        </p:txBody>
      </p:sp>
      <p:sp>
        <p:nvSpPr>
          <p:cNvPr id="88066"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9175F0E-670D-4E4A-9114-67528AFB8F67}" type="slidenum">
              <a:rPr lang="en-US">
                <a:solidFill>
                  <a:srgbClr val="000000"/>
                </a:solidFill>
              </a:rPr>
              <a:pPr/>
              <a:t>12</a:t>
            </a:fld>
            <a:endParaRPr lang="en-US">
              <a:solidFill>
                <a:srgbClr val="000000"/>
              </a:solidFill>
            </a:endParaRPr>
          </a:p>
        </p:txBody>
      </p:sp>
      <p:sp>
        <p:nvSpPr>
          <p:cNvPr id="2" name="Title 1"/>
          <p:cNvSpPr>
            <a:spLocks noGrp="1"/>
          </p:cNvSpPr>
          <p:nvPr>
            <p:ph type="title"/>
          </p:nvPr>
        </p:nvSpPr>
        <p:spPr>
          <a:xfrm>
            <a:off x="457200" y="274638"/>
            <a:ext cx="8229600" cy="1096962"/>
          </a:xfrm>
        </p:spPr>
        <p:txBody>
          <a:bodyPr/>
          <a:lstStyle/>
          <a:p>
            <a:pPr algn="ctr" fontAlgn="auto">
              <a:spcAft>
                <a:spcPts val="0"/>
              </a:spcAft>
              <a:defRPr/>
            </a:pPr>
            <a:r>
              <a:rPr lang="en-US" sz="4400" cap="small" dirty="0" smtClean="0"/>
              <a:t>SEA Role</a:t>
            </a:r>
            <a:endParaRPr lang="en-US" sz="4400" cap="small"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Content Placeholder 2"/>
          <p:cNvSpPr>
            <a:spLocks noGrp="1"/>
          </p:cNvSpPr>
          <p:nvPr>
            <p:ph idx="1"/>
          </p:nvPr>
        </p:nvSpPr>
        <p:spPr>
          <a:xfrm>
            <a:off x="457200" y="1143000"/>
            <a:ext cx="8229600" cy="5486400"/>
          </a:xfrm>
        </p:spPr>
        <p:txBody>
          <a:bodyPr/>
          <a:lstStyle/>
          <a:p>
            <a:pPr>
              <a:buFont typeface="Wingdings 3" pitchFamily="18" charset="2"/>
              <a:buNone/>
            </a:pPr>
            <a:r>
              <a:rPr lang="en-US" sz="1800" smtClean="0"/>
              <a:t>An LEA is required to:</a:t>
            </a:r>
          </a:p>
          <a:p>
            <a:pPr>
              <a:buFont typeface="Calibri" pitchFamily="34" charset="0"/>
              <a:buAutoNum type="arabicParenR"/>
            </a:pPr>
            <a:r>
              <a:rPr lang="en-US" sz="1800" smtClean="0"/>
              <a:t>Serve each of its Tier I schools, unless the LEA demonstrates that it lacks sufficient capacity or sufficient funds.</a:t>
            </a:r>
          </a:p>
          <a:p>
            <a:pPr>
              <a:buFont typeface="Calibri" pitchFamily="34" charset="0"/>
              <a:buAutoNum type="arabicParenR"/>
            </a:pPr>
            <a:r>
              <a:rPr lang="en-US" sz="1800" smtClean="0"/>
              <a:t>Implement one of the four models in each Tier I and Tier II school the LEA has the capacity to serve.</a:t>
            </a:r>
          </a:p>
          <a:p>
            <a:pPr lvl="1"/>
            <a:r>
              <a:rPr lang="en-US" sz="1600" smtClean="0"/>
              <a:t>An LEA with nine or more Tier I and Tier II schools may not implement the transformation model in more than 50% of those schools. </a:t>
            </a:r>
          </a:p>
          <a:p>
            <a:pPr>
              <a:buFont typeface="Calibri" pitchFamily="34" charset="0"/>
              <a:buAutoNum type="arabicParenR"/>
            </a:pPr>
            <a:r>
              <a:rPr lang="en-US" sz="1800" smtClean="0"/>
              <a:t>Provide adequate resources to each Tier I and Tier II school it commits to serve in order to implement fully one of the four school intervention models.</a:t>
            </a:r>
          </a:p>
          <a:p>
            <a:pPr lvl="1"/>
            <a:r>
              <a:rPr lang="en-US" sz="1400" smtClean="0"/>
              <a:t>An LEA’s proposed budget must cover the full period of availability of SIG funds, which may be three years if the SEA or LEA has applied for and received a waiver to extend the period of availability .</a:t>
            </a:r>
          </a:p>
          <a:p>
            <a:pPr lvl="1"/>
            <a:r>
              <a:rPr lang="en-US" sz="1400" smtClean="0"/>
              <a:t>The budget for each Tier I and Tier II school the LEA commits to serve must be of sufficient size and scope to support full and effective implementation of the selected intervention.  </a:t>
            </a:r>
          </a:p>
          <a:p>
            <a:pPr lvl="1"/>
            <a:r>
              <a:rPr lang="en-US" sz="1400" smtClean="0"/>
              <a:t>The LEA may request funding for LEA-level activities that will support the implementation of a school intervention model in Tier I and Tier II schools.</a:t>
            </a:r>
            <a:endParaRPr lang="en-US" sz="1800" smtClean="0"/>
          </a:p>
          <a:p>
            <a:pPr>
              <a:buFont typeface="Calibri" pitchFamily="34" charset="0"/>
              <a:buAutoNum type="arabicParenR"/>
            </a:pPr>
            <a:r>
              <a:rPr lang="en-US" sz="1800" smtClean="0"/>
              <a:t>Establish three-year student achievement goals in reading/language arts and mathematics and hold each Tier I, II and III school accountable annually for meeting, or being on track to meet, those goals.</a:t>
            </a:r>
          </a:p>
          <a:p>
            <a:endParaRPr lang="en-US" smtClean="0"/>
          </a:p>
        </p:txBody>
      </p:sp>
      <p:sp>
        <p:nvSpPr>
          <p:cNvPr id="89090"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DF0A2903-7E71-4C8B-81EF-27C12DD2FA47}" type="slidenum">
              <a:rPr lang="en-US">
                <a:solidFill>
                  <a:srgbClr val="000000"/>
                </a:solidFill>
              </a:rPr>
              <a:pPr/>
              <a:t>13</a:t>
            </a:fld>
            <a:endParaRPr lang="en-US">
              <a:solidFill>
                <a:srgbClr val="000000"/>
              </a:solidFill>
            </a:endParaRPr>
          </a:p>
        </p:txBody>
      </p:sp>
      <p:sp>
        <p:nvSpPr>
          <p:cNvPr id="2" name="Title 1"/>
          <p:cNvSpPr>
            <a:spLocks noGrp="1"/>
          </p:cNvSpPr>
          <p:nvPr>
            <p:ph type="title"/>
          </p:nvPr>
        </p:nvSpPr>
        <p:spPr>
          <a:xfrm>
            <a:off x="457200" y="0"/>
            <a:ext cx="8229600" cy="1143000"/>
          </a:xfrm>
        </p:spPr>
        <p:txBody>
          <a:bodyPr/>
          <a:lstStyle/>
          <a:p>
            <a:pPr algn="ctr" fontAlgn="auto">
              <a:spcAft>
                <a:spcPts val="0"/>
              </a:spcAft>
              <a:defRPr/>
            </a:pPr>
            <a:r>
              <a:rPr lang="en-US" sz="4400" cap="small" dirty="0" smtClean="0"/>
              <a:t>LEA Role</a:t>
            </a:r>
            <a:endParaRPr lang="en-US" sz="4400" cap="small"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marL="312738" lvl="1" indent="-255588" fontAlgn="auto">
              <a:spcBef>
                <a:spcPts val="324"/>
              </a:spcBef>
              <a:spcAft>
                <a:spcPts val="0"/>
              </a:spcAft>
              <a:buFont typeface="Verdana"/>
              <a:buNone/>
              <a:defRPr/>
            </a:pPr>
            <a:r>
              <a:rPr lang="en-US" sz="2400" dirty="0" smtClean="0"/>
              <a:t>Through its SIG application, an SEA may request ED to grant a waiver of one or more of the following provisions:</a:t>
            </a:r>
          </a:p>
          <a:p>
            <a:pPr marL="312738" lvl="1" indent="-255588" fontAlgn="auto">
              <a:spcBef>
                <a:spcPts val="324"/>
              </a:spcBef>
              <a:spcAft>
                <a:spcPts val="0"/>
              </a:spcAft>
              <a:buFont typeface="Verdana"/>
              <a:buNone/>
              <a:defRPr/>
            </a:pPr>
            <a:endParaRPr lang="en-US" sz="2400" dirty="0" smtClean="0"/>
          </a:p>
          <a:p>
            <a:pPr marL="312738" lvl="1" indent="-255588" fontAlgn="auto">
              <a:spcBef>
                <a:spcPts val="324"/>
              </a:spcBef>
              <a:spcAft>
                <a:spcPts val="0"/>
              </a:spcAft>
              <a:buFont typeface="Wingdings" pitchFamily="2" charset="2"/>
              <a:buChar char="§"/>
              <a:defRPr/>
            </a:pPr>
            <a:r>
              <a:rPr lang="en-US" sz="2000" dirty="0" smtClean="0"/>
              <a:t>Section 421(b) of the General Education Provisions Act to extend the period of availability of SIG funds for the SEA and all of its LEAs to September 30, 2013.</a:t>
            </a:r>
          </a:p>
          <a:p>
            <a:pPr marL="312738" lvl="1" indent="-255588" fontAlgn="auto">
              <a:spcBef>
                <a:spcPts val="324"/>
              </a:spcBef>
              <a:spcAft>
                <a:spcPts val="0"/>
              </a:spcAft>
              <a:buFont typeface="Wingdings" pitchFamily="2" charset="2"/>
              <a:buChar char="§"/>
              <a:defRPr/>
            </a:pPr>
            <a:r>
              <a:rPr lang="en-US" sz="2000" dirty="0" smtClean="0"/>
              <a:t>Section 1116(b)(12) of the ESEA to permit LEAs to allow their Tier I schools that will implement a turnaround or restart model to “start over” in the school improvement timeline.</a:t>
            </a:r>
          </a:p>
          <a:p>
            <a:pPr marL="312738" lvl="1" indent="-255588" fontAlgn="auto">
              <a:spcBef>
                <a:spcPts val="324"/>
              </a:spcBef>
              <a:spcAft>
                <a:spcPts val="0"/>
              </a:spcAft>
              <a:buFont typeface="Wingdings" pitchFamily="2" charset="2"/>
              <a:buChar char="§"/>
              <a:defRPr/>
            </a:pPr>
            <a:r>
              <a:rPr lang="en-US" sz="2000" dirty="0" smtClean="0"/>
              <a:t>Section 1114(a)(1) of the ESEA to permit LEAs to implement a </a:t>
            </a:r>
            <a:r>
              <a:rPr lang="en-US" sz="2000" dirty="0" err="1" smtClean="0"/>
              <a:t>schoolwide</a:t>
            </a:r>
            <a:r>
              <a:rPr lang="en-US" sz="2000" dirty="0" smtClean="0"/>
              <a:t> program in a Tier I school that does not meet the 40 percent poverty eligibility threshold.</a:t>
            </a:r>
          </a:p>
          <a:p>
            <a:pPr marL="312738" lvl="1" indent="-255588" fontAlgn="auto">
              <a:spcBef>
                <a:spcPts val="324"/>
              </a:spcBef>
              <a:spcAft>
                <a:spcPts val="0"/>
              </a:spcAft>
              <a:buFont typeface="Wingdings" pitchFamily="2" charset="2"/>
              <a:buChar char="§"/>
              <a:defRPr/>
            </a:pPr>
            <a:endParaRPr lang="en-US" sz="2000" dirty="0" smtClean="0"/>
          </a:p>
          <a:p>
            <a:pPr marL="56706" indent="0" fontAlgn="auto">
              <a:spcAft>
                <a:spcPts val="0"/>
              </a:spcAft>
              <a:buFont typeface="Wingdings 3"/>
              <a:buNone/>
              <a:defRPr/>
            </a:pPr>
            <a:r>
              <a:rPr lang="en-US" sz="2400" dirty="0" smtClean="0"/>
              <a:t>If an SEA does not request one or more of these waivers on behalf of its LEAs, an LEA may request a waiver.  Please confirm whether your SEA has requested any waivers before requesting them directly. </a:t>
            </a:r>
          </a:p>
        </p:txBody>
      </p:sp>
      <p:sp>
        <p:nvSpPr>
          <p:cNvPr id="91138"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26BDE8A-2711-4AF2-8416-E9A3BAD53895}" type="slidenum">
              <a:rPr lang="en-US">
                <a:solidFill>
                  <a:srgbClr val="000000"/>
                </a:solidFill>
              </a:rPr>
              <a:pPr/>
              <a:t>14</a:t>
            </a:fld>
            <a:endParaRPr lang="en-US">
              <a:solidFill>
                <a:srgbClr val="000000"/>
              </a:solidFill>
            </a:endParaRPr>
          </a:p>
        </p:txBody>
      </p:sp>
      <p:sp>
        <p:nvSpPr>
          <p:cNvPr id="2" name="Title 1"/>
          <p:cNvSpPr>
            <a:spLocks noGrp="1"/>
          </p:cNvSpPr>
          <p:nvPr>
            <p:ph type="title"/>
          </p:nvPr>
        </p:nvSpPr>
        <p:spPr/>
        <p:txBody>
          <a:bodyPr/>
          <a:lstStyle/>
          <a:p>
            <a:pPr algn="ctr" fontAlgn="auto">
              <a:spcAft>
                <a:spcPts val="0"/>
              </a:spcAft>
              <a:defRPr/>
            </a:pPr>
            <a:r>
              <a:rPr lang="en-US" dirty="0" smtClean="0"/>
              <a:t> </a:t>
            </a:r>
            <a:r>
              <a:rPr lang="en-US" sz="4400" cap="small" dirty="0" smtClean="0"/>
              <a:t>Waivers</a:t>
            </a:r>
            <a:endParaRPr lang="en-US" sz="4400" cap="small"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pPr algn="ctr" fontAlgn="auto">
              <a:spcAft>
                <a:spcPts val="0"/>
              </a:spcAft>
              <a:defRPr/>
            </a:pPr>
            <a:r>
              <a:rPr lang="en-US" cap="small" dirty="0" smtClean="0"/>
              <a:t>Timeline</a:t>
            </a:r>
            <a:endParaRPr lang="en-US" cap="small" dirty="0"/>
          </a:p>
        </p:txBody>
      </p:sp>
      <p:sp>
        <p:nvSpPr>
          <p:cNvPr id="92163"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A4F97B61-F49F-425C-8E7F-1485D4C2FBC2}" type="slidenum">
              <a:rPr lang="en-US">
                <a:solidFill>
                  <a:srgbClr val="000000"/>
                </a:solidFill>
              </a:rPr>
              <a:pPr/>
              <a:t>15</a:t>
            </a:fld>
            <a:endParaRPr lang="en-US">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sz="4400" cap="small" dirty="0" smtClean="0"/>
              <a:t>Additional Information </a:t>
            </a:r>
            <a:endParaRPr lang="en-US" sz="4400" cap="small" dirty="0"/>
          </a:p>
        </p:txBody>
      </p:sp>
      <p:sp>
        <p:nvSpPr>
          <p:cNvPr id="94210" name="Content Placeholder 2"/>
          <p:cNvSpPr>
            <a:spLocks noGrp="1"/>
          </p:cNvSpPr>
          <p:nvPr>
            <p:ph idx="1"/>
          </p:nvPr>
        </p:nvSpPr>
        <p:spPr>
          <a:xfrm>
            <a:off x="457200" y="1600200"/>
            <a:ext cx="8229600" cy="4800600"/>
          </a:xfrm>
        </p:spPr>
        <p:txBody>
          <a:bodyPr/>
          <a:lstStyle/>
          <a:p>
            <a:pPr>
              <a:buFont typeface="Wingdings 3" pitchFamily="18" charset="2"/>
              <a:buNone/>
            </a:pPr>
            <a:r>
              <a:rPr lang="en-US" sz="2400" b="1" smtClean="0">
                <a:hlinkClick r:id="rId3"/>
              </a:rPr>
              <a:t>http://www.ed.gov/programs/sif/index.html</a:t>
            </a:r>
            <a:endParaRPr lang="en-US" sz="2400" b="1" smtClean="0"/>
          </a:p>
          <a:p>
            <a:pPr>
              <a:buFont typeface="Wingdings 3" pitchFamily="18" charset="2"/>
              <a:buNone/>
            </a:pPr>
            <a:endParaRPr lang="en-US" sz="2400" b="1" smtClean="0"/>
          </a:p>
          <a:p>
            <a:r>
              <a:rPr lang="en-US" sz="2400" b="1" smtClean="0"/>
              <a:t>School Improvement Grant Guidance (FAQs)</a:t>
            </a:r>
          </a:p>
          <a:p>
            <a:r>
              <a:rPr lang="en-US" sz="2400" b="1" smtClean="0"/>
              <a:t>Final Requirements</a:t>
            </a:r>
          </a:p>
          <a:p>
            <a:r>
              <a:rPr lang="en-US" sz="2400" b="1" smtClean="0"/>
              <a:t>SEA Application</a:t>
            </a:r>
          </a:p>
          <a:p>
            <a:r>
              <a:rPr lang="en-US" sz="2400" b="1" smtClean="0"/>
              <a:t>Fact sheets</a:t>
            </a:r>
          </a:p>
          <a:p>
            <a:r>
              <a:rPr lang="en-US" sz="2400" b="1" smtClean="0"/>
              <a:t>State by State budget tables</a:t>
            </a:r>
          </a:p>
          <a:p>
            <a:pPr>
              <a:buFont typeface="Wingdings 3" pitchFamily="18" charset="2"/>
              <a:buNone/>
            </a:pPr>
            <a:endParaRPr lang="en-US" sz="2400" b="1" smtClean="0"/>
          </a:p>
          <a:p>
            <a:pPr>
              <a:buFont typeface="Wingdings 3" pitchFamily="18" charset="2"/>
              <a:buNone/>
            </a:pPr>
            <a:r>
              <a:rPr lang="en-US" sz="2400" b="1" smtClean="0"/>
              <a:t>Contact:	Carlas McCauley, </a:t>
            </a:r>
            <a:r>
              <a:rPr lang="en-US" sz="2400" b="1" smtClean="0">
                <a:hlinkClick r:id="rId4"/>
              </a:rPr>
              <a:t>Carlas.McCauley@ed.gov</a:t>
            </a:r>
            <a:endParaRPr lang="en-US" sz="2400" b="1" smtClean="0"/>
          </a:p>
          <a:p>
            <a:pPr>
              <a:buFont typeface="Wingdings 3" pitchFamily="18" charset="2"/>
              <a:buNone/>
            </a:pPr>
            <a:r>
              <a:rPr lang="en-US" sz="2400" b="1" smtClean="0"/>
              <a:t>			202-260-0824</a:t>
            </a:r>
          </a:p>
          <a:p>
            <a:pPr>
              <a:buFont typeface="Wingdings 3" pitchFamily="18" charset="2"/>
              <a:buNone/>
            </a:pPr>
            <a:endParaRPr lang="en-US" sz="2400" b="1" smtClean="0"/>
          </a:p>
        </p:txBody>
      </p:sp>
      <p:sp>
        <p:nvSpPr>
          <p:cNvPr id="94211"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0DFC015-62A2-4846-BFBF-A583A25FC70F}" type="slidenum">
              <a:rPr lang="en-US">
                <a:solidFill>
                  <a:srgbClr val="000000"/>
                </a:solidFill>
              </a:rPr>
              <a:pPr/>
              <a:t>16</a:t>
            </a:fld>
            <a:endParaRPr lang="en-US">
              <a:solidFill>
                <a:srgbClr val="0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4"/>
          <p:cNvSpPr>
            <a:spLocks noGrp="1"/>
          </p:cNvSpPr>
          <p:nvPr>
            <p:ph type="ctrTitle"/>
          </p:nvPr>
        </p:nvSpPr>
        <p:spPr>
          <a:xfrm>
            <a:off x="1447800" y="1600200"/>
            <a:ext cx="7010400" cy="1470025"/>
          </a:xfrm>
        </p:spPr>
        <p:txBody>
          <a:bodyPr rtlCol="0"/>
          <a:lstStyle/>
          <a:p>
            <a:pPr eaLnBrk="1" fontAlgn="auto" hangingPunct="1">
              <a:spcAft>
                <a:spcPts val="0"/>
              </a:spcAft>
              <a:defRPr/>
            </a:pPr>
            <a:r>
              <a:rPr lang="en-US" sz="3600" dirty="0" smtClean="0">
                <a:solidFill>
                  <a:schemeClr val="tx1">
                    <a:lumMod val="75000"/>
                    <a:lumOff val="25000"/>
                  </a:schemeClr>
                </a:solidFill>
                <a:latin typeface="Arial" pitchFamily="34" charset="0"/>
              </a:rPr>
              <a:t>High School Improvement  Opportunities</a:t>
            </a:r>
            <a:endParaRPr lang="en-US" sz="3600" dirty="0">
              <a:solidFill>
                <a:schemeClr val="tx1">
                  <a:lumMod val="75000"/>
                  <a:lumOff val="25000"/>
                </a:schemeClr>
              </a:solidFill>
              <a:latin typeface="Arial" pitchFamily="34" charset="0"/>
            </a:endParaRPr>
          </a:p>
        </p:txBody>
      </p:sp>
      <p:sp>
        <p:nvSpPr>
          <p:cNvPr id="96258" name="Slide Number Placeholder 3"/>
          <p:cNvSpPr txBox="1">
            <a:spLocks/>
          </p:cNvSpPr>
          <p:nvPr/>
        </p:nvSpPr>
        <p:spPr bwMode="auto">
          <a:xfrm>
            <a:off x="6727825" y="6492875"/>
            <a:ext cx="1919288" cy="365125"/>
          </a:xfrm>
          <a:prstGeom prst="rect">
            <a:avLst/>
          </a:prstGeom>
          <a:noFill/>
          <a:ln w="9525">
            <a:noFill/>
            <a:miter lim="800000"/>
            <a:headEnd/>
            <a:tailEnd/>
          </a:ln>
        </p:spPr>
        <p:txBody>
          <a:bodyPr/>
          <a:lstStyle/>
          <a:p>
            <a:pPr algn="r"/>
            <a:fld id="{38C40679-ED92-48B5-A310-56A64ADF9E38}" type="slidenum">
              <a:rPr lang="en-US" sz="1200">
                <a:cs typeface="Arial" charset="0"/>
              </a:rPr>
              <a:pPr algn="r"/>
              <a:t>17</a:t>
            </a:fld>
            <a:endParaRPr lang="en-US" sz="1200">
              <a:cs typeface="Arial" charset="0"/>
            </a:endParaRPr>
          </a:p>
        </p:txBody>
      </p:sp>
      <p:sp>
        <p:nvSpPr>
          <p:cNvPr id="96259" name="Footer Placeholder 4"/>
          <p:cNvSpPr>
            <a:spLocks noGrp="1"/>
          </p:cNvSpPr>
          <p:nvPr>
            <p:ph type="ftr" sz="quarter" idx="10"/>
          </p:nvPr>
        </p:nvSpPr>
        <p:spPr bwMode="auto">
          <a:xfrm>
            <a:off x="3200400" y="6492875"/>
            <a:ext cx="2743200" cy="365125"/>
          </a:xfrm>
          <a:noFill/>
          <a:ln>
            <a:miter lim="800000"/>
            <a:headEnd/>
            <a:tailEnd/>
          </a:ln>
        </p:spPr>
        <p:txBody>
          <a:bodyPr wrap="square" numCol="1" anchorCtr="0" compatLnSpc="1">
            <a:prstTxWarp prst="textNoShape">
              <a:avLst/>
            </a:prstTxWarp>
          </a:bodyPr>
          <a:lstStyle/>
          <a:p>
            <a:r>
              <a:rPr lang="en-US" sz="1200" smtClean="0">
                <a:cs typeface="Arial" charset="0"/>
              </a:rPr>
              <a:t>www.betterhighschools.org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Overview</a:t>
            </a:r>
            <a:endParaRPr lang="en-US" dirty="0"/>
          </a:p>
        </p:txBody>
      </p:sp>
      <p:sp>
        <p:nvSpPr>
          <p:cNvPr id="3" name="Content Placeholder 2"/>
          <p:cNvSpPr>
            <a:spLocks noGrp="1"/>
          </p:cNvSpPr>
          <p:nvPr>
            <p:ph idx="1"/>
          </p:nvPr>
        </p:nvSpPr>
        <p:spPr/>
        <p:txBody>
          <a:bodyPr/>
          <a:lstStyle/>
          <a:p>
            <a:pPr>
              <a:defRPr/>
            </a:pPr>
            <a:r>
              <a:rPr lang="en-US" dirty="0" smtClean="0"/>
              <a:t>Coordinating the Process</a:t>
            </a:r>
          </a:p>
          <a:p>
            <a:pPr>
              <a:defRPr/>
            </a:pPr>
            <a:r>
              <a:rPr lang="en-US" dirty="0" smtClean="0"/>
              <a:t>Engaging LEA Leaders and Key Stakeholders</a:t>
            </a:r>
          </a:p>
          <a:p>
            <a:pPr>
              <a:defRPr/>
            </a:pPr>
            <a:r>
              <a:rPr lang="en-US" dirty="0" smtClean="0"/>
              <a:t>Monitoring Progress and Technical Assistance</a:t>
            </a:r>
          </a:p>
          <a:p>
            <a:pPr>
              <a:defRPr/>
            </a:pPr>
            <a:r>
              <a:rPr lang="en-US" dirty="0" smtClean="0"/>
              <a:t>SEA Theory of Action and Policy Alignment</a:t>
            </a:r>
            <a:endParaRPr lang="en-US" dirty="0"/>
          </a:p>
        </p:txBody>
      </p:sp>
      <p:sp>
        <p:nvSpPr>
          <p:cNvPr id="97283" name="Slide Number Placeholder 3"/>
          <p:cNvSpPr>
            <a:spLocks noGrp="1"/>
          </p:cNvSpPr>
          <p:nvPr>
            <p:ph type="sldNum" sz="quarter" idx="10"/>
          </p:nvPr>
        </p:nvSpPr>
        <p:spPr bwMode="auto">
          <a:xfrm>
            <a:off x="6727825" y="6492875"/>
            <a:ext cx="1919288" cy="365125"/>
          </a:xfrm>
          <a:noFill/>
          <a:ln>
            <a:miter lim="800000"/>
            <a:headEnd/>
            <a:tailEnd/>
          </a:ln>
        </p:spPr>
        <p:txBody>
          <a:bodyPr wrap="square" numCol="1" anchorCtr="0" compatLnSpc="1">
            <a:prstTxWarp prst="textNoShape">
              <a:avLst/>
            </a:prstTxWarp>
          </a:bodyPr>
          <a:lstStyle/>
          <a:p>
            <a:fld id="{C6819F5A-F174-46B3-A3F2-A158F31A3FA5}" type="slidenum">
              <a:rPr lang="en-US" smtClean="0">
                <a:latin typeface="Arial" charset="0"/>
                <a:cs typeface="Arial" charset="0"/>
              </a:rPr>
              <a:pPr/>
              <a:t>18</a:t>
            </a:fld>
            <a:endParaRPr lang="en-US" smtClean="0">
              <a:latin typeface="Arial" charset="0"/>
              <a:cs typeface="Arial"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eaLnBrk="1" fontAlgn="auto" hangingPunct="1">
              <a:spcAft>
                <a:spcPts val="0"/>
              </a:spcAft>
              <a:defRPr/>
            </a:pPr>
            <a:r>
              <a:rPr lang="en-US" dirty="0" smtClean="0"/>
              <a:t>Coordinating the Process</a:t>
            </a:r>
            <a:endParaRPr lang="en-US" dirty="0"/>
          </a:p>
        </p:txBody>
      </p:sp>
      <p:sp>
        <p:nvSpPr>
          <p:cNvPr id="3" name="Content Placeholder 2"/>
          <p:cNvSpPr>
            <a:spLocks noGrp="1"/>
          </p:cNvSpPr>
          <p:nvPr>
            <p:ph idx="1"/>
          </p:nvPr>
        </p:nvSpPr>
        <p:spPr/>
        <p:txBody>
          <a:bodyPr rtlCol="0">
            <a:noAutofit/>
          </a:bodyPr>
          <a:lstStyle/>
          <a:p>
            <a:pPr eaLnBrk="1" fontAlgn="auto" hangingPunct="1">
              <a:spcBef>
                <a:spcPts val="1800"/>
              </a:spcBef>
              <a:spcAft>
                <a:spcPts val="0"/>
              </a:spcAft>
              <a:buFont typeface="Arial" pitchFamily="34" charset="0"/>
              <a:buChar char="•"/>
              <a:defRPr/>
            </a:pPr>
            <a:r>
              <a:rPr lang="en-US" sz="2800" dirty="0" smtClean="0"/>
              <a:t>Identify a cross-functional team from multiple SEA offices to maximize internal alignment</a:t>
            </a:r>
          </a:p>
          <a:p>
            <a:pPr eaLnBrk="1" fontAlgn="auto" hangingPunct="1">
              <a:spcBef>
                <a:spcPts val="1800"/>
              </a:spcBef>
              <a:spcAft>
                <a:spcPts val="0"/>
              </a:spcAft>
              <a:buFont typeface="Arial" pitchFamily="34" charset="0"/>
              <a:buChar char="•"/>
              <a:defRPr/>
            </a:pPr>
            <a:r>
              <a:rPr lang="en-US" sz="2800" dirty="0" smtClean="0"/>
              <a:t>Build on existing SEA Secondary School Redesign &amp; Accountability Measures and State Systems of Support</a:t>
            </a:r>
          </a:p>
          <a:p>
            <a:pPr eaLnBrk="1" fontAlgn="auto" hangingPunct="1">
              <a:spcBef>
                <a:spcPts val="1800"/>
              </a:spcBef>
              <a:spcAft>
                <a:spcPts val="0"/>
              </a:spcAft>
              <a:buFont typeface="Arial" pitchFamily="34" charset="0"/>
              <a:buChar char="•"/>
              <a:defRPr/>
            </a:pPr>
            <a:r>
              <a:rPr lang="en-US" sz="2800" dirty="0" smtClean="0"/>
              <a:t>Focus on high school achievement</a:t>
            </a:r>
          </a:p>
          <a:p>
            <a:pPr eaLnBrk="1" fontAlgn="auto" hangingPunct="1">
              <a:spcBef>
                <a:spcPts val="1800"/>
              </a:spcBef>
              <a:spcAft>
                <a:spcPts val="0"/>
              </a:spcAft>
              <a:buFont typeface="Arial" pitchFamily="34" charset="0"/>
              <a:buChar char="•"/>
              <a:defRPr/>
            </a:pPr>
            <a:r>
              <a:rPr lang="en-US" sz="2800" dirty="0" smtClean="0"/>
              <a:t>Stress consistency, coherence, and collaboration across ARRA initiatives</a:t>
            </a:r>
          </a:p>
          <a:p>
            <a:pPr eaLnBrk="1" fontAlgn="auto" hangingPunct="1">
              <a:spcBef>
                <a:spcPts val="1800"/>
              </a:spcBef>
              <a:spcAft>
                <a:spcPts val="0"/>
              </a:spcAft>
              <a:buFont typeface="Arial" pitchFamily="34" charset="0"/>
              <a:buChar char="•"/>
              <a:defRPr/>
            </a:pPr>
            <a:endParaRPr lang="en-US" sz="2800" dirty="0"/>
          </a:p>
        </p:txBody>
      </p:sp>
      <p:sp>
        <p:nvSpPr>
          <p:cNvPr id="98307" name="Footer Placeholder 4"/>
          <p:cNvSpPr>
            <a:spLocks noGrp="1"/>
          </p:cNvSpPr>
          <p:nvPr>
            <p:ph type="ftr" sz="quarter" idx="11"/>
          </p:nvPr>
        </p:nvSpPr>
        <p:spPr bwMode="auto">
          <a:xfrm>
            <a:off x="2819400" y="6492875"/>
            <a:ext cx="2743200" cy="365125"/>
          </a:xfrm>
          <a:noFill/>
          <a:ln>
            <a:miter lim="800000"/>
            <a:headEnd/>
            <a:tailEnd/>
          </a:ln>
        </p:spPr>
        <p:txBody>
          <a:bodyPr wrap="square" numCol="1" anchorCtr="0" compatLnSpc="1">
            <a:prstTxWarp prst="textNoShape">
              <a:avLst/>
            </a:prstTxWarp>
          </a:bodyPr>
          <a:lstStyle/>
          <a:p>
            <a:pPr algn="r"/>
            <a:r>
              <a:rPr lang="en-US" smtClean="0">
                <a:cs typeface="Arial" charset="0"/>
              </a:rPr>
              <a:t>www.betterhighschools.org</a:t>
            </a:r>
          </a:p>
        </p:txBody>
      </p:sp>
      <p:sp>
        <p:nvSpPr>
          <p:cNvPr id="98308" name="Slide Number Placeholder 3"/>
          <p:cNvSpPr>
            <a:spLocks noGrp="1"/>
          </p:cNvSpPr>
          <p:nvPr>
            <p:ph type="sldNum" sz="quarter" idx="10"/>
          </p:nvPr>
        </p:nvSpPr>
        <p:spPr bwMode="auto">
          <a:xfrm>
            <a:off x="6727825" y="6492875"/>
            <a:ext cx="1919288" cy="365125"/>
          </a:xfrm>
          <a:noFill/>
          <a:ln>
            <a:miter lim="800000"/>
            <a:headEnd/>
            <a:tailEnd/>
          </a:ln>
        </p:spPr>
        <p:txBody>
          <a:bodyPr wrap="square" numCol="1" anchorCtr="0" compatLnSpc="1">
            <a:prstTxWarp prst="textNoShape">
              <a:avLst/>
            </a:prstTxWarp>
          </a:bodyPr>
          <a:lstStyle/>
          <a:p>
            <a:fld id="{DE4C7056-6BB4-4D7C-B8FA-28AE9579C838}" type="slidenum">
              <a:rPr lang="en-US" smtClean="0">
                <a:latin typeface="Arial" charset="0"/>
                <a:cs typeface="Arial" charset="0"/>
              </a:rPr>
              <a:pPr/>
              <a:t>19</a:t>
            </a:fld>
            <a:endParaRPr lang="en-US" smtClean="0">
              <a:latin typeface="Arial" charset="0"/>
              <a:cs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US" dirty="0" smtClean="0"/>
              <a:t>School Improvement Grant</a:t>
            </a:r>
            <a:endParaRPr lang="en-US" dirty="0"/>
          </a:p>
        </p:txBody>
      </p:sp>
      <p:sp>
        <p:nvSpPr>
          <p:cNvPr id="68610" name="Subtitle 2"/>
          <p:cNvSpPr>
            <a:spLocks noGrp="1"/>
          </p:cNvSpPr>
          <p:nvPr>
            <p:ph type="subTitle" idx="1"/>
          </p:nvPr>
        </p:nvSpPr>
        <p:spPr>
          <a:xfrm>
            <a:off x="685800" y="3611563"/>
            <a:ext cx="7772400" cy="1200150"/>
          </a:xfrm>
        </p:spPr>
        <p:txBody>
          <a:bodyPr/>
          <a:lstStyle/>
          <a:p>
            <a:pPr marR="0"/>
            <a:r>
              <a:rPr lang="en-US" smtClean="0"/>
              <a:t>Local Implementation</a:t>
            </a:r>
          </a:p>
        </p:txBody>
      </p:sp>
      <p:sp>
        <p:nvSpPr>
          <p:cNvPr id="68611"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E63030A-3879-43DE-BC15-1F20F7621F44}" type="slidenum">
              <a:rPr lang="en-US"/>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eaLnBrk="1" fontAlgn="auto" hangingPunct="1">
              <a:spcAft>
                <a:spcPts val="0"/>
              </a:spcAft>
              <a:defRPr/>
            </a:pPr>
            <a:r>
              <a:rPr lang="en-US" dirty="0" smtClean="0"/>
              <a:t>Engaging LEA Leaders &amp; Key Stakeholders</a:t>
            </a:r>
            <a:endParaRPr lang="en-US" dirty="0"/>
          </a:p>
        </p:txBody>
      </p:sp>
      <p:sp>
        <p:nvSpPr>
          <p:cNvPr id="3" name="Content Placeholder 2"/>
          <p:cNvSpPr>
            <a:spLocks noGrp="1"/>
          </p:cNvSpPr>
          <p:nvPr>
            <p:ph idx="1"/>
          </p:nvPr>
        </p:nvSpPr>
        <p:spPr>
          <a:xfrm>
            <a:off x="1066800" y="1600200"/>
            <a:ext cx="7620000" cy="4525963"/>
          </a:xfrm>
        </p:spPr>
        <p:txBody>
          <a:bodyPr rtlCol="0">
            <a:normAutofit fontScale="92500" lnSpcReduction="10000"/>
          </a:bodyPr>
          <a:lstStyle/>
          <a:p>
            <a:pPr eaLnBrk="1" fontAlgn="auto" hangingPunct="1">
              <a:spcAft>
                <a:spcPts val="0"/>
              </a:spcAft>
              <a:buFont typeface="Arial" pitchFamily="34" charset="0"/>
              <a:buChar char="•"/>
              <a:defRPr/>
            </a:pPr>
            <a:r>
              <a:rPr lang="en-US" dirty="0" smtClean="0"/>
              <a:t>Invite LEA leaders &amp; key stakeholders in constructing evaluation criteria</a:t>
            </a:r>
          </a:p>
          <a:p>
            <a:pPr eaLnBrk="1" fontAlgn="auto" hangingPunct="1">
              <a:spcAft>
                <a:spcPts val="0"/>
              </a:spcAft>
              <a:buFont typeface="Arial" pitchFamily="34" charset="0"/>
              <a:buChar char="•"/>
              <a:defRPr/>
            </a:pPr>
            <a:r>
              <a:rPr lang="en-US" dirty="0" smtClean="0"/>
              <a:t>Develop common framework for SIG resources across selected intervention strategies</a:t>
            </a:r>
          </a:p>
          <a:p>
            <a:pPr eaLnBrk="1" fontAlgn="auto" hangingPunct="1">
              <a:spcAft>
                <a:spcPts val="0"/>
              </a:spcAft>
              <a:buFont typeface="Arial" pitchFamily="34" charset="0"/>
              <a:buChar char="•"/>
              <a:defRPr/>
            </a:pPr>
            <a:r>
              <a:rPr lang="en-US" dirty="0" smtClean="0"/>
              <a:t>Leverage implementation of research, innovation &amp; best practices for high schools</a:t>
            </a:r>
          </a:p>
          <a:p>
            <a:pPr eaLnBrk="1" fontAlgn="auto" hangingPunct="1">
              <a:spcAft>
                <a:spcPts val="0"/>
              </a:spcAft>
              <a:buFont typeface="Arial" pitchFamily="34" charset="0"/>
              <a:buChar char="•"/>
              <a:defRPr/>
            </a:pPr>
            <a:r>
              <a:rPr lang="en-US" dirty="0" smtClean="0"/>
              <a:t>Build culture of two-way communications &amp; shared accountability</a:t>
            </a:r>
            <a:endParaRPr lang="en-US" dirty="0"/>
          </a:p>
        </p:txBody>
      </p:sp>
      <p:sp>
        <p:nvSpPr>
          <p:cNvPr id="100355" name="Footer Placeholder 4"/>
          <p:cNvSpPr>
            <a:spLocks noGrp="1"/>
          </p:cNvSpPr>
          <p:nvPr>
            <p:ph type="ftr" sz="quarter" idx="11"/>
          </p:nvPr>
        </p:nvSpPr>
        <p:spPr bwMode="auto">
          <a:xfrm>
            <a:off x="2819400" y="6492875"/>
            <a:ext cx="2743200" cy="365125"/>
          </a:xfrm>
          <a:noFill/>
          <a:ln>
            <a:miter lim="800000"/>
            <a:headEnd/>
            <a:tailEnd/>
          </a:ln>
        </p:spPr>
        <p:txBody>
          <a:bodyPr wrap="square" numCol="1" anchorCtr="0" compatLnSpc="1">
            <a:prstTxWarp prst="textNoShape">
              <a:avLst/>
            </a:prstTxWarp>
          </a:bodyPr>
          <a:lstStyle/>
          <a:p>
            <a:pPr algn="r"/>
            <a:r>
              <a:rPr lang="en-US" smtClean="0">
                <a:cs typeface="Arial" charset="0"/>
              </a:rPr>
              <a:t>www.betterhighschools.org</a:t>
            </a:r>
          </a:p>
        </p:txBody>
      </p:sp>
      <p:sp>
        <p:nvSpPr>
          <p:cNvPr id="100356" name="Slide Number Placeholder 3"/>
          <p:cNvSpPr>
            <a:spLocks noGrp="1"/>
          </p:cNvSpPr>
          <p:nvPr>
            <p:ph type="sldNum" sz="quarter" idx="10"/>
          </p:nvPr>
        </p:nvSpPr>
        <p:spPr bwMode="auto">
          <a:xfrm>
            <a:off x="6727825" y="6492875"/>
            <a:ext cx="1919288" cy="365125"/>
          </a:xfrm>
          <a:noFill/>
          <a:ln>
            <a:miter lim="800000"/>
            <a:headEnd/>
            <a:tailEnd/>
          </a:ln>
        </p:spPr>
        <p:txBody>
          <a:bodyPr wrap="square" numCol="1" anchorCtr="0" compatLnSpc="1">
            <a:prstTxWarp prst="textNoShape">
              <a:avLst/>
            </a:prstTxWarp>
          </a:bodyPr>
          <a:lstStyle/>
          <a:p>
            <a:fld id="{D3A12023-C4F9-483B-968E-0B40C5BB7BB0}" type="slidenum">
              <a:rPr lang="en-US" smtClean="0">
                <a:latin typeface="Arial" charset="0"/>
                <a:cs typeface="Arial" charset="0"/>
              </a:rPr>
              <a:pPr/>
              <a:t>20</a:t>
            </a:fld>
            <a:endParaRPr lang="en-US" smtClean="0">
              <a:latin typeface="Arial" charset="0"/>
              <a:cs typeface="Arial"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eaLnBrk="1" fontAlgn="auto" hangingPunct="1">
              <a:spcAft>
                <a:spcPts val="0"/>
              </a:spcAft>
              <a:defRPr/>
            </a:pPr>
            <a:r>
              <a:rPr lang="en-US" dirty="0" smtClean="0"/>
              <a:t>Monitoring Progress &amp; Technical Assistance</a:t>
            </a:r>
            <a:endParaRPr lang="en-US" dirty="0"/>
          </a:p>
        </p:txBody>
      </p:sp>
      <p:sp>
        <p:nvSpPr>
          <p:cNvPr id="3" name="Content Placeholder 2"/>
          <p:cNvSpPr>
            <a:spLocks noGrp="1"/>
          </p:cNvSpPr>
          <p:nvPr>
            <p:ph idx="1"/>
          </p:nvPr>
        </p:nvSpPr>
        <p:spPr>
          <a:xfrm>
            <a:off x="1143000" y="1600200"/>
            <a:ext cx="7696200" cy="4525963"/>
          </a:xfrm>
        </p:spPr>
        <p:txBody>
          <a:bodyPr rtlCol="0">
            <a:noAutofit/>
          </a:bodyPr>
          <a:lstStyle/>
          <a:p>
            <a:pPr eaLnBrk="1" fontAlgn="auto" hangingPunct="1">
              <a:spcBef>
                <a:spcPts val="1200"/>
              </a:spcBef>
              <a:spcAft>
                <a:spcPts val="0"/>
              </a:spcAft>
              <a:buFont typeface="Arial" pitchFamily="34" charset="0"/>
              <a:buChar char="•"/>
              <a:defRPr/>
            </a:pPr>
            <a:r>
              <a:rPr lang="en-US" dirty="0" smtClean="0"/>
              <a:t>Identify process for SEA to monitor across multiple districts</a:t>
            </a:r>
          </a:p>
          <a:p>
            <a:pPr eaLnBrk="1" fontAlgn="auto" hangingPunct="1">
              <a:spcBef>
                <a:spcPts val="1200"/>
              </a:spcBef>
              <a:spcAft>
                <a:spcPts val="0"/>
              </a:spcAft>
              <a:buFont typeface="Arial" pitchFamily="34" charset="0"/>
              <a:buChar char="•"/>
              <a:defRPr/>
            </a:pPr>
            <a:r>
              <a:rPr lang="en-US" dirty="0" smtClean="0"/>
              <a:t>Construct rubric to assess district core capabilities to support each high school</a:t>
            </a:r>
          </a:p>
          <a:p>
            <a:pPr eaLnBrk="1" fontAlgn="auto" hangingPunct="1">
              <a:spcBef>
                <a:spcPts val="1200"/>
              </a:spcBef>
              <a:spcAft>
                <a:spcPts val="0"/>
              </a:spcAft>
              <a:buFont typeface="Arial" pitchFamily="34" charset="0"/>
              <a:buChar char="•"/>
              <a:defRPr/>
            </a:pPr>
            <a:r>
              <a:rPr lang="en-US" dirty="0" smtClean="0"/>
              <a:t>Ensure clarity of evaluation expectations</a:t>
            </a:r>
          </a:p>
          <a:p>
            <a:pPr eaLnBrk="1" fontAlgn="auto" hangingPunct="1">
              <a:spcBef>
                <a:spcPts val="1200"/>
              </a:spcBef>
              <a:spcAft>
                <a:spcPts val="0"/>
              </a:spcAft>
              <a:buFont typeface="Arial" pitchFamily="34" charset="0"/>
              <a:buChar char="•"/>
              <a:defRPr/>
            </a:pPr>
            <a:r>
              <a:rPr lang="en-US" dirty="0" smtClean="0"/>
              <a:t>Specify SEA technical assistance role</a:t>
            </a:r>
          </a:p>
          <a:p>
            <a:pPr eaLnBrk="1" fontAlgn="auto" hangingPunct="1">
              <a:spcBef>
                <a:spcPts val="1200"/>
              </a:spcBef>
              <a:spcAft>
                <a:spcPts val="0"/>
              </a:spcAft>
              <a:buFont typeface="Arial" pitchFamily="34" charset="0"/>
              <a:buChar char="•"/>
              <a:defRPr/>
            </a:pPr>
            <a:r>
              <a:rPr lang="en-US" dirty="0" smtClean="0"/>
              <a:t>Develop a “mutual support agreement” </a:t>
            </a:r>
            <a:endParaRPr lang="en-US" dirty="0"/>
          </a:p>
        </p:txBody>
      </p:sp>
      <p:sp>
        <p:nvSpPr>
          <p:cNvPr id="101379" name="Footer Placeholder 4"/>
          <p:cNvSpPr>
            <a:spLocks noGrp="1"/>
          </p:cNvSpPr>
          <p:nvPr>
            <p:ph type="ftr" sz="quarter" idx="11"/>
          </p:nvPr>
        </p:nvSpPr>
        <p:spPr bwMode="auto">
          <a:xfrm>
            <a:off x="2819400" y="6492875"/>
            <a:ext cx="2743200" cy="365125"/>
          </a:xfrm>
          <a:noFill/>
          <a:ln>
            <a:miter lim="800000"/>
            <a:headEnd/>
            <a:tailEnd/>
          </a:ln>
        </p:spPr>
        <p:txBody>
          <a:bodyPr wrap="square" numCol="1" anchorCtr="0" compatLnSpc="1">
            <a:prstTxWarp prst="textNoShape">
              <a:avLst/>
            </a:prstTxWarp>
          </a:bodyPr>
          <a:lstStyle/>
          <a:p>
            <a:pPr algn="r"/>
            <a:r>
              <a:rPr lang="en-US" smtClean="0">
                <a:cs typeface="Arial" charset="0"/>
              </a:rPr>
              <a:t>www.betterhighschools.org</a:t>
            </a:r>
          </a:p>
        </p:txBody>
      </p:sp>
      <p:sp>
        <p:nvSpPr>
          <p:cNvPr id="101380" name="Slide Number Placeholder 3"/>
          <p:cNvSpPr>
            <a:spLocks noGrp="1"/>
          </p:cNvSpPr>
          <p:nvPr>
            <p:ph type="sldNum" sz="quarter" idx="10"/>
          </p:nvPr>
        </p:nvSpPr>
        <p:spPr bwMode="auto">
          <a:xfrm>
            <a:off x="6727825" y="6492875"/>
            <a:ext cx="1919288" cy="365125"/>
          </a:xfrm>
          <a:noFill/>
          <a:ln>
            <a:miter lim="800000"/>
            <a:headEnd/>
            <a:tailEnd/>
          </a:ln>
        </p:spPr>
        <p:txBody>
          <a:bodyPr wrap="square" numCol="1" anchorCtr="0" compatLnSpc="1">
            <a:prstTxWarp prst="textNoShape">
              <a:avLst/>
            </a:prstTxWarp>
          </a:bodyPr>
          <a:lstStyle/>
          <a:p>
            <a:fld id="{6B08126D-464E-4E10-A953-AABB58B19769}" type="slidenum">
              <a:rPr lang="en-US" smtClean="0">
                <a:latin typeface="Arial" charset="0"/>
                <a:cs typeface="Arial" charset="0"/>
              </a:rPr>
              <a:pPr/>
              <a:t>21</a:t>
            </a:fld>
            <a:endParaRPr lang="en-US" smtClean="0">
              <a:latin typeface="Arial" charset="0"/>
              <a:cs typeface="Arial"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eaLnBrk="1" fontAlgn="auto" hangingPunct="1">
              <a:spcAft>
                <a:spcPts val="0"/>
              </a:spcAft>
              <a:defRPr/>
            </a:pPr>
            <a:r>
              <a:rPr lang="en-US" dirty="0" smtClean="0"/>
              <a:t>SEA Theory of Action &amp; Policy Alignment</a:t>
            </a:r>
            <a:endParaRPr lang="en-US" dirty="0"/>
          </a:p>
        </p:txBody>
      </p:sp>
      <p:sp>
        <p:nvSpPr>
          <p:cNvPr id="3" name="Content Placeholder 2"/>
          <p:cNvSpPr>
            <a:spLocks noGrp="1"/>
          </p:cNvSpPr>
          <p:nvPr>
            <p:ph idx="1"/>
          </p:nvPr>
        </p:nvSpPr>
        <p:spPr>
          <a:xfrm>
            <a:off x="1295400" y="1447800"/>
            <a:ext cx="7391400" cy="4525963"/>
          </a:xfrm>
        </p:spPr>
        <p:txBody>
          <a:bodyPr rtlCol="0">
            <a:noAutofit/>
          </a:bodyPr>
          <a:lstStyle/>
          <a:p>
            <a:pPr eaLnBrk="1" fontAlgn="auto" hangingPunct="1">
              <a:spcBef>
                <a:spcPts val="1200"/>
              </a:spcBef>
              <a:spcAft>
                <a:spcPts val="0"/>
              </a:spcAft>
              <a:buFont typeface="Arial" pitchFamily="34" charset="0"/>
              <a:buChar char="•"/>
              <a:defRPr/>
            </a:pPr>
            <a:r>
              <a:rPr lang="en-US" sz="2800" dirty="0" smtClean="0"/>
              <a:t>SEAs should customize approach for district context and characteristics</a:t>
            </a:r>
          </a:p>
          <a:p>
            <a:pPr eaLnBrk="1" fontAlgn="auto" hangingPunct="1">
              <a:spcBef>
                <a:spcPts val="1200"/>
              </a:spcBef>
              <a:spcAft>
                <a:spcPts val="0"/>
              </a:spcAft>
              <a:buFont typeface="Arial" pitchFamily="34" charset="0"/>
              <a:buChar char="•"/>
              <a:defRPr/>
            </a:pPr>
            <a:r>
              <a:rPr lang="en-US" sz="2800" dirty="0" smtClean="0"/>
              <a:t>Interactive LEA/SEA process should be reflected in sub-grant process</a:t>
            </a:r>
          </a:p>
          <a:p>
            <a:pPr eaLnBrk="1" fontAlgn="auto" hangingPunct="1">
              <a:spcBef>
                <a:spcPts val="1200"/>
              </a:spcBef>
              <a:spcAft>
                <a:spcPts val="0"/>
              </a:spcAft>
              <a:buFont typeface="Arial" pitchFamily="34" charset="0"/>
              <a:buChar char="•"/>
              <a:defRPr/>
            </a:pPr>
            <a:r>
              <a:rPr lang="en-US" sz="2800" dirty="0" smtClean="0"/>
              <a:t>SEAs should address own capacity for support and technical assistance thru 5% set aside or thru purchasable services</a:t>
            </a:r>
          </a:p>
          <a:p>
            <a:pPr eaLnBrk="1" fontAlgn="auto" hangingPunct="1">
              <a:spcBef>
                <a:spcPts val="1200"/>
              </a:spcBef>
              <a:spcAft>
                <a:spcPts val="0"/>
              </a:spcAft>
              <a:buFont typeface="Arial" pitchFamily="34" charset="0"/>
              <a:buChar char="•"/>
              <a:defRPr/>
            </a:pPr>
            <a:r>
              <a:rPr lang="en-US" sz="2800" dirty="0" smtClean="0"/>
              <a:t>SIG high school protocol should be guided by published policy and guidance documents</a:t>
            </a:r>
            <a:endParaRPr lang="en-US" sz="2800" dirty="0"/>
          </a:p>
        </p:txBody>
      </p:sp>
      <p:sp>
        <p:nvSpPr>
          <p:cNvPr id="102403" name="Footer Placeholder 4"/>
          <p:cNvSpPr>
            <a:spLocks noGrp="1"/>
          </p:cNvSpPr>
          <p:nvPr>
            <p:ph type="ftr" sz="quarter" idx="11"/>
          </p:nvPr>
        </p:nvSpPr>
        <p:spPr bwMode="auto">
          <a:xfrm>
            <a:off x="2819400" y="6492875"/>
            <a:ext cx="2743200" cy="365125"/>
          </a:xfrm>
          <a:noFill/>
          <a:ln>
            <a:miter lim="800000"/>
            <a:headEnd/>
            <a:tailEnd/>
          </a:ln>
        </p:spPr>
        <p:txBody>
          <a:bodyPr wrap="square" numCol="1" anchorCtr="0" compatLnSpc="1">
            <a:prstTxWarp prst="textNoShape">
              <a:avLst/>
            </a:prstTxWarp>
          </a:bodyPr>
          <a:lstStyle/>
          <a:p>
            <a:pPr algn="r"/>
            <a:r>
              <a:rPr lang="en-US" smtClean="0">
                <a:cs typeface="Arial" charset="0"/>
              </a:rPr>
              <a:t>www.betterhighschools.org</a:t>
            </a:r>
          </a:p>
        </p:txBody>
      </p:sp>
      <p:sp>
        <p:nvSpPr>
          <p:cNvPr id="102404" name="Slide Number Placeholder 3"/>
          <p:cNvSpPr>
            <a:spLocks noGrp="1"/>
          </p:cNvSpPr>
          <p:nvPr>
            <p:ph type="sldNum" sz="quarter" idx="10"/>
          </p:nvPr>
        </p:nvSpPr>
        <p:spPr bwMode="auto">
          <a:xfrm>
            <a:off x="6727825" y="6492875"/>
            <a:ext cx="1919288" cy="365125"/>
          </a:xfrm>
          <a:noFill/>
          <a:ln>
            <a:miter lim="800000"/>
            <a:headEnd/>
            <a:tailEnd/>
          </a:ln>
        </p:spPr>
        <p:txBody>
          <a:bodyPr wrap="square" numCol="1" anchorCtr="0" compatLnSpc="1">
            <a:prstTxWarp prst="textNoShape">
              <a:avLst/>
            </a:prstTxWarp>
          </a:bodyPr>
          <a:lstStyle/>
          <a:p>
            <a:fld id="{4E8CEDB6-1022-4731-957B-42D0211ED244}" type="slidenum">
              <a:rPr lang="en-US" smtClean="0">
                <a:latin typeface="Arial" charset="0"/>
                <a:cs typeface="Arial" charset="0"/>
              </a:rPr>
              <a:pPr/>
              <a:t>22</a:t>
            </a:fld>
            <a:endParaRPr lang="en-US" smtClean="0">
              <a:latin typeface="Arial" charset="0"/>
              <a:cs typeface="Arial"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4"/>
          <p:cNvSpPr>
            <a:spLocks noGrp="1"/>
          </p:cNvSpPr>
          <p:nvPr>
            <p:ph type="ctrTitle"/>
          </p:nvPr>
        </p:nvSpPr>
        <p:spPr>
          <a:xfrm>
            <a:off x="1447800" y="1958975"/>
            <a:ext cx="7010400" cy="1470025"/>
          </a:xfrm>
        </p:spPr>
        <p:txBody>
          <a:bodyPr rtlCol="0"/>
          <a:lstStyle/>
          <a:p>
            <a:pPr eaLnBrk="1" fontAlgn="auto" hangingPunct="1">
              <a:spcAft>
                <a:spcPts val="0"/>
              </a:spcAft>
              <a:defRPr/>
            </a:pPr>
            <a:r>
              <a:rPr lang="en-US" sz="3600" dirty="0" smtClean="0">
                <a:solidFill>
                  <a:schemeClr val="tx1">
                    <a:lumMod val="75000"/>
                    <a:lumOff val="25000"/>
                  </a:schemeClr>
                </a:solidFill>
                <a:latin typeface="Arial" pitchFamily="34" charset="0"/>
              </a:rPr>
              <a:t>National High School Center Resources</a:t>
            </a:r>
            <a:endParaRPr lang="en-US" sz="3600" dirty="0">
              <a:solidFill>
                <a:schemeClr val="tx1">
                  <a:lumMod val="75000"/>
                  <a:lumOff val="25000"/>
                </a:schemeClr>
              </a:solidFill>
              <a:latin typeface="Arial" pitchFamily="34" charset="0"/>
            </a:endParaRPr>
          </a:p>
        </p:txBody>
      </p:sp>
      <p:sp>
        <p:nvSpPr>
          <p:cNvPr id="103426" name="Slide Number Placeholder 3"/>
          <p:cNvSpPr txBox="1">
            <a:spLocks/>
          </p:cNvSpPr>
          <p:nvPr/>
        </p:nvSpPr>
        <p:spPr bwMode="auto">
          <a:xfrm>
            <a:off x="6727825" y="6492875"/>
            <a:ext cx="1919288" cy="365125"/>
          </a:xfrm>
          <a:prstGeom prst="rect">
            <a:avLst/>
          </a:prstGeom>
          <a:noFill/>
          <a:ln w="9525">
            <a:noFill/>
            <a:miter lim="800000"/>
            <a:headEnd/>
            <a:tailEnd/>
          </a:ln>
        </p:spPr>
        <p:txBody>
          <a:bodyPr/>
          <a:lstStyle/>
          <a:p>
            <a:pPr algn="r"/>
            <a:fld id="{CCD35824-CEFA-4194-82B9-0A1B108D79AA}" type="slidenum">
              <a:rPr lang="en-US" sz="1200">
                <a:cs typeface="Arial" charset="0"/>
              </a:rPr>
              <a:pPr algn="r"/>
              <a:t>23</a:t>
            </a:fld>
            <a:endParaRPr lang="en-US" sz="1200">
              <a:cs typeface="Arial" charset="0"/>
            </a:endParaRPr>
          </a:p>
        </p:txBody>
      </p:sp>
      <p:sp>
        <p:nvSpPr>
          <p:cNvPr id="103427" name="Footer Placeholder 4"/>
          <p:cNvSpPr>
            <a:spLocks noGrp="1"/>
          </p:cNvSpPr>
          <p:nvPr>
            <p:ph type="ftr" sz="quarter" idx="10"/>
          </p:nvPr>
        </p:nvSpPr>
        <p:spPr bwMode="auto">
          <a:xfrm>
            <a:off x="3200400" y="6492875"/>
            <a:ext cx="2743200" cy="365125"/>
          </a:xfrm>
          <a:noFill/>
          <a:ln>
            <a:miter lim="800000"/>
            <a:headEnd/>
            <a:tailEnd/>
          </a:ln>
        </p:spPr>
        <p:txBody>
          <a:bodyPr wrap="square" numCol="1" anchorCtr="0" compatLnSpc="1">
            <a:prstTxWarp prst="textNoShape">
              <a:avLst/>
            </a:prstTxWarp>
          </a:bodyPr>
          <a:lstStyle/>
          <a:p>
            <a:r>
              <a:rPr lang="en-US" sz="1200" smtClean="0">
                <a:cs typeface="Arial" charset="0"/>
              </a:rPr>
              <a:t>www.betterhighschools.org</a:t>
            </a:r>
          </a:p>
        </p:txBody>
      </p:sp>
      <p:sp>
        <p:nvSpPr>
          <p:cNvPr id="103428" name="Rectangle 5"/>
          <p:cNvSpPr>
            <a:spLocks noChangeArrowheads="1"/>
          </p:cNvSpPr>
          <p:nvPr/>
        </p:nvSpPr>
        <p:spPr bwMode="auto">
          <a:xfrm>
            <a:off x="1066800" y="5029200"/>
            <a:ext cx="7696200" cy="461963"/>
          </a:xfrm>
          <a:prstGeom prst="rect">
            <a:avLst/>
          </a:prstGeom>
          <a:noFill/>
          <a:ln w="9525">
            <a:noFill/>
            <a:miter lim="800000"/>
            <a:headEnd/>
            <a:tailEnd/>
          </a:ln>
        </p:spPr>
        <p:txBody>
          <a:bodyPr>
            <a:spAutoFit/>
          </a:bodyPr>
          <a:lstStyle/>
          <a:p>
            <a:pPr algn="ctr"/>
            <a:r>
              <a:rPr lang="en-US" sz="2400" u="sng">
                <a:hlinkClick r:id="rId2"/>
              </a:rPr>
              <a:t>http://www.betterhighschools.org/ARRA/SIG.asp</a:t>
            </a:r>
            <a:endParaRPr lang="en-US" sz="2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eaLnBrk="1" fontAlgn="auto" hangingPunct="1">
              <a:spcAft>
                <a:spcPts val="0"/>
              </a:spcAft>
              <a:defRPr/>
            </a:pPr>
            <a:r>
              <a:rPr lang="en-US" dirty="0" smtClean="0"/>
              <a:t>National High School Center Resources</a:t>
            </a:r>
            <a:endParaRPr lang="en-US" dirty="0"/>
          </a:p>
        </p:txBody>
      </p:sp>
      <p:sp>
        <p:nvSpPr>
          <p:cNvPr id="3" name="Content Placeholder 2"/>
          <p:cNvSpPr>
            <a:spLocks noGrp="1"/>
          </p:cNvSpPr>
          <p:nvPr>
            <p:ph idx="1"/>
          </p:nvPr>
        </p:nvSpPr>
        <p:spPr>
          <a:xfrm>
            <a:off x="1524000" y="1828800"/>
            <a:ext cx="7391400" cy="4525963"/>
          </a:xfrm>
        </p:spPr>
        <p:txBody>
          <a:bodyPr rtlCol="0">
            <a:normAutofit/>
          </a:bodyPr>
          <a:lstStyle/>
          <a:p>
            <a:pPr eaLnBrk="1" fontAlgn="auto" hangingPunct="1">
              <a:spcBef>
                <a:spcPts val="2400"/>
              </a:spcBef>
              <a:spcAft>
                <a:spcPts val="0"/>
              </a:spcAft>
              <a:buFont typeface="Arial" pitchFamily="34" charset="0"/>
              <a:buChar char="•"/>
              <a:defRPr/>
            </a:pPr>
            <a:r>
              <a:rPr lang="en-US" sz="3000" dirty="0" smtClean="0"/>
              <a:t>Eight Elements of High School Improvement: A Mapping Framework</a:t>
            </a:r>
          </a:p>
          <a:p>
            <a:pPr eaLnBrk="1" fontAlgn="auto" hangingPunct="1">
              <a:spcBef>
                <a:spcPts val="2400"/>
              </a:spcBef>
              <a:spcAft>
                <a:spcPts val="0"/>
              </a:spcAft>
              <a:buFont typeface="Arial" pitchFamily="34" charset="0"/>
              <a:buChar char="•"/>
              <a:defRPr/>
            </a:pPr>
            <a:r>
              <a:rPr lang="en-US" sz="3000" dirty="0" smtClean="0"/>
              <a:t>A Coherent Approach to High School Improvement: A Needs Assessment Tool</a:t>
            </a:r>
          </a:p>
          <a:p>
            <a:pPr eaLnBrk="1" fontAlgn="auto" hangingPunct="1">
              <a:spcBef>
                <a:spcPts val="2400"/>
              </a:spcBef>
              <a:spcAft>
                <a:spcPts val="0"/>
              </a:spcAft>
              <a:buFont typeface="Arial" pitchFamily="34" charset="0"/>
              <a:buChar char="•"/>
              <a:defRPr/>
            </a:pPr>
            <a:r>
              <a:rPr lang="en-US" sz="3000" dirty="0" smtClean="0"/>
              <a:t>SIG Handbook </a:t>
            </a:r>
          </a:p>
          <a:p>
            <a:pPr eaLnBrk="1" fontAlgn="auto" hangingPunct="1">
              <a:spcBef>
                <a:spcPts val="2400"/>
              </a:spcBef>
              <a:spcAft>
                <a:spcPts val="0"/>
              </a:spcAft>
              <a:buFont typeface="Arial" pitchFamily="34" charset="0"/>
              <a:buChar char="•"/>
              <a:defRPr/>
            </a:pPr>
            <a:r>
              <a:rPr lang="en-US" sz="3000" dirty="0" smtClean="0"/>
              <a:t>High School Strategies of SIG Handbook</a:t>
            </a:r>
          </a:p>
          <a:p>
            <a:pPr eaLnBrk="1" fontAlgn="auto" hangingPunct="1">
              <a:spcBef>
                <a:spcPts val="2400"/>
              </a:spcBef>
              <a:spcAft>
                <a:spcPts val="0"/>
              </a:spcAft>
              <a:buFont typeface="Arial" charset="0"/>
              <a:buNone/>
              <a:defRPr/>
            </a:pPr>
            <a:endParaRPr lang="en-US" sz="3000" dirty="0"/>
          </a:p>
        </p:txBody>
      </p:sp>
      <p:sp>
        <p:nvSpPr>
          <p:cNvPr id="104451" name="Footer Placeholder 4"/>
          <p:cNvSpPr>
            <a:spLocks noGrp="1"/>
          </p:cNvSpPr>
          <p:nvPr>
            <p:ph type="ftr" sz="quarter" idx="11"/>
          </p:nvPr>
        </p:nvSpPr>
        <p:spPr bwMode="auto">
          <a:xfrm>
            <a:off x="3200400" y="6492875"/>
            <a:ext cx="2362200" cy="365125"/>
          </a:xfrm>
          <a:noFill/>
          <a:ln>
            <a:miter lim="800000"/>
            <a:headEnd/>
            <a:tailEnd/>
          </a:ln>
        </p:spPr>
        <p:txBody>
          <a:bodyPr wrap="square" numCol="1" anchorCtr="0" compatLnSpc="1">
            <a:prstTxWarp prst="textNoShape">
              <a:avLst/>
            </a:prstTxWarp>
          </a:bodyPr>
          <a:lstStyle/>
          <a:p>
            <a:pPr algn="r"/>
            <a:r>
              <a:rPr lang="en-US" smtClean="0">
                <a:cs typeface="Arial" charset="0"/>
              </a:rPr>
              <a:t>www.betterhighschools.org</a:t>
            </a:r>
          </a:p>
        </p:txBody>
      </p:sp>
      <p:sp>
        <p:nvSpPr>
          <p:cNvPr id="104452" name="Slide Number Placeholder 3"/>
          <p:cNvSpPr>
            <a:spLocks noGrp="1"/>
          </p:cNvSpPr>
          <p:nvPr>
            <p:ph type="sldNum" sz="quarter" idx="10"/>
          </p:nvPr>
        </p:nvSpPr>
        <p:spPr bwMode="auto">
          <a:xfrm>
            <a:off x="6727825" y="6492875"/>
            <a:ext cx="1919288" cy="365125"/>
          </a:xfrm>
          <a:noFill/>
          <a:ln>
            <a:miter lim="800000"/>
            <a:headEnd/>
            <a:tailEnd/>
          </a:ln>
        </p:spPr>
        <p:txBody>
          <a:bodyPr wrap="square" numCol="1" anchorCtr="0" compatLnSpc="1">
            <a:prstTxWarp prst="textNoShape">
              <a:avLst/>
            </a:prstTxWarp>
          </a:bodyPr>
          <a:lstStyle/>
          <a:p>
            <a:fld id="{92954BAD-C6D1-425F-B516-AA14BB2A98C5}" type="slidenum">
              <a:rPr lang="en-US" smtClean="0">
                <a:latin typeface="Arial" charset="0"/>
                <a:cs typeface="Arial" charset="0"/>
              </a:rPr>
              <a:pPr/>
              <a:t>24</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eaLnBrk="1" fontAlgn="auto" hangingPunct="1">
              <a:spcBef>
                <a:spcPts val="2400"/>
              </a:spcBef>
              <a:spcAft>
                <a:spcPts val="0"/>
              </a:spcAft>
              <a:defRPr/>
            </a:pPr>
            <a:r>
              <a:rPr lang="en-US" dirty="0" smtClean="0"/>
              <a:t>Eight Elements: A Mapping Framework</a:t>
            </a:r>
          </a:p>
        </p:txBody>
      </p:sp>
      <p:sp>
        <p:nvSpPr>
          <p:cNvPr id="3" name="Content Placeholder 2"/>
          <p:cNvSpPr>
            <a:spLocks noGrp="1"/>
          </p:cNvSpPr>
          <p:nvPr>
            <p:ph idx="1"/>
          </p:nvPr>
        </p:nvSpPr>
        <p:spPr>
          <a:xfrm>
            <a:off x="1524000" y="1828800"/>
            <a:ext cx="7391400" cy="4525963"/>
          </a:xfrm>
        </p:spPr>
        <p:txBody>
          <a:bodyPr rtlCol="0">
            <a:normAutofit fontScale="77500" lnSpcReduction="20000"/>
          </a:bodyPr>
          <a:lstStyle/>
          <a:p>
            <a:pPr eaLnBrk="1" fontAlgn="auto" hangingPunct="1">
              <a:spcBef>
                <a:spcPts val="2400"/>
              </a:spcBef>
              <a:spcAft>
                <a:spcPts val="0"/>
              </a:spcAft>
              <a:defRPr/>
            </a:pPr>
            <a:r>
              <a:rPr lang="en-US" sz="3000" dirty="0" smtClean="0"/>
              <a:t>Rigorous Curriculum &amp; Instruction</a:t>
            </a:r>
          </a:p>
          <a:p>
            <a:pPr eaLnBrk="1" fontAlgn="auto" hangingPunct="1">
              <a:spcBef>
                <a:spcPts val="2400"/>
              </a:spcBef>
              <a:spcAft>
                <a:spcPts val="0"/>
              </a:spcAft>
              <a:defRPr/>
            </a:pPr>
            <a:r>
              <a:rPr lang="en-US" sz="3000" dirty="0" smtClean="0"/>
              <a:t>Assessment &amp; Accountability</a:t>
            </a:r>
          </a:p>
          <a:p>
            <a:pPr eaLnBrk="1" fontAlgn="auto" hangingPunct="1">
              <a:spcBef>
                <a:spcPts val="2400"/>
              </a:spcBef>
              <a:spcAft>
                <a:spcPts val="0"/>
              </a:spcAft>
              <a:defRPr/>
            </a:pPr>
            <a:r>
              <a:rPr lang="en-US" sz="3000" dirty="0" smtClean="0"/>
              <a:t>Teacher Quality &amp; PD</a:t>
            </a:r>
          </a:p>
          <a:p>
            <a:pPr eaLnBrk="1" fontAlgn="auto" hangingPunct="1">
              <a:spcBef>
                <a:spcPts val="2400"/>
              </a:spcBef>
              <a:spcAft>
                <a:spcPts val="0"/>
              </a:spcAft>
              <a:defRPr/>
            </a:pPr>
            <a:r>
              <a:rPr lang="en-US" sz="3000" dirty="0" smtClean="0"/>
              <a:t>Student &amp; Family Supports</a:t>
            </a:r>
          </a:p>
          <a:p>
            <a:pPr eaLnBrk="1" fontAlgn="auto" hangingPunct="1">
              <a:spcBef>
                <a:spcPts val="2400"/>
              </a:spcBef>
              <a:spcAft>
                <a:spcPts val="0"/>
              </a:spcAft>
              <a:defRPr/>
            </a:pPr>
            <a:r>
              <a:rPr lang="en-US" sz="3000" dirty="0" smtClean="0"/>
              <a:t>Stakeholder Engagement</a:t>
            </a:r>
          </a:p>
          <a:p>
            <a:pPr eaLnBrk="1" fontAlgn="auto" hangingPunct="1">
              <a:spcBef>
                <a:spcPts val="2400"/>
              </a:spcBef>
              <a:spcAft>
                <a:spcPts val="0"/>
              </a:spcAft>
              <a:defRPr/>
            </a:pPr>
            <a:r>
              <a:rPr lang="en-US" sz="3000" dirty="0" smtClean="0"/>
              <a:t>Leadership &amp; Governance</a:t>
            </a:r>
          </a:p>
          <a:p>
            <a:pPr eaLnBrk="1" fontAlgn="auto" hangingPunct="1">
              <a:spcBef>
                <a:spcPts val="2400"/>
              </a:spcBef>
              <a:spcAft>
                <a:spcPts val="0"/>
              </a:spcAft>
              <a:defRPr/>
            </a:pPr>
            <a:r>
              <a:rPr lang="en-US" sz="3000" dirty="0" smtClean="0"/>
              <a:t>Organization &amp; Structure</a:t>
            </a:r>
          </a:p>
          <a:p>
            <a:pPr eaLnBrk="1" fontAlgn="auto" hangingPunct="1">
              <a:spcBef>
                <a:spcPts val="2400"/>
              </a:spcBef>
              <a:spcAft>
                <a:spcPts val="0"/>
              </a:spcAft>
              <a:defRPr/>
            </a:pPr>
            <a:r>
              <a:rPr lang="en-US" sz="3000" dirty="0" smtClean="0"/>
              <a:t>Resources for Sustainability </a:t>
            </a:r>
            <a:endParaRPr lang="en-US" sz="3000" dirty="0"/>
          </a:p>
        </p:txBody>
      </p:sp>
      <p:sp>
        <p:nvSpPr>
          <p:cNvPr id="105475" name="Footer Placeholder 4"/>
          <p:cNvSpPr>
            <a:spLocks noGrp="1"/>
          </p:cNvSpPr>
          <p:nvPr>
            <p:ph type="ftr" sz="quarter" idx="11"/>
          </p:nvPr>
        </p:nvSpPr>
        <p:spPr bwMode="auto">
          <a:xfrm>
            <a:off x="3200400" y="6492875"/>
            <a:ext cx="2362200" cy="365125"/>
          </a:xfrm>
          <a:noFill/>
          <a:ln>
            <a:miter lim="800000"/>
            <a:headEnd/>
            <a:tailEnd/>
          </a:ln>
        </p:spPr>
        <p:txBody>
          <a:bodyPr wrap="square" numCol="1" anchorCtr="0" compatLnSpc="1">
            <a:prstTxWarp prst="textNoShape">
              <a:avLst/>
            </a:prstTxWarp>
          </a:bodyPr>
          <a:lstStyle/>
          <a:p>
            <a:pPr algn="r"/>
            <a:r>
              <a:rPr lang="en-US" smtClean="0">
                <a:cs typeface="Arial" charset="0"/>
              </a:rPr>
              <a:t>www.betterhighschools.org</a:t>
            </a:r>
          </a:p>
        </p:txBody>
      </p:sp>
      <p:sp>
        <p:nvSpPr>
          <p:cNvPr id="105476" name="Slide Number Placeholder 3"/>
          <p:cNvSpPr>
            <a:spLocks noGrp="1"/>
          </p:cNvSpPr>
          <p:nvPr>
            <p:ph type="sldNum" sz="quarter" idx="10"/>
          </p:nvPr>
        </p:nvSpPr>
        <p:spPr bwMode="auto">
          <a:xfrm>
            <a:off x="6727825" y="6492875"/>
            <a:ext cx="1919288" cy="365125"/>
          </a:xfrm>
          <a:noFill/>
          <a:ln>
            <a:miter lim="800000"/>
            <a:headEnd/>
            <a:tailEnd/>
          </a:ln>
        </p:spPr>
        <p:txBody>
          <a:bodyPr wrap="square" numCol="1" anchorCtr="0" compatLnSpc="1">
            <a:prstTxWarp prst="textNoShape">
              <a:avLst/>
            </a:prstTxWarp>
          </a:bodyPr>
          <a:lstStyle/>
          <a:p>
            <a:fld id="{612C2D5B-6200-41CB-9CD9-5F1373D68EF7}" type="slidenum">
              <a:rPr lang="en-US" smtClean="0">
                <a:latin typeface="Arial" charset="0"/>
                <a:cs typeface="Arial" charset="0"/>
              </a:rPr>
              <a:pPr/>
              <a:t>25</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133600" y="76200"/>
            <a:ext cx="6781800" cy="838200"/>
          </a:xfrm>
        </p:spPr>
        <p:txBody>
          <a:bodyPr/>
          <a:lstStyle/>
          <a:p>
            <a:pPr eaLnBrk="1" hangingPunct="1">
              <a:defRPr/>
            </a:pPr>
            <a:r>
              <a:rPr lang="en-US" sz="3200" smtClean="0">
                <a:cs typeface="Arial" charset="0"/>
              </a:rPr>
              <a:t>SIG Handbook</a:t>
            </a:r>
            <a:br>
              <a:rPr lang="en-US" sz="3200" smtClean="0">
                <a:cs typeface="Arial" charset="0"/>
              </a:rPr>
            </a:br>
            <a:r>
              <a:rPr lang="en-US" sz="3200" smtClean="0">
                <a:cs typeface="Arial" charset="0"/>
              </a:rPr>
              <a:t>HS Improvement Strategies</a:t>
            </a:r>
          </a:p>
        </p:txBody>
      </p:sp>
      <p:sp>
        <p:nvSpPr>
          <p:cNvPr id="25603" name="Content Placeholder 2"/>
          <p:cNvSpPr>
            <a:spLocks noGrp="1"/>
          </p:cNvSpPr>
          <p:nvPr>
            <p:ph idx="1"/>
          </p:nvPr>
        </p:nvSpPr>
        <p:spPr>
          <a:xfrm>
            <a:off x="1219200" y="1295400"/>
            <a:ext cx="7848600" cy="5029200"/>
          </a:xfrm>
        </p:spPr>
        <p:txBody>
          <a:bodyPr>
            <a:normAutofit lnSpcReduction="10000"/>
          </a:bodyPr>
          <a:lstStyle/>
          <a:p>
            <a:pPr eaLnBrk="1" hangingPunct="1">
              <a:lnSpc>
                <a:spcPct val="110000"/>
              </a:lnSpc>
              <a:buFont typeface="Wingdings" pitchFamily="2" charset="2"/>
              <a:buChar char="Ø"/>
              <a:defRPr/>
            </a:pPr>
            <a:r>
              <a:rPr lang="en-US" sz="2400" b="1" dirty="0" smtClean="0">
                <a:solidFill>
                  <a:schemeClr val="tx1">
                    <a:lumMod val="75000"/>
                    <a:lumOff val="25000"/>
                  </a:schemeClr>
                </a:solidFill>
                <a:cs typeface="Arial" charset="0"/>
              </a:rPr>
              <a:t>Changing High School Structures and Programs</a:t>
            </a:r>
          </a:p>
          <a:p>
            <a:pPr lvl="1" eaLnBrk="1" hangingPunct="1">
              <a:lnSpc>
                <a:spcPct val="110000"/>
              </a:lnSpc>
              <a:defRPr/>
            </a:pPr>
            <a:r>
              <a:rPr lang="en-US" sz="2100" dirty="0" smtClean="0">
                <a:cs typeface="Arial" charset="0"/>
              </a:rPr>
              <a:t>Early college/dual-enrollment</a:t>
            </a:r>
          </a:p>
          <a:p>
            <a:pPr lvl="1" eaLnBrk="1" hangingPunct="1">
              <a:lnSpc>
                <a:spcPct val="110000"/>
              </a:lnSpc>
              <a:defRPr/>
            </a:pPr>
            <a:r>
              <a:rPr lang="en-US" sz="2100" dirty="0" smtClean="0">
                <a:cs typeface="Arial" charset="0"/>
              </a:rPr>
              <a:t>Thematic learning and career-focused academies</a:t>
            </a:r>
          </a:p>
          <a:p>
            <a:pPr lvl="1" eaLnBrk="1" hangingPunct="1">
              <a:lnSpc>
                <a:spcPct val="110000"/>
              </a:lnSpc>
              <a:defRPr/>
            </a:pPr>
            <a:r>
              <a:rPr lang="en-US" sz="2100" dirty="0" smtClean="0">
                <a:cs typeface="Arial" charset="0"/>
              </a:rPr>
              <a:t>Credit-recovery programs</a:t>
            </a:r>
          </a:p>
          <a:p>
            <a:pPr lvl="1" eaLnBrk="1" hangingPunct="1">
              <a:lnSpc>
                <a:spcPct val="110000"/>
              </a:lnSpc>
              <a:defRPr/>
            </a:pPr>
            <a:r>
              <a:rPr lang="en-US" sz="2100" dirty="0" smtClean="0">
                <a:cs typeface="Arial" charset="0"/>
              </a:rPr>
              <a:t>Re-engagement strategies</a:t>
            </a:r>
          </a:p>
          <a:p>
            <a:pPr lvl="1" eaLnBrk="1" hangingPunct="1">
              <a:lnSpc>
                <a:spcPct val="110000"/>
              </a:lnSpc>
              <a:defRPr/>
            </a:pPr>
            <a:r>
              <a:rPr lang="en-US" sz="2100" dirty="0" smtClean="0">
                <a:cs typeface="Arial" charset="0"/>
              </a:rPr>
              <a:t>Small schools and smaller learning communities</a:t>
            </a:r>
          </a:p>
          <a:p>
            <a:pPr eaLnBrk="1" hangingPunct="1">
              <a:lnSpc>
                <a:spcPct val="110000"/>
              </a:lnSpc>
              <a:buFont typeface="Wingdings" pitchFamily="2" charset="2"/>
              <a:buChar char="Ø"/>
              <a:defRPr/>
            </a:pPr>
            <a:r>
              <a:rPr lang="en-US" sz="2400" b="1" dirty="0" smtClean="0">
                <a:solidFill>
                  <a:schemeClr val="tx1">
                    <a:lumMod val="75000"/>
                    <a:lumOff val="25000"/>
                  </a:schemeClr>
                </a:solidFill>
                <a:cs typeface="Arial" charset="0"/>
              </a:rPr>
              <a:t>Curriculum and Instruction</a:t>
            </a:r>
          </a:p>
          <a:p>
            <a:pPr lvl="1" eaLnBrk="1" hangingPunct="1">
              <a:lnSpc>
                <a:spcPct val="110000"/>
              </a:lnSpc>
              <a:defRPr/>
            </a:pPr>
            <a:r>
              <a:rPr lang="en-US" sz="2100" dirty="0" smtClean="0">
                <a:cs typeface="Arial" charset="0"/>
              </a:rPr>
              <a:t>Choosing and Implementing Technology Wisely</a:t>
            </a:r>
          </a:p>
          <a:p>
            <a:pPr lvl="1" eaLnBrk="1" hangingPunct="1">
              <a:lnSpc>
                <a:spcPct val="110000"/>
              </a:lnSpc>
              <a:defRPr/>
            </a:pPr>
            <a:r>
              <a:rPr lang="en-US" sz="2100" dirty="0" smtClean="0">
                <a:cs typeface="Arial" charset="0"/>
              </a:rPr>
              <a:t>Accelerating Instruction in Reading: 9-12 grade</a:t>
            </a:r>
          </a:p>
          <a:p>
            <a:pPr lvl="1" eaLnBrk="1" hangingPunct="1">
              <a:lnSpc>
                <a:spcPct val="110000"/>
              </a:lnSpc>
              <a:defRPr/>
            </a:pPr>
            <a:r>
              <a:rPr lang="en-US" sz="2100" dirty="0" smtClean="0">
                <a:cs typeface="Arial" charset="0"/>
              </a:rPr>
              <a:t>Accelerating Instruction in Math: 9-12 grade</a:t>
            </a:r>
          </a:p>
          <a:p>
            <a:pPr lvl="1" eaLnBrk="1" hangingPunct="1">
              <a:lnSpc>
                <a:spcPct val="110000"/>
              </a:lnSpc>
              <a:defRPr/>
            </a:pPr>
            <a:r>
              <a:rPr lang="en-US" sz="2100" dirty="0" smtClean="0">
                <a:cs typeface="Arial" charset="0"/>
              </a:rPr>
              <a:t>Providing Advanced Coursework (AP/IB courses)</a:t>
            </a:r>
          </a:p>
          <a:p>
            <a:pPr lvl="1" eaLnBrk="1" hangingPunct="1">
              <a:lnSpc>
                <a:spcPct val="110000"/>
              </a:lnSpc>
              <a:defRPr/>
            </a:pPr>
            <a:r>
              <a:rPr lang="en-US" sz="2100" dirty="0" smtClean="0">
                <a:cs typeface="Arial" charset="0"/>
              </a:rPr>
              <a:t>Implementing Competency-Based Instruction</a:t>
            </a:r>
          </a:p>
          <a:p>
            <a:pPr eaLnBrk="1" hangingPunct="1">
              <a:lnSpc>
                <a:spcPct val="110000"/>
              </a:lnSpc>
              <a:defRPr/>
            </a:pPr>
            <a:endParaRPr lang="en-US" i="1" dirty="0" smtClean="0">
              <a:cs typeface="Arial" charset="0"/>
            </a:endParaRPr>
          </a:p>
        </p:txBody>
      </p:sp>
      <p:sp>
        <p:nvSpPr>
          <p:cNvPr id="106499" name="Slide Number Placeholder 3"/>
          <p:cNvSpPr>
            <a:spLocks noGrp="1"/>
          </p:cNvSpPr>
          <p:nvPr>
            <p:ph type="sldNum" sz="quarter" idx="10"/>
          </p:nvPr>
        </p:nvSpPr>
        <p:spPr bwMode="auto">
          <a:xfrm>
            <a:off x="6727825" y="6492875"/>
            <a:ext cx="1919288" cy="365125"/>
          </a:xfrm>
          <a:noFill/>
          <a:ln>
            <a:miter lim="800000"/>
            <a:headEnd/>
            <a:tailEnd/>
          </a:ln>
        </p:spPr>
        <p:txBody>
          <a:bodyPr wrap="square" numCol="1" anchorCtr="0" compatLnSpc="1">
            <a:prstTxWarp prst="textNoShape">
              <a:avLst/>
            </a:prstTxWarp>
          </a:bodyPr>
          <a:lstStyle/>
          <a:p>
            <a:fld id="{636CD51E-2422-4005-8A55-0AE461ED738E}" type="slidenum">
              <a:rPr lang="en-US" smtClean="0">
                <a:latin typeface="Arial" charset="0"/>
                <a:cs typeface="Arial" charset="0"/>
              </a:rPr>
              <a:pPr/>
              <a:t>26</a:t>
            </a:fld>
            <a:endParaRPr lang="en-US" smtClean="0">
              <a:latin typeface="Arial" charset="0"/>
              <a:cs typeface="Arial" charset="0"/>
            </a:endParaRPr>
          </a:p>
        </p:txBody>
      </p:sp>
      <p:sp>
        <p:nvSpPr>
          <p:cNvPr id="106500" name="Footer Placeholder 4"/>
          <p:cNvSpPr>
            <a:spLocks noGrp="1"/>
          </p:cNvSpPr>
          <p:nvPr>
            <p:ph type="ftr" sz="quarter" idx="11"/>
          </p:nvPr>
        </p:nvSpPr>
        <p:spPr bwMode="auto">
          <a:xfrm>
            <a:off x="3200400" y="6492875"/>
            <a:ext cx="2743200" cy="365125"/>
          </a:xfrm>
          <a:noFill/>
          <a:ln>
            <a:miter lim="800000"/>
            <a:headEnd/>
            <a:tailEnd/>
          </a:ln>
        </p:spPr>
        <p:txBody>
          <a:bodyPr wrap="square" numCol="1" anchorCtr="0" compatLnSpc="1">
            <a:prstTxWarp prst="textNoShape">
              <a:avLst/>
            </a:prstTxWarp>
          </a:bodyPr>
          <a:lstStyle/>
          <a:p>
            <a:r>
              <a:rPr lang="en-US" smtClean="0">
                <a:cs typeface="Arial" charset="0"/>
              </a:rPr>
              <a:t>www.betterhighschools.org</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a:xfrm>
            <a:off x="1143000" y="1371600"/>
            <a:ext cx="8001000" cy="4800600"/>
          </a:xfrm>
        </p:spPr>
        <p:txBody>
          <a:bodyPr rtlCol="0">
            <a:noAutofit/>
          </a:bodyPr>
          <a:lstStyle/>
          <a:p>
            <a:pPr eaLnBrk="1" fontAlgn="auto" hangingPunct="1">
              <a:spcAft>
                <a:spcPts val="0"/>
              </a:spcAft>
              <a:buFont typeface="Wingdings" pitchFamily="2" charset="2"/>
              <a:buChar char="Ø"/>
              <a:defRPr/>
            </a:pPr>
            <a:r>
              <a:rPr lang="en-US" sz="2400" b="1" dirty="0" smtClean="0">
                <a:solidFill>
                  <a:schemeClr val="tx1">
                    <a:lumMod val="75000"/>
                    <a:lumOff val="25000"/>
                  </a:schemeClr>
                </a:solidFill>
                <a:cs typeface="Arial" pitchFamily="34" charset="0"/>
              </a:rPr>
              <a:t>Scheduling and Learning Time</a:t>
            </a:r>
          </a:p>
          <a:p>
            <a:pPr lvl="1" eaLnBrk="1" fontAlgn="auto" hangingPunct="1">
              <a:spcAft>
                <a:spcPts val="0"/>
              </a:spcAft>
              <a:buFont typeface="Arial" pitchFamily="34" charset="0"/>
              <a:buChar char="–"/>
              <a:defRPr/>
            </a:pPr>
            <a:r>
              <a:rPr lang="en-US" sz="2100" dirty="0" smtClean="0">
                <a:cs typeface="Arial" pitchFamily="34" charset="0"/>
              </a:rPr>
              <a:t>Restructuring and Extending the School Day</a:t>
            </a:r>
          </a:p>
          <a:p>
            <a:pPr lvl="1" eaLnBrk="1" fontAlgn="auto" hangingPunct="1">
              <a:spcAft>
                <a:spcPts val="0"/>
              </a:spcAft>
              <a:buFont typeface="Arial" pitchFamily="34" charset="0"/>
              <a:buChar char="–"/>
              <a:defRPr/>
            </a:pPr>
            <a:r>
              <a:rPr lang="en-US" sz="2100" dirty="0" smtClean="0">
                <a:cs typeface="Arial" pitchFamily="34" charset="0"/>
              </a:rPr>
              <a:t>Increasing Time-on-Task and Student Engagement</a:t>
            </a:r>
          </a:p>
          <a:p>
            <a:pPr lvl="1" eaLnBrk="1" fontAlgn="auto" hangingPunct="1">
              <a:spcAft>
                <a:spcPts val="0"/>
              </a:spcAft>
              <a:buFont typeface="Arial" pitchFamily="34" charset="0"/>
              <a:buChar char="–"/>
              <a:defRPr/>
            </a:pPr>
            <a:r>
              <a:rPr lang="en-US" sz="2100" dirty="0" smtClean="0">
                <a:cs typeface="Arial" pitchFamily="34" charset="0"/>
              </a:rPr>
              <a:t>Teacher Professional Development and Collaboration</a:t>
            </a:r>
          </a:p>
          <a:p>
            <a:pPr eaLnBrk="1" fontAlgn="auto" hangingPunct="1">
              <a:spcAft>
                <a:spcPts val="0"/>
              </a:spcAft>
              <a:buClr>
                <a:schemeClr val="tx2"/>
              </a:buClr>
              <a:buFont typeface="Wingdings" pitchFamily="2" charset="2"/>
              <a:buChar char="Ø"/>
              <a:defRPr/>
            </a:pPr>
            <a:r>
              <a:rPr lang="en-US" sz="2400" b="1" dirty="0" smtClean="0">
                <a:solidFill>
                  <a:schemeClr val="tx1">
                    <a:lumMod val="75000"/>
                    <a:lumOff val="25000"/>
                  </a:schemeClr>
                </a:solidFill>
                <a:cs typeface="Arial" pitchFamily="34" charset="0"/>
              </a:rPr>
              <a:t>Student Supports</a:t>
            </a:r>
          </a:p>
          <a:p>
            <a:pPr lvl="1" eaLnBrk="1" fontAlgn="auto" hangingPunct="1">
              <a:spcAft>
                <a:spcPts val="0"/>
              </a:spcAft>
              <a:buFont typeface="Arial" pitchFamily="34" charset="0"/>
              <a:buChar char="–"/>
              <a:defRPr/>
            </a:pPr>
            <a:r>
              <a:rPr lang="en-US" sz="2100" dirty="0" smtClean="0">
                <a:cs typeface="Arial" pitchFamily="34" charset="0"/>
              </a:rPr>
              <a:t>Addressing Middle to High School Transitions</a:t>
            </a:r>
          </a:p>
          <a:p>
            <a:pPr lvl="2" eaLnBrk="1" fontAlgn="auto" hangingPunct="1">
              <a:spcAft>
                <a:spcPts val="0"/>
              </a:spcAft>
              <a:buFont typeface="Arial" pitchFamily="34" charset="0"/>
              <a:buChar char="•"/>
              <a:defRPr/>
            </a:pPr>
            <a:r>
              <a:rPr lang="en-US" sz="2100" dirty="0" smtClean="0">
                <a:cs typeface="Arial" pitchFamily="34" charset="0"/>
              </a:rPr>
              <a:t>Freshmen academies</a:t>
            </a:r>
          </a:p>
          <a:p>
            <a:pPr lvl="1" eaLnBrk="1" fontAlgn="auto" hangingPunct="1">
              <a:spcAft>
                <a:spcPts val="0"/>
              </a:spcAft>
              <a:buFont typeface="Arial" pitchFamily="34" charset="0"/>
              <a:buChar char="–"/>
              <a:defRPr/>
            </a:pPr>
            <a:r>
              <a:rPr lang="en-US" sz="2100" dirty="0" smtClean="0">
                <a:cs typeface="Arial" pitchFamily="34" charset="0"/>
              </a:rPr>
              <a:t>Strategies that Build Relationships </a:t>
            </a:r>
          </a:p>
          <a:p>
            <a:pPr lvl="2" eaLnBrk="1" fontAlgn="auto" hangingPunct="1">
              <a:spcAft>
                <a:spcPts val="0"/>
              </a:spcAft>
              <a:buFont typeface="Arial" pitchFamily="34" charset="0"/>
              <a:buChar char="•"/>
              <a:defRPr/>
            </a:pPr>
            <a:r>
              <a:rPr lang="en-US" sz="2100" dirty="0" smtClean="0">
                <a:cs typeface="Arial" pitchFamily="34" charset="0"/>
              </a:rPr>
              <a:t>Advisories and mentoring</a:t>
            </a:r>
          </a:p>
          <a:p>
            <a:pPr lvl="1" eaLnBrk="1" fontAlgn="auto" hangingPunct="1">
              <a:spcAft>
                <a:spcPts val="0"/>
              </a:spcAft>
              <a:buFont typeface="Arial" pitchFamily="34" charset="0"/>
              <a:buChar char="–"/>
              <a:defRPr/>
            </a:pPr>
            <a:r>
              <a:rPr lang="en-US" sz="2100" dirty="0" smtClean="0">
                <a:cs typeface="Arial" pitchFamily="34" charset="0"/>
              </a:rPr>
              <a:t>Tiered Interventions</a:t>
            </a:r>
          </a:p>
          <a:p>
            <a:pPr marL="342900" lvl="1" indent="-342900" eaLnBrk="1" fontAlgn="auto" hangingPunct="1">
              <a:spcAft>
                <a:spcPts val="0"/>
              </a:spcAft>
              <a:buClr>
                <a:schemeClr val="tx2"/>
              </a:buClr>
              <a:buFont typeface="Arial" charset="0"/>
              <a:buNone/>
              <a:defRPr/>
            </a:pPr>
            <a:endParaRPr lang="en-US" sz="1800" dirty="0" smtClean="0">
              <a:cs typeface="Arial" pitchFamily="34" charset="0"/>
            </a:endParaRPr>
          </a:p>
          <a:p>
            <a:pPr lvl="1" eaLnBrk="1" fontAlgn="auto" hangingPunct="1">
              <a:spcBef>
                <a:spcPts val="1200"/>
              </a:spcBef>
              <a:spcAft>
                <a:spcPts val="0"/>
              </a:spcAft>
              <a:buFont typeface="Arial" pitchFamily="34" charset="0"/>
              <a:buChar char="–"/>
              <a:defRPr/>
            </a:pPr>
            <a:endParaRPr lang="en-US" sz="2000" dirty="0" smtClean="0">
              <a:cs typeface="Arial" pitchFamily="34" charset="0"/>
            </a:endParaRPr>
          </a:p>
        </p:txBody>
      </p:sp>
      <p:sp>
        <p:nvSpPr>
          <p:cNvPr id="2" name="Title 1"/>
          <p:cNvSpPr>
            <a:spLocks noGrp="1"/>
          </p:cNvSpPr>
          <p:nvPr>
            <p:ph type="title"/>
          </p:nvPr>
        </p:nvSpPr>
        <p:spPr>
          <a:xfrm>
            <a:off x="2133600" y="76200"/>
            <a:ext cx="6781800" cy="838200"/>
          </a:xfrm>
        </p:spPr>
        <p:txBody>
          <a:bodyPr/>
          <a:lstStyle/>
          <a:p>
            <a:pPr eaLnBrk="1" hangingPunct="1">
              <a:defRPr/>
            </a:pPr>
            <a:r>
              <a:rPr lang="en-US" sz="3200" smtClean="0">
                <a:cs typeface="Arial" charset="0"/>
              </a:rPr>
              <a:t>SIG Handbook</a:t>
            </a:r>
            <a:br>
              <a:rPr lang="en-US" sz="3200" smtClean="0">
                <a:cs typeface="Arial" charset="0"/>
              </a:rPr>
            </a:br>
            <a:r>
              <a:rPr lang="en-US" sz="3200" smtClean="0">
                <a:cs typeface="Arial" charset="0"/>
              </a:rPr>
              <a:t>HS Improvement Strategies</a:t>
            </a:r>
          </a:p>
        </p:txBody>
      </p:sp>
      <p:sp>
        <p:nvSpPr>
          <p:cNvPr id="107523" name="Slide Number Placeholder 3"/>
          <p:cNvSpPr>
            <a:spLocks noGrp="1"/>
          </p:cNvSpPr>
          <p:nvPr>
            <p:ph type="sldNum" sz="quarter" idx="10"/>
          </p:nvPr>
        </p:nvSpPr>
        <p:spPr bwMode="auto">
          <a:xfrm>
            <a:off x="6727825" y="6492875"/>
            <a:ext cx="1919288" cy="365125"/>
          </a:xfrm>
          <a:noFill/>
          <a:ln>
            <a:miter lim="800000"/>
            <a:headEnd/>
            <a:tailEnd/>
          </a:ln>
        </p:spPr>
        <p:txBody>
          <a:bodyPr wrap="square" numCol="1" anchorCtr="0" compatLnSpc="1">
            <a:prstTxWarp prst="textNoShape">
              <a:avLst/>
            </a:prstTxWarp>
          </a:bodyPr>
          <a:lstStyle/>
          <a:p>
            <a:fld id="{E166AEEF-9073-42F4-A1EE-BA03AB26A0DF}" type="slidenum">
              <a:rPr lang="en-US" smtClean="0">
                <a:latin typeface="Arial" charset="0"/>
                <a:cs typeface="Arial" charset="0"/>
              </a:rPr>
              <a:pPr/>
              <a:t>27</a:t>
            </a:fld>
            <a:endParaRPr lang="en-US" smtClean="0">
              <a:latin typeface="Arial" charset="0"/>
              <a:cs typeface="Arial" charset="0"/>
            </a:endParaRPr>
          </a:p>
        </p:txBody>
      </p:sp>
      <p:sp>
        <p:nvSpPr>
          <p:cNvPr id="107524" name="Footer Placeholder 4"/>
          <p:cNvSpPr>
            <a:spLocks noGrp="1"/>
          </p:cNvSpPr>
          <p:nvPr>
            <p:ph type="ftr" sz="quarter" idx="11"/>
          </p:nvPr>
        </p:nvSpPr>
        <p:spPr bwMode="auto">
          <a:xfrm>
            <a:off x="3200400" y="6492875"/>
            <a:ext cx="2743200" cy="365125"/>
          </a:xfrm>
          <a:noFill/>
          <a:ln>
            <a:miter lim="800000"/>
            <a:headEnd/>
            <a:tailEnd/>
          </a:ln>
        </p:spPr>
        <p:txBody>
          <a:bodyPr wrap="square" numCol="1" anchorCtr="0" compatLnSpc="1">
            <a:prstTxWarp prst="textNoShape">
              <a:avLst/>
            </a:prstTxWarp>
          </a:bodyPr>
          <a:lstStyle/>
          <a:p>
            <a:r>
              <a:rPr lang="en-US" smtClean="0">
                <a:cs typeface="Arial" charset="0"/>
              </a:rPr>
              <a:t>www.betterhighschools.org</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a:xfrm>
            <a:off x="1219200" y="1600200"/>
            <a:ext cx="7162800" cy="4800600"/>
          </a:xfrm>
        </p:spPr>
        <p:txBody>
          <a:bodyPr rtlCol="0">
            <a:noAutofit/>
          </a:bodyPr>
          <a:lstStyle/>
          <a:p>
            <a:pPr marL="342900" lvl="1" indent="-342900" eaLnBrk="1" hangingPunct="1">
              <a:buClr>
                <a:schemeClr val="tx2"/>
              </a:buClr>
              <a:buFont typeface="Wingdings" pitchFamily="2" charset="2"/>
              <a:buChar char="Ø"/>
              <a:defRPr/>
            </a:pPr>
            <a:r>
              <a:rPr lang="en-US" sz="2400" b="1" dirty="0" smtClean="0">
                <a:solidFill>
                  <a:schemeClr val="tx1">
                    <a:lumMod val="75000"/>
                    <a:lumOff val="25000"/>
                  </a:schemeClr>
                </a:solidFill>
                <a:cs typeface="Arial" pitchFamily="34" charset="0"/>
              </a:rPr>
              <a:t>Increased Use of Data</a:t>
            </a:r>
          </a:p>
          <a:p>
            <a:pPr lvl="1" eaLnBrk="1" fontAlgn="auto" hangingPunct="1">
              <a:spcAft>
                <a:spcPts val="0"/>
              </a:spcAft>
              <a:buFont typeface="Arial" pitchFamily="34" charset="0"/>
              <a:buChar char="–"/>
              <a:defRPr/>
            </a:pPr>
            <a:r>
              <a:rPr lang="en-US" sz="2100" dirty="0" smtClean="0">
                <a:cs typeface="Arial" pitchFamily="34" charset="0"/>
              </a:rPr>
              <a:t>Instructional Planning and Decision Making</a:t>
            </a:r>
          </a:p>
          <a:p>
            <a:pPr lvl="1" eaLnBrk="1" fontAlgn="auto" hangingPunct="1">
              <a:spcAft>
                <a:spcPts val="0"/>
              </a:spcAft>
              <a:buFont typeface="Arial" pitchFamily="34" charset="0"/>
              <a:buChar char="–"/>
              <a:defRPr/>
            </a:pPr>
            <a:r>
              <a:rPr lang="en-US" sz="2100" dirty="0" smtClean="0">
                <a:cs typeface="Arial" pitchFamily="34" charset="0"/>
              </a:rPr>
              <a:t>Establishing Early Warning Systems for Students At-Risk of Dropping Out</a:t>
            </a:r>
          </a:p>
          <a:p>
            <a:pPr lvl="1" eaLnBrk="1" fontAlgn="auto" hangingPunct="1">
              <a:spcAft>
                <a:spcPts val="0"/>
              </a:spcAft>
              <a:buFont typeface="Arial" pitchFamily="34" charset="0"/>
              <a:buChar char="–"/>
              <a:defRPr/>
            </a:pPr>
            <a:r>
              <a:rPr lang="en-US" sz="2100" dirty="0" smtClean="0">
                <a:cs typeface="Arial" pitchFamily="34" charset="0"/>
              </a:rPr>
              <a:t>Ongoing Student Progress Monitoring</a:t>
            </a:r>
          </a:p>
          <a:p>
            <a:pPr lvl="1" eaLnBrk="1" fontAlgn="auto" hangingPunct="1">
              <a:spcAft>
                <a:spcPts val="0"/>
              </a:spcAft>
              <a:buFont typeface="Arial" pitchFamily="34" charset="0"/>
              <a:buChar char="–"/>
              <a:defRPr/>
            </a:pPr>
            <a:r>
              <a:rPr lang="en-US" sz="2100" dirty="0" smtClean="0">
                <a:cs typeface="Arial" pitchFamily="34" charset="0"/>
              </a:rPr>
              <a:t>Monitoring Teacher and Principal Effectiveness</a:t>
            </a:r>
          </a:p>
          <a:p>
            <a:pPr lvl="1" eaLnBrk="1" fontAlgn="auto" hangingPunct="1">
              <a:spcBef>
                <a:spcPts val="1200"/>
              </a:spcBef>
              <a:spcAft>
                <a:spcPts val="0"/>
              </a:spcAft>
              <a:buFont typeface="Arial" pitchFamily="34" charset="0"/>
              <a:buChar char="–"/>
              <a:defRPr/>
            </a:pPr>
            <a:endParaRPr lang="en-US" sz="2000" dirty="0" smtClean="0">
              <a:cs typeface="Arial" pitchFamily="34" charset="0"/>
            </a:endParaRPr>
          </a:p>
        </p:txBody>
      </p:sp>
      <p:sp>
        <p:nvSpPr>
          <p:cNvPr id="20483" name="Title 1"/>
          <p:cNvSpPr>
            <a:spLocks noGrp="1"/>
          </p:cNvSpPr>
          <p:nvPr>
            <p:ph type="title"/>
          </p:nvPr>
        </p:nvSpPr>
        <p:spPr>
          <a:xfrm>
            <a:off x="2133600" y="76200"/>
            <a:ext cx="6781800" cy="838200"/>
          </a:xfrm>
        </p:spPr>
        <p:txBody>
          <a:bodyPr/>
          <a:lstStyle/>
          <a:p>
            <a:pPr eaLnBrk="1" hangingPunct="1">
              <a:defRPr/>
            </a:pPr>
            <a:r>
              <a:rPr lang="en-US" sz="3200" smtClean="0">
                <a:cs typeface="Arial" charset="0"/>
              </a:rPr>
              <a:t>SIG Handbook</a:t>
            </a:r>
            <a:br>
              <a:rPr lang="en-US" sz="3200" smtClean="0">
                <a:cs typeface="Arial" charset="0"/>
              </a:rPr>
            </a:br>
            <a:r>
              <a:rPr lang="en-US" sz="3200" smtClean="0">
                <a:cs typeface="Arial" charset="0"/>
              </a:rPr>
              <a:t>HS Improvement Strategies</a:t>
            </a:r>
          </a:p>
        </p:txBody>
      </p:sp>
      <p:sp>
        <p:nvSpPr>
          <p:cNvPr id="109571" name="Slide Number Placeholder 3"/>
          <p:cNvSpPr>
            <a:spLocks noGrp="1"/>
          </p:cNvSpPr>
          <p:nvPr>
            <p:ph type="sldNum" sz="quarter" idx="10"/>
          </p:nvPr>
        </p:nvSpPr>
        <p:spPr bwMode="auto">
          <a:xfrm>
            <a:off x="6727825" y="6492875"/>
            <a:ext cx="1919288" cy="365125"/>
          </a:xfrm>
          <a:noFill/>
          <a:ln>
            <a:miter lim="800000"/>
            <a:headEnd/>
            <a:tailEnd/>
          </a:ln>
        </p:spPr>
        <p:txBody>
          <a:bodyPr wrap="square" numCol="1" anchorCtr="0" compatLnSpc="1">
            <a:prstTxWarp prst="textNoShape">
              <a:avLst/>
            </a:prstTxWarp>
          </a:bodyPr>
          <a:lstStyle/>
          <a:p>
            <a:fld id="{25686BAC-6600-40BE-A258-6FDDEA069FF7}" type="slidenum">
              <a:rPr lang="en-US" smtClean="0">
                <a:latin typeface="Arial" charset="0"/>
                <a:cs typeface="Arial" charset="0"/>
              </a:rPr>
              <a:pPr/>
              <a:t>28</a:t>
            </a:fld>
            <a:endParaRPr lang="en-US" smtClean="0">
              <a:latin typeface="Arial" charset="0"/>
              <a:cs typeface="Arial" charset="0"/>
            </a:endParaRPr>
          </a:p>
        </p:txBody>
      </p:sp>
      <p:sp>
        <p:nvSpPr>
          <p:cNvPr id="109572" name="Footer Placeholder 4"/>
          <p:cNvSpPr>
            <a:spLocks noGrp="1"/>
          </p:cNvSpPr>
          <p:nvPr>
            <p:ph type="ftr" sz="quarter" idx="11"/>
          </p:nvPr>
        </p:nvSpPr>
        <p:spPr bwMode="auto">
          <a:xfrm>
            <a:off x="3200400" y="6492875"/>
            <a:ext cx="2743200" cy="365125"/>
          </a:xfrm>
          <a:noFill/>
          <a:ln>
            <a:miter lim="800000"/>
            <a:headEnd/>
            <a:tailEnd/>
          </a:ln>
        </p:spPr>
        <p:txBody>
          <a:bodyPr wrap="square" numCol="1" anchorCtr="0" compatLnSpc="1">
            <a:prstTxWarp prst="textNoShape">
              <a:avLst/>
            </a:prstTxWarp>
          </a:bodyPr>
          <a:lstStyle/>
          <a:p>
            <a:r>
              <a:rPr lang="en-US" smtClean="0">
                <a:cs typeface="Arial" charset="0"/>
              </a:rPr>
              <a:t>www.betterhighschools.org</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For More Information </a:t>
            </a:r>
            <a:endParaRPr lang="en-US" dirty="0"/>
          </a:p>
        </p:txBody>
      </p:sp>
      <p:sp>
        <p:nvSpPr>
          <p:cNvPr id="3" name="Content Placeholder 2"/>
          <p:cNvSpPr>
            <a:spLocks noGrp="1"/>
          </p:cNvSpPr>
          <p:nvPr>
            <p:ph idx="1"/>
          </p:nvPr>
        </p:nvSpPr>
        <p:spPr/>
        <p:txBody>
          <a:bodyPr/>
          <a:lstStyle/>
          <a:p>
            <a:pPr>
              <a:buFont typeface="Arial" charset="0"/>
              <a:buNone/>
              <a:defRPr/>
            </a:pPr>
            <a:r>
              <a:rPr lang="en-US" u="sng" dirty="0" smtClean="0">
                <a:hlinkClick r:id="rId2"/>
              </a:rPr>
              <a:t>http://www.betterhighschools.org/ARRA/SIG.asp</a:t>
            </a:r>
            <a:endParaRPr lang="en-US" dirty="0" smtClean="0"/>
          </a:p>
          <a:p>
            <a:pPr>
              <a:buFont typeface="Arial" charset="0"/>
              <a:buNone/>
              <a:defRPr/>
            </a:pPr>
            <a:endParaRPr lang="en-US" dirty="0" smtClean="0"/>
          </a:p>
          <a:p>
            <a:pPr>
              <a:buFont typeface="Arial" charset="0"/>
              <a:buNone/>
              <a:defRPr/>
            </a:pPr>
            <a:r>
              <a:rPr lang="en-US" dirty="0" smtClean="0"/>
              <a:t>helpfor@betterhighschools.org</a:t>
            </a:r>
            <a:endParaRPr lang="en-US" dirty="0"/>
          </a:p>
        </p:txBody>
      </p:sp>
      <p:sp>
        <p:nvSpPr>
          <p:cNvPr id="111619" name="Slide Number Placeholder 3"/>
          <p:cNvSpPr>
            <a:spLocks noGrp="1"/>
          </p:cNvSpPr>
          <p:nvPr>
            <p:ph type="sldNum" sz="quarter" idx="10"/>
          </p:nvPr>
        </p:nvSpPr>
        <p:spPr bwMode="auto">
          <a:xfrm>
            <a:off x="6727825" y="6492875"/>
            <a:ext cx="1919288" cy="365125"/>
          </a:xfrm>
          <a:noFill/>
          <a:ln>
            <a:miter lim="800000"/>
            <a:headEnd/>
            <a:tailEnd/>
          </a:ln>
        </p:spPr>
        <p:txBody>
          <a:bodyPr wrap="square" numCol="1" anchorCtr="0" compatLnSpc="1">
            <a:prstTxWarp prst="textNoShape">
              <a:avLst/>
            </a:prstTxWarp>
          </a:bodyPr>
          <a:lstStyle/>
          <a:p>
            <a:fld id="{04637C44-E16F-4D80-91A9-7887EA1D3DAC}" type="slidenum">
              <a:rPr lang="en-US" smtClean="0">
                <a:latin typeface="Arial" charset="0"/>
                <a:cs typeface="Arial" charset="0"/>
              </a:rPr>
              <a:pPr/>
              <a:t>29</a:t>
            </a:fld>
            <a:endParaRPr lang="en-US" smtClean="0">
              <a:latin typeface="Arial" charset="0"/>
              <a:cs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algn="ctr" fontAlgn="auto">
              <a:spcAft>
                <a:spcPts val="0"/>
              </a:spcAft>
              <a:defRPr/>
            </a:pPr>
            <a:r>
              <a:rPr lang="en-US" sz="5400" cap="small" dirty="0" smtClean="0"/>
              <a:t>Guiding Principles</a:t>
            </a:r>
            <a:endParaRPr lang="en-US" sz="5400" cap="small" dirty="0"/>
          </a:p>
        </p:txBody>
      </p:sp>
      <p:sp>
        <p:nvSpPr>
          <p:cNvPr id="69634" name="Content Placeholder 2"/>
          <p:cNvSpPr>
            <a:spLocks noGrp="1"/>
          </p:cNvSpPr>
          <p:nvPr>
            <p:ph idx="1"/>
          </p:nvPr>
        </p:nvSpPr>
        <p:spPr>
          <a:xfrm>
            <a:off x="457200" y="2027238"/>
            <a:ext cx="8229600" cy="4525962"/>
          </a:xfrm>
        </p:spPr>
        <p:txBody>
          <a:bodyPr/>
          <a:lstStyle/>
          <a:p>
            <a:r>
              <a:rPr lang="en-US" smtClean="0"/>
              <a:t>Students who attend these schools deserve better options and can’t afford to wait</a:t>
            </a:r>
          </a:p>
          <a:p>
            <a:r>
              <a:rPr lang="en-US" smtClean="0"/>
              <a:t>Not quantity, but quality</a:t>
            </a:r>
          </a:p>
          <a:p>
            <a:r>
              <a:rPr lang="en-US" smtClean="0"/>
              <a:t>Need to build capacity and supports at all levels</a:t>
            </a:r>
          </a:p>
          <a:p>
            <a:r>
              <a:rPr lang="en-US" smtClean="0"/>
              <a:t>Not a one-year activity</a:t>
            </a:r>
          </a:p>
        </p:txBody>
      </p:sp>
      <p:sp>
        <p:nvSpPr>
          <p:cNvPr id="69635"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900CA091-7635-405C-810C-52BCC1228B64}" type="slidenum">
              <a:rPr lang="en-US">
                <a:solidFill>
                  <a:srgbClr val="000000"/>
                </a:solidFill>
                <a:cs typeface="Arial" charset="0"/>
              </a:rPr>
              <a:pPr/>
              <a:t>3</a:t>
            </a:fld>
            <a:endParaRPr lang="en-US">
              <a:solidFill>
                <a:srgbClr val="000000"/>
              </a:solidFill>
              <a:cs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457200" y="1143000"/>
            <a:ext cx="8458200" cy="5410200"/>
          </a:xfrm>
        </p:spPr>
        <p:txBody>
          <a:bodyPr>
            <a:normAutofit lnSpcReduction="10000"/>
          </a:bodyPr>
          <a:lstStyle/>
          <a:p>
            <a:pPr marL="365760" indent="-256032" fontAlgn="auto">
              <a:spcAft>
                <a:spcPts val="0"/>
              </a:spcAft>
              <a:buFont typeface="Arial" charset="0"/>
              <a:buNone/>
              <a:defRPr/>
            </a:pPr>
            <a:r>
              <a:rPr lang="en-US" sz="1800" b="1" i="1" dirty="0" smtClean="0"/>
              <a:t>Persistently Lowest-Achieving Schools:</a:t>
            </a:r>
            <a:endParaRPr lang="en-US" sz="1800" b="1" i="1" u="sng" dirty="0" smtClean="0"/>
          </a:p>
          <a:p>
            <a:pPr marL="365760" indent="-256032" fontAlgn="auto">
              <a:spcAft>
                <a:spcPts val="0"/>
              </a:spcAft>
              <a:buFont typeface="Arial" charset="0"/>
              <a:buNone/>
              <a:defRPr/>
            </a:pPr>
            <a:r>
              <a:rPr lang="en-US" sz="1600" b="1" u="sng" dirty="0" smtClean="0"/>
              <a:t>Tier I schools </a:t>
            </a:r>
            <a:endParaRPr lang="en-US" sz="1600" b="1" dirty="0" smtClean="0"/>
          </a:p>
          <a:p>
            <a:pPr marL="365760" indent="-256032" fontAlgn="auto">
              <a:spcAft>
                <a:spcPts val="0"/>
              </a:spcAft>
              <a:buFont typeface="Arial" charset="0"/>
              <a:buNone/>
              <a:defRPr/>
            </a:pPr>
            <a:r>
              <a:rPr lang="en-US" sz="2000" dirty="0" smtClean="0"/>
              <a:t>	</a:t>
            </a:r>
            <a:r>
              <a:rPr lang="en-US" sz="1800" dirty="0" smtClean="0"/>
              <a:t>Any Title I school in improvement, corrective action, or restructuring that—</a:t>
            </a:r>
          </a:p>
          <a:p>
            <a:pPr marL="621792" lvl="1" fontAlgn="auto">
              <a:spcBef>
                <a:spcPts val="324"/>
              </a:spcBef>
              <a:spcAft>
                <a:spcPts val="0"/>
              </a:spcAft>
              <a:buFont typeface="Arial" pitchFamily="34" charset="0"/>
              <a:buChar char="•"/>
              <a:defRPr/>
            </a:pPr>
            <a:r>
              <a:rPr lang="en-US" sz="1600" dirty="0" smtClean="0"/>
              <a:t>Is among the lowest-achieving five percent of Title I schools in improvement, corrective action, or restructuring in the State or the five lowest-achieving such schools (whichever number of schools is greater); or</a:t>
            </a:r>
          </a:p>
          <a:p>
            <a:pPr marL="621792" lvl="1" fontAlgn="auto">
              <a:spcBef>
                <a:spcPts val="324"/>
              </a:spcBef>
              <a:spcAft>
                <a:spcPts val="0"/>
              </a:spcAft>
              <a:buFont typeface="Arial" pitchFamily="34" charset="0"/>
              <a:buChar char="•"/>
              <a:defRPr/>
            </a:pPr>
            <a:r>
              <a:rPr lang="en-US" sz="1600" dirty="0" smtClean="0"/>
              <a:t>Is a high school that has had a graduation rate as defined in 34 C.F.R. § 200.19(b) that is below 60 percent over a number of years.</a:t>
            </a:r>
          </a:p>
          <a:p>
            <a:pPr marL="365760" indent="-256032" fontAlgn="auto">
              <a:spcAft>
                <a:spcPts val="0"/>
              </a:spcAft>
              <a:buFont typeface="Arial" charset="0"/>
              <a:buNone/>
              <a:defRPr/>
            </a:pPr>
            <a:r>
              <a:rPr lang="en-US" sz="1600" b="1" u="sng" dirty="0" smtClean="0"/>
              <a:t>Tier II schools </a:t>
            </a:r>
            <a:endParaRPr lang="en-US" sz="1600" b="1" dirty="0" smtClean="0"/>
          </a:p>
          <a:p>
            <a:pPr marL="365760" indent="-256032" fontAlgn="auto">
              <a:spcAft>
                <a:spcPts val="0"/>
              </a:spcAft>
              <a:buFont typeface="Arial" charset="0"/>
              <a:buNone/>
              <a:defRPr/>
            </a:pPr>
            <a:r>
              <a:rPr lang="en-US" sz="2000" dirty="0" smtClean="0"/>
              <a:t>	</a:t>
            </a:r>
            <a:r>
              <a:rPr lang="en-US" sz="1600" dirty="0" smtClean="0"/>
              <a:t>Any s</a:t>
            </a:r>
            <a:r>
              <a:rPr lang="en-US" sz="1800" dirty="0" smtClean="0"/>
              <a:t>econdary school that is eligible for, but does not receive, Title I, Part A funds that—</a:t>
            </a:r>
          </a:p>
          <a:p>
            <a:pPr marL="621792" lvl="1" fontAlgn="auto">
              <a:spcBef>
                <a:spcPts val="324"/>
              </a:spcBef>
              <a:spcAft>
                <a:spcPts val="0"/>
              </a:spcAft>
              <a:buFont typeface="Arial" pitchFamily="34" charset="0"/>
              <a:buChar char="•"/>
              <a:defRPr/>
            </a:pPr>
            <a:r>
              <a:rPr lang="en-US" sz="1600" dirty="0" smtClean="0"/>
              <a:t>Is among the lowest-achieving five percent of secondary schools or the five lowest-achieving secondary schools in the State that are eligible for, but do not receive, Title I funds; or</a:t>
            </a:r>
          </a:p>
          <a:p>
            <a:pPr marL="621792" lvl="1" fontAlgn="auto">
              <a:spcBef>
                <a:spcPts val="324"/>
              </a:spcBef>
              <a:spcAft>
                <a:spcPts val="0"/>
              </a:spcAft>
              <a:buFont typeface="Arial" pitchFamily="34" charset="0"/>
              <a:buChar char="•"/>
              <a:defRPr/>
            </a:pPr>
            <a:r>
              <a:rPr lang="en-US" sz="1600" dirty="0" smtClean="0"/>
              <a:t>Is a high school that has had a graduation rate as defined in 34 C.F.R. § 200.19(b) that is below 60 percent over a number of years;</a:t>
            </a:r>
          </a:p>
          <a:p>
            <a:pPr marL="109538" lvl="1" indent="-55563" fontAlgn="auto">
              <a:spcBef>
                <a:spcPts val="324"/>
              </a:spcBef>
              <a:spcAft>
                <a:spcPts val="0"/>
              </a:spcAft>
              <a:buFont typeface="Verdana"/>
              <a:buNone/>
              <a:defRPr/>
            </a:pPr>
            <a:r>
              <a:rPr lang="en-US" sz="1600" b="1" i="1" dirty="0" smtClean="0"/>
              <a:t>Other Schools</a:t>
            </a:r>
          </a:p>
          <a:p>
            <a:pPr marL="365760" indent="-256032" fontAlgn="auto">
              <a:spcAft>
                <a:spcPts val="0"/>
              </a:spcAft>
              <a:buFont typeface="Arial" charset="0"/>
              <a:buNone/>
              <a:defRPr/>
            </a:pPr>
            <a:r>
              <a:rPr lang="en-US" sz="1600" b="1" u="sng" dirty="0" smtClean="0"/>
              <a:t>Tier III Schools </a:t>
            </a:r>
            <a:r>
              <a:rPr lang="en-US" sz="1600" b="1" dirty="0" smtClean="0"/>
              <a:t> </a:t>
            </a:r>
          </a:p>
          <a:p>
            <a:pPr marL="621792" lvl="1" fontAlgn="auto">
              <a:spcBef>
                <a:spcPts val="324"/>
              </a:spcBef>
              <a:spcAft>
                <a:spcPts val="0"/>
              </a:spcAft>
              <a:buFont typeface="Arial" pitchFamily="34" charset="0"/>
              <a:buChar char="•"/>
              <a:defRPr/>
            </a:pPr>
            <a:r>
              <a:rPr lang="en-US" sz="1600" dirty="0" smtClean="0"/>
              <a:t>Any Title I school in improvement, corrective action, or restructuring that is not a Tier I school. </a:t>
            </a:r>
          </a:p>
          <a:p>
            <a:pPr marL="621792" lvl="1" fontAlgn="auto">
              <a:spcBef>
                <a:spcPts val="324"/>
              </a:spcBef>
              <a:spcAft>
                <a:spcPts val="0"/>
              </a:spcAft>
              <a:buFont typeface="Arial" pitchFamily="34" charset="0"/>
              <a:buChar char="•"/>
              <a:defRPr/>
            </a:pPr>
            <a:endParaRPr lang="en-US" sz="2000" dirty="0" smtClean="0"/>
          </a:p>
        </p:txBody>
      </p:sp>
      <p:sp>
        <p:nvSpPr>
          <p:cNvPr id="71682"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753D643-4399-4C58-9D24-F95300C04C77}" type="slidenum">
              <a:rPr lang="en-US">
                <a:solidFill>
                  <a:srgbClr val="000000"/>
                </a:solidFill>
              </a:rPr>
              <a:pPr/>
              <a:t>4</a:t>
            </a:fld>
            <a:endParaRPr lang="en-US">
              <a:solidFill>
                <a:srgbClr val="000000"/>
              </a:solidFill>
            </a:endParaRPr>
          </a:p>
        </p:txBody>
      </p:sp>
      <p:sp>
        <p:nvSpPr>
          <p:cNvPr id="6" name="Title 5"/>
          <p:cNvSpPr>
            <a:spLocks noGrp="1"/>
          </p:cNvSpPr>
          <p:nvPr>
            <p:ph type="title"/>
          </p:nvPr>
        </p:nvSpPr>
        <p:spPr>
          <a:xfrm>
            <a:off x="381000" y="228600"/>
            <a:ext cx="8229600" cy="944562"/>
          </a:xfrm>
        </p:spPr>
        <p:txBody>
          <a:bodyPr>
            <a:noAutofit/>
          </a:bodyPr>
          <a:lstStyle/>
          <a:p>
            <a:pPr algn="ctr" fontAlgn="auto">
              <a:spcAft>
                <a:spcPts val="0"/>
              </a:spcAft>
              <a:defRPr/>
            </a:pPr>
            <a:r>
              <a:rPr lang="en-US" sz="3200" cap="small" dirty="0" smtClean="0">
                <a:effectLst>
                  <a:outerShdw blurRad="38100" dist="38100" dir="2700000" algn="tl">
                    <a:srgbClr val="000000">
                      <a:alpha val="43137"/>
                    </a:srgbClr>
                  </a:outerShdw>
                </a:effectLst>
              </a:rPr>
              <a:t>Which Schools Are Eligible to Receive SIG Funds?</a:t>
            </a:r>
            <a:endParaRPr lang="en-US" sz="3200" cap="small"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Content Placeholder 2"/>
          <p:cNvSpPr>
            <a:spLocks noGrp="1"/>
          </p:cNvSpPr>
          <p:nvPr>
            <p:ph idx="1"/>
          </p:nvPr>
        </p:nvSpPr>
        <p:spPr/>
        <p:txBody>
          <a:bodyPr/>
          <a:lstStyle/>
          <a:p>
            <a:pPr>
              <a:buFont typeface="Wingdings 3" pitchFamily="18" charset="2"/>
              <a:buNone/>
            </a:pPr>
            <a:r>
              <a:rPr lang="en-US" sz="1600" b="1" i="1" smtClean="0"/>
              <a:t>Tier I: </a:t>
            </a:r>
            <a:r>
              <a:rPr lang="en-US" sz="1700" smtClean="0"/>
              <a:t>Title I eligible elementary schools that are no higher achieving than the highest-achieving school that is defined as a “persistently lowest-achieving school” in Tier I </a:t>
            </a:r>
            <a:r>
              <a:rPr lang="en-US" sz="1700" u="sng" smtClean="0"/>
              <a:t>and</a:t>
            </a:r>
            <a:r>
              <a:rPr lang="en-US" sz="1700" smtClean="0"/>
              <a:t> that are:</a:t>
            </a:r>
          </a:p>
          <a:p>
            <a:pPr lvl="1">
              <a:buFont typeface="Wingdings" pitchFamily="2" charset="2"/>
              <a:buChar char="ü"/>
            </a:pPr>
            <a:r>
              <a:rPr lang="en-US" sz="1700" smtClean="0"/>
              <a:t> in the bottom 20% of all schools in the State based on proficiency rates; </a:t>
            </a:r>
            <a:r>
              <a:rPr lang="en-US" sz="1700" u="sng" smtClean="0"/>
              <a:t>or</a:t>
            </a:r>
            <a:r>
              <a:rPr lang="en-US" sz="1700" smtClean="0"/>
              <a:t> </a:t>
            </a:r>
          </a:p>
          <a:p>
            <a:pPr lvl="1">
              <a:buFont typeface="Wingdings" pitchFamily="2" charset="2"/>
              <a:buChar char="ü"/>
            </a:pPr>
            <a:r>
              <a:rPr lang="en-US" sz="1700" smtClean="0"/>
              <a:t> have not made AYP for two consecutive years. </a:t>
            </a:r>
          </a:p>
          <a:p>
            <a:pPr>
              <a:buFont typeface="Wingdings 3" pitchFamily="18" charset="2"/>
              <a:buNone/>
            </a:pPr>
            <a:r>
              <a:rPr lang="en-US" sz="1700" b="1" i="1" smtClean="0"/>
              <a:t>Tier II: </a:t>
            </a:r>
            <a:r>
              <a:rPr lang="en-US" sz="1700" smtClean="0"/>
              <a:t>Title I eligible secondary schools that are (1) no higher achieving than the highest-achieving school that is defined as a “persistently lowest-achieving school” in Tier II or (2) high schools that have had a graduation rate below 60 percent over a number of years </a:t>
            </a:r>
            <a:r>
              <a:rPr lang="en-US" sz="1700" u="sng" smtClean="0"/>
              <a:t>and</a:t>
            </a:r>
            <a:r>
              <a:rPr lang="en-US" sz="1700" smtClean="0"/>
              <a:t> that are:</a:t>
            </a:r>
          </a:p>
          <a:p>
            <a:pPr lvl="1">
              <a:buFont typeface="Wingdings" pitchFamily="2" charset="2"/>
              <a:buChar char="ü"/>
            </a:pPr>
            <a:r>
              <a:rPr lang="en-US" sz="1700" smtClean="0"/>
              <a:t>in the bottom 20% of all schools in the State based on proficiency rates; </a:t>
            </a:r>
            <a:r>
              <a:rPr lang="en-US" sz="1700" u="sng" smtClean="0"/>
              <a:t>or</a:t>
            </a:r>
            <a:r>
              <a:rPr lang="en-US" sz="1700" smtClean="0"/>
              <a:t> </a:t>
            </a:r>
          </a:p>
          <a:p>
            <a:pPr lvl="1">
              <a:buFont typeface="Wingdings" pitchFamily="2" charset="2"/>
              <a:buChar char="ü"/>
            </a:pPr>
            <a:r>
              <a:rPr lang="en-US" sz="1700" smtClean="0"/>
              <a:t>have not made AYP for two consecutive years. </a:t>
            </a:r>
          </a:p>
          <a:p>
            <a:pPr>
              <a:buFont typeface="Wingdings 3" pitchFamily="18" charset="2"/>
              <a:buNone/>
            </a:pPr>
            <a:r>
              <a:rPr lang="en-US" sz="1700" b="1" i="1" smtClean="0"/>
              <a:t>Tier III: </a:t>
            </a:r>
            <a:r>
              <a:rPr lang="en-US" sz="1700" smtClean="0"/>
              <a:t>Title I eligible schools that do not meet the requirements to be in Tier I or Tier II </a:t>
            </a:r>
            <a:r>
              <a:rPr lang="en-US" sz="1700" u="sng" smtClean="0"/>
              <a:t>and</a:t>
            </a:r>
            <a:r>
              <a:rPr lang="en-US" sz="1700" smtClean="0"/>
              <a:t> that are:</a:t>
            </a:r>
          </a:p>
          <a:p>
            <a:pPr lvl="1">
              <a:buFont typeface="Wingdings" pitchFamily="2" charset="2"/>
              <a:buChar char="ü"/>
            </a:pPr>
            <a:r>
              <a:rPr lang="en-US" sz="1700" smtClean="0"/>
              <a:t>in the bottom 20% of all schools in the State based on proficiency rates; </a:t>
            </a:r>
            <a:r>
              <a:rPr lang="en-US" sz="1700" u="sng" smtClean="0"/>
              <a:t>or</a:t>
            </a:r>
            <a:r>
              <a:rPr lang="en-US" sz="1700" smtClean="0"/>
              <a:t> </a:t>
            </a:r>
          </a:p>
          <a:p>
            <a:pPr lvl="1">
              <a:buFont typeface="Wingdings" pitchFamily="2" charset="2"/>
              <a:buChar char="ü"/>
            </a:pPr>
            <a:r>
              <a:rPr lang="en-US" sz="1700" smtClean="0"/>
              <a:t>have not made AYP for two years.</a:t>
            </a:r>
          </a:p>
          <a:p>
            <a:pPr lvl="1">
              <a:buFont typeface="Verdana" pitchFamily="34" charset="0"/>
              <a:buNone/>
            </a:pPr>
            <a:endParaRPr lang="en-US" sz="2000" smtClean="0"/>
          </a:p>
          <a:p>
            <a:pPr lvl="1">
              <a:buFont typeface="Verdana" pitchFamily="34" charset="0"/>
              <a:buNone/>
            </a:pPr>
            <a:endParaRPr lang="en-US" sz="2000" smtClean="0"/>
          </a:p>
        </p:txBody>
      </p:sp>
      <p:sp>
        <p:nvSpPr>
          <p:cNvPr id="2" name="Title 1"/>
          <p:cNvSpPr>
            <a:spLocks noGrp="1"/>
          </p:cNvSpPr>
          <p:nvPr>
            <p:ph type="title"/>
          </p:nvPr>
        </p:nvSpPr>
        <p:spPr/>
        <p:txBody>
          <a:bodyPr/>
          <a:lstStyle/>
          <a:p>
            <a:pPr algn="ctr" fontAlgn="auto">
              <a:spcAft>
                <a:spcPts val="0"/>
              </a:spcAft>
              <a:defRPr/>
            </a:pPr>
            <a:r>
              <a:rPr lang="en-US" sz="3200" cap="small" dirty="0" smtClean="0"/>
              <a:t>Additional Schools that an </a:t>
            </a:r>
            <a:r>
              <a:rPr lang="en-US" sz="3200" cap="small" dirty="0" smtClean="0">
                <a:solidFill>
                  <a:srgbClr val="FF0000"/>
                </a:solidFill>
              </a:rPr>
              <a:t>SEA May Add</a:t>
            </a:r>
            <a:endParaRPr lang="en-US" sz="3200" cap="small" dirty="0">
              <a:solidFill>
                <a:srgbClr val="FF0000"/>
              </a:solidFill>
            </a:endParaRPr>
          </a:p>
        </p:txBody>
      </p:sp>
      <p:sp>
        <p:nvSpPr>
          <p:cNvPr id="73731"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463745B-8F2E-4FF1-B2F8-EF652C7BCBE3}" type="slidenum">
              <a:rPr lang="en-US">
                <a:solidFill>
                  <a:srgbClr val="000000"/>
                </a:solidFill>
              </a:rPr>
              <a:pPr/>
              <a:t>5</a:t>
            </a:fld>
            <a:endParaRPr lang="en-US">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Content Placeholder 1"/>
          <p:cNvSpPr>
            <a:spLocks noGrp="1"/>
          </p:cNvSpPr>
          <p:nvPr>
            <p:ph idx="1"/>
          </p:nvPr>
        </p:nvSpPr>
        <p:spPr>
          <a:xfrm>
            <a:off x="457200" y="2209800"/>
            <a:ext cx="8229600" cy="3797300"/>
          </a:xfrm>
        </p:spPr>
        <p:txBody>
          <a:bodyPr/>
          <a:lstStyle/>
          <a:p>
            <a:pPr>
              <a:buFont typeface="Wingdings 3" pitchFamily="18" charset="2"/>
              <a:buNone/>
            </a:pPr>
            <a:r>
              <a:rPr lang="en-US" smtClean="0"/>
              <a:t>	An LEA is eligible to apply for SIG funds if it—</a:t>
            </a:r>
          </a:p>
          <a:p>
            <a:r>
              <a:rPr lang="en-US" smtClean="0"/>
              <a:t>Receives Title I, Part A funds </a:t>
            </a:r>
            <a:r>
              <a:rPr lang="en-US" b="1" smtClean="0">
                <a:solidFill>
                  <a:srgbClr val="FF0000"/>
                </a:solidFill>
              </a:rPr>
              <a:t>AND</a:t>
            </a:r>
            <a:endParaRPr lang="en-US" smtClean="0">
              <a:solidFill>
                <a:srgbClr val="FF0000"/>
              </a:solidFill>
            </a:endParaRPr>
          </a:p>
          <a:p>
            <a:r>
              <a:rPr lang="en-US" smtClean="0"/>
              <a:t>Has one or more schools that are eligible to receive SIG funds as identified by the SEA. </a:t>
            </a:r>
          </a:p>
          <a:p>
            <a:endParaRPr lang="en-US" b="1" smtClean="0">
              <a:solidFill>
                <a:srgbClr val="FF0000"/>
              </a:solidFill>
            </a:endParaRPr>
          </a:p>
        </p:txBody>
      </p:sp>
      <p:sp>
        <p:nvSpPr>
          <p:cNvPr id="3" name="Title 2"/>
          <p:cNvSpPr>
            <a:spLocks noGrp="1"/>
          </p:cNvSpPr>
          <p:nvPr>
            <p:ph type="title"/>
          </p:nvPr>
        </p:nvSpPr>
        <p:spPr/>
        <p:txBody>
          <a:bodyPr>
            <a:normAutofit fontScale="90000"/>
          </a:bodyPr>
          <a:lstStyle/>
          <a:p>
            <a:pPr algn="ctr" fontAlgn="auto">
              <a:spcAft>
                <a:spcPts val="0"/>
              </a:spcAft>
              <a:defRPr/>
            </a:pPr>
            <a:r>
              <a:rPr lang="en-US" cap="small" dirty="0" smtClean="0"/>
              <a:t>Which LEAs Are Eligible to Apply for SIG Funds?</a:t>
            </a:r>
            <a:endParaRPr lang="en-US" cap="small" dirty="0"/>
          </a:p>
        </p:txBody>
      </p:sp>
      <p:sp>
        <p:nvSpPr>
          <p:cNvPr id="75779"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A177A1C3-332B-4485-B8DE-15D01AF59700}" type="slidenum">
              <a:rPr lang="en-US">
                <a:solidFill>
                  <a:srgbClr val="000000"/>
                </a:solidFill>
              </a:rPr>
              <a:pPr/>
              <a:t>6</a:t>
            </a:fld>
            <a:endParaRPr lang="en-US">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fontScale="90000"/>
          </a:bodyPr>
          <a:lstStyle/>
          <a:p>
            <a:pPr algn="ctr" fontAlgn="auto">
              <a:spcAft>
                <a:spcPts val="0"/>
              </a:spcAft>
              <a:defRPr/>
            </a:pPr>
            <a:r>
              <a:rPr lang="en-US" cap="small" dirty="0" smtClean="0"/>
              <a:t>Four SIG School Intervention Models</a:t>
            </a:r>
            <a:endParaRPr lang="en-US" cap="small" dirty="0"/>
          </a:p>
        </p:txBody>
      </p:sp>
      <p:sp>
        <p:nvSpPr>
          <p:cNvPr id="77827"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C6C05B2F-DCD5-4A99-9642-7677A8DB7387}" type="slidenum">
              <a:rPr lang="en-US">
                <a:solidFill>
                  <a:srgbClr val="000000"/>
                </a:solidFill>
              </a:rPr>
              <a:pPr/>
              <a:t>7</a:t>
            </a:fld>
            <a:endParaRPr lang="en-US">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219200"/>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pPr algn="ctr" fontAlgn="auto">
              <a:spcAft>
                <a:spcPts val="0"/>
              </a:spcAft>
              <a:defRPr/>
            </a:pPr>
            <a:r>
              <a:rPr lang="en-US" dirty="0" smtClean="0"/>
              <a:t>Turnaround Model Overview </a:t>
            </a:r>
            <a:endParaRPr lang="en-US" dirty="0"/>
          </a:p>
        </p:txBody>
      </p:sp>
      <p:sp>
        <p:nvSpPr>
          <p:cNvPr id="5" name="Rectangle 4"/>
          <p:cNvSpPr/>
          <p:nvPr/>
        </p:nvSpPr>
        <p:spPr>
          <a:xfrm>
            <a:off x="533400" y="6019800"/>
            <a:ext cx="8077200" cy="83820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dirty="0">
                <a:solidFill>
                  <a:prstClr val="white"/>
                </a:solidFill>
              </a:rPr>
              <a:t>May also implement any of the required or permissible strategies under the Transformation Model</a:t>
            </a:r>
          </a:p>
        </p:txBody>
      </p:sp>
      <p:sp>
        <p:nvSpPr>
          <p:cNvPr id="79878" name="Slide Number Placeholder 6"/>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25A2D2D9-7F8D-47ED-8514-4F935F5229E3}" type="slidenum">
              <a:rPr lang="en-US">
                <a:solidFill>
                  <a:srgbClr val="000000"/>
                </a:solidFill>
              </a:rPr>
              <a:pPr/>
              <a:t>8</a:t>
            </a:fld>
            <a:endParaRPr lang="en-US">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109538" indent="0" fontAlgn="auto">
              <a:spcAft>
                <a:spcPts val="0"/>
              </a:spcAft>
              <a:buFont typeface="Wingdings 3"/>
              <a:buNone/>
              <a:defRPr/>
            </a:pPr>
            <a:r>
              <a:rPr lang="en-US" dirty="0" smtClean="0"/>
              <a:t>Restart model is one in which an LEA converts a school or closes and reopens a school under a charter school operator, a charter management organization (CMO), or an education management organization (EMO) that has been selected </a:t>
            </a:r>
            <a:r>
              <a:rPr lang="en-US" b="1" dirty="0" smtClean="0"/>
              <a:t>through a rigorous review process.  </a:t>
            </a:r>
          </a:p>
          <a:p>
            <a:pPr marL="573088" lvl="1" indent="-231775" fontAlgn="auto">
              <a:spcBef>
                <a:spcPts val="324"/>
              </a:spcBef>
              <a:spcAft>
                <a:spcPts val="0"/>
              </a:spcAft>
              <a:buFont typeface="Wingdings" pitchFamily="2" charset="2"/>
              <a:buChar char="Ø"/>
              <a:tabLst>
                <a:tab pos="736600" algn="l"/>
              </a:tabLst>
              <a:defRPr/>
            </a:pPr>
            <a:r>
              <a:rPr lang="en-US" dirty="0" smtClean="0"/>
              <a:t>A restart model must enroll, within the grades it serves, any former student who wishes to attend the school.</a:t>
            </a:r>
          </a:p>
          <a:p>
            <a:pPr marL="573088" lvl="1" indent="-231775" fontAlgn="auto">
              <a:spcBef>
                <a:spcPts val="324"/>
              </a:spcBef>
              <a:spcAft>
                <a:spcPts val="0"/>
              </a:spcAft>
              <a:buFont typeface="Wingdings" pitchFamily="2" charset="2"/>
              <a:buChar char="Ø"/>
              <a:tabLst>
                <a:tab pos="736600" algn="l"/>
              </a:tabLst>
              <a:defRPr/>
            </a:pPr>
            <a:r>
              <a:rPr lang="en-US" dirty="0" smtClean="0"/>
              <a:t>A rigorous review process could take such things into consideration as an applicant’s team, track record, instructional program, model’s theory of action, sustainability. </a:t>
            </a:r>
          </a:p>
          <a:p>
            <a:pPr marL="573088" lvl="1" indent="-231775" fontAlgn="auto">
              <a:spcBef>
                <a:spcPts val="324"/>
              </a:spcBef>
              <a:spcAft>
                <a:spcPts val="0"/>
              </a:spcAft>
              <a:buFont typeface="Wingdings" pitchFamily="2" charset="2"/>
              <a:buChar char="Ø"/>
              <a:tabLst>
                <a:tab pos="736600" algn="l"/>
              </a:tabLst>
              <a:defRPr/>
            </a:pPr>
            <a:r>
              <a:rPr lang="en-US" dirty="0" smtClean="0"/>
              <a:t>As part of this model, a State must review the process the LEA will use/has used to select the partner. </a:t>
            </a:r>
            <a:endParaRPr lang="en-US" dirty="0"/>
          </a:p>
        </p:txBody>
      </p:sp>
      <p:sp>
        <p:nvSpPr>
          <p:cNvPr id="3" name="Title 2"/>
          <p:cNvSpPr>
            <a:spLocks noGrp="1"/>
          </p:cNvSpPr>
          <p:nvPr>
            <p:ph type="title"/>
          </p:nvPr>
        </p:nvSpPr>
        <p:spPr/>
        <p:txBody>
          <a:bodyPr/>
          <a:lstStyle/>
          <a:p>
            <a:pPr algn="ctr" fontAlgn="auto">
              <a:spcAft>
                <a:spcPts val="0"/>
              </a:spcAft>
              <a:defRPr/>
            </a:pPr>
            <a:r>
              <a:rPr lang="en-US" dirty="0" smtClean="0"/>
              <a:t>Restart Model Overview</a:t>
            </a:r>
            <a:endParaRPr lang="en-US" dirty="0"/>
          </a:p>
        </p:txBody>
      </p:sp>
      <p:sp>
        <p:nvSpPr>
          <p:cNvPr id="81923"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78202AE-0C85-4BA4-8885-D4320A39B0DD}" type="slidenum">
              <a:rPr lang="en-US">
                <a:solidFill>
                  <a:srgbClr val="000000"/>
                </a:solidFill>
              </a:rPr>
              <a:pPr/>
              <a:t>9</a:t>
            </a:fld>
            <a:endParaRPr lang="en-US">
              <a:solidFill>
                <a:srgbClr val="000000"/>
              </a:solidFill>
            </a:endParaRPr>
          </a:p>
        </p:txBody>
      </p:sp>
    </p:spTree>
  </p:cSld>
  <p:clrMapOvr>
    <a:masterClrMapping/>
  </p:clrMapOvr>
  <p:timing>
    <p:tnLst>
      <p:par>
        <p:cTn id="1" dur="indefinite" restart="never" nodeType="tmRoot"/>
      </p:par>
    </p:tnLst>
  </p:timing>
</p:sld>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NHSC">
      <a:dk1>
        <a:srgbClr val="002060"/>
      </a:dk1>
      <a:lt1>
        <a:srgbClr val="FFFFFF"/>
      </a:lt1>
      <a:dk2>
        <a:srgbClr val="1E4392"/>
      </a:dk2>
      <a:lt2>
        <a:srgbClr val="FFFFFF"/>
      </a:lt2>
      <a:accent1>
        <a:srgbClr val="107BBC"/>
      </a:accent1>
      <a:accent2>
        <a:srgbClr val="FDB717"/>
      </a:accent2>
      <a:accent3>
        <a:srgbClr val="002060"/>
      </a:accent3>
      <a:accent4>
        <a:srgbClr val="0000C8"/>
      </a:accent4>
      <a:accent5>
        <a:srgbClr val="FEE1A0"/>
      </a:accent5>
      <a:accent6>
        <a:srgbClr val="8BCDF5"/>
      </a:accent6>
      <a:hlink>
        <a:srgbClr val="002060"/>
      </a:hlink>
      <a:folHlink>
        <a:srgbClr val="107BB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ncours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ustom 1">
      <a:majorFont>
        <a:latin typeface="Cambria"/>
        <a:ea typeface=""/>
        <a:cs typeface=""/>
      </a:majorFont>
      <a:minorFont>
        <a:latin typeface="Cambria"/>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1_Concours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ustom 1">
      <a:majorFont>
        <a:latin typeface="Cambria"/>
        <a:ea typeface=""/>
        <a:cs typeface=""/>
      </a:majorFont>
      <a:minorFont>
        <a:latin typeface="Cambria"/>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2.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3.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4.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5.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6.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7.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8.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docProps/app.xml><?xml version="1.0" encoding="utf-8"?>
<Properties xmlns="http://schemas.openxmlformats.org/officeDocument/2006/extended-properties" xmlns:vt="http://schemas.openxmlformats.org/officeDocument/2006/docPropsVTypes">
  <TotalTime>1579</TotalTime>
  <Words>1661</Words>
  <Application>Microsoft Office PowerPoint</Application>
  <PresentationFormat>On-screen Show (4:3)</PresentationFormat>
  <Paragraphs>204</Paragraphs>
  <Slides>29</Slides>
  <Notes>15</Notes>
  <HiddenSlides>0</HiddenSlides>
  <MMClips>0</MMClips>
  <ScaleCrop>false</ScaleCrop>
  <HeadingPairs>
    <vt:vector size="6" baseType="variant">
      <vt:variant>
        <vt:lpstr>Fonts Used</vt:lpstr>
      </vt:variant>
      <vt:variant>
        <vt:i4>9</vt:i4>
      </vt:variant>
      <vt:variant>
        <vt:lpstr>Design Template</vt:lpstr>
      </vt:variant>
      <vt:variant>
        <vt:i4>27</vt:i4>
      </vt:variant>
      <vt:variant>
        <vt:lpstr>Slide Titles</vt:lpstr>
      </vt:variant>
      <vt:variant>
        <vt:i4>29</vt:i4>
      </vt:variant>
    </vt:vector>
  </HeadingPairs>
  <TitlesOfParts>
    <vt:vector size="65" baseType="lpstr">
      <vt:lpstr>Arial</vt:lpstr>
      <vt:lpstr>Calibri</vt:lpstr>
      <vt:lpstr>Lucida Sans</vt:lpstr>
      <vt:lpstr>Century Gothic</vt:lpstr>
      <vt:lpstr>Cambria</vt:lpstr>
      <vt:lpstr>Wingdings 3</vt:lpstr>
      <vt:lpstr>Verdana</vt:lpstr>
      <vt:lpstr>Wingdings 2</vt:lpstr>
      <vt:lpstr>Wingdings</vt:lpstr>
      <vt:lpstr>Custom Design</vt:lpstr>
      <vt:lpstr>1_Custom Design</vt:lpstr>
      <vt:lpstr>2_Custom Design</vt:lpstr>
      <vt:lpstr>1_Office Theme</vt:lpstr>
      <vt:lpstr>Concourse</vt:lpstr>
      <vt:lpstr>1_Concourse</vt:lpstr>
      <vt:lpstr>1_Office Theme</vt:lpstr>
      <vt:lpstr>1_Office Theme</vt:lpstr>
      <vt:lpstr>1_Office Theme</vt:lpstr>
      <vt:lpstr>Concourse</vt:lpstr>
      <vt:lpstr>Concourse</vt:lpstr>
      <vt:lpstr>Concourse</vt:lpstr>
      <vt:lpstr>Concourse</vt:lpstr>
      <vt:lpstr>Concourse</vt:lpstr>
      <vt:lpstr>Concourse</vt:lpstr>
      <vt:lpstr>Concourse</vt:lpstr>
      <vt:lpstr>1_Concourse</vt:lpstr>
      <vt:lpstr>1_Concourse</vt:lpstr>
      <vt:lpstr>1_Concourse</vt:lpstr>
      <vt:lpstr>1_Concourse</vt:lpstr>
      <vt:lpstr>1_Concourse</vt:lpstr>
      <vt:lpstr>1_Concourse</vt:lpstr>
      <vt:lpstr>1_Concourse</vt:lpstr>
      <vt:lpstr>1_Concourse</vt:lpstr>
      <vt:lpstr>1_Concourse</vt:lpstr>
      <vt:lpstr>1_Concourse</vt:lpstr>
      <vt:lpstr>1_Concourse</vt:lpstr>
      <vt:lpstr>SCHOOL IMPROVEMENT  GRANTS (SIG): A New Opportunity for  Turning Around  Low-Performing High Schools   January 29, 2010</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High School Improvement  Opportunities</vt:lpstr>
      <vt:lpstr>Overview</vt:lpstr>
      <vt:lpstr>Coordinating the Process</vt:lpstr>
      <vt:lpstr>Engaging LEA Leaders &amp; Key Stakeholders</vt:lpstr>
      <vt:lpstr>Monitoring Progress &amp; Technical Assistance</vt:lpstr>
      <vt:lpstr>SEA Theory of Action &amp; Policy Alignment</vt:lpstr>
      <vt:lpstr>National High School Center Resources</vt:lpstr>
      <vt:lpstr>National High School Center Resources</vt:lpstr>
      <vt:lpstr>Eight Elements: A Mapping Framework</vt:lpstr>
      <vt:lpstr>SIG Handbook HS Improvement Strategies</vt:lpstr>
      <vt:lpstr>SIG Handbook HS Improvement Strategies</vt:lpstr>
      <vt:lpstr>SIG Handbook HS Improvement Strategies</vt:lpstr>
      <vt:lpstr>For More Information </vt:lpstr>
    </vt:vector>
  </TitlesOfParts>
  <Company>American Institutes for Research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ARRA Funding Built on Four Reforms</dc:title>
  <dc:creator>Lindsay Fryer</dc:creator>
  <cp:lastModifiedBy>ninaa</cp:lastModifiedBy>
  <cp:revision>105</cp:revision>
  <dcterms:created xsi:type="dcterms:W3CDTF">2010-01-05T16:30:50Z</dcterms:created>
  <dcterms:modified xsi:type="dcterms:W3CDTF">2010-01-29T15:52:16Z</dcterms:modified>
</cp:coreProperties>
</file>