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notesSlides/notesSlide2.xml" ContentType="application/vnd.openxmlformats-officedocument.presentationml.notesSlide+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4.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notesSlides/notesSlide8.xml" ContentType="application/vnd.openxmlformats-officedocument.presentationml.notesSlide+xml"/>
  <Override PartName="/ppt/diagrams/data4.xml" ContentType="application/vnd.openxmlformats-officedocument.drawingml.diagramData+xml"/>
  <Override PartName="/ppt/notesSlides/notesSlide9.xml" ContentType="application/vnd.openxmlformats-officedocument.presentationml.notesSlide+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colors3.xml" ContentType="application/vnd.openxmlformats-officedocument.drawingml.diagramColors+xml"/>
  <Override PartName="/ppt/diagrams/colors4.xml" ContentType="application/vnd.openxmlformats-officedocument.drawingml.diagramColors+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diagrams/colors2.xml" ContentType="application/vnd.openxmlformats-officedocument.drawingml.diagramColors+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41" d="100"/>
          <a:sy n="41" d="100"/>
        </p:scale>
        <p:origin x="-269" y="-7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6">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7">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8">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9">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EEFDCDE-5206-47DF-AB5D-46F23A3F64BF}" type="doc">
      <dgm:prSet loTypeId="urn:microsoft.com/office/officeart/2005/8/layout/default" loCatId="list" qsTypeId="urn:microsoft.com/office/officeart/2005/8/quickstyle/simple1#6" qsCatId="simple" csTypeId="urn:microsoft.com/office/officeart/2005/8/colors/accent1_2#6" csCatId="accent1" phldr="1"/>
      <dgm:spPr/>
      <dgm:t>
        <a:bodyPr/>
        <a:lstStyle/>
        <a:p>
          <a:endParaRPr lang="en-US"/>
        </a:p>
      </dgm:t>
    </dgm:pt>
    <dgm:pt modelId="{B3CE3E29-48CE-46DB-A506-91222541DF9B}">
      <dgm:prSet phldrT="[Text]"/>
      <dgm:spPr/>
      <dgm:t>
        <a:bodyPr/>
        <a:lstStyle/>
        <a:p>
          <a:r>
            <a:rPr lang="en-US" dirty="0" smtClean="0"/>
            <a:t>Turnaround</a:t>
          </a:r>
          <a:endParaRPr lang="en-US" dirty="0"/>
        </a:p>
      </dgm:t>
    </dgm:pt>
    <dgm:pt modelId="{AFF1F70E-6CEB-4395-82A0-13FB8BBD5DF6}" type="parTrans" cxnId="{286B3B3E-A214-4397-A15E-9FF53844A426}">
      <dgm:prSet/>
      <dgm:spPr/>
      <dgm:t>
        <a:bodyPr/>
        <a:lstStyle/>
        <a:p>
          <a:endParaRPr lang="en-US"/>
        </a:p>
      </dgm:t>
    </dgm:pt>
    <dgm:pt modelId="{76690A28-38B6-4131-A12E-52554AD68499}" type="sibTrans" cxnId="{286B3B3E-A214-4397-A15E-9FF53844A426}">
      <dgm:prSet/>
      <dgm:spPr/>
      <dgm:t>
        <a:bodyPr/>
        <a:lstStyle/>
        <a:p>
          <a:endParaRPr lang="en-US"/>
        </a:p>
      </dgm:t>
    </dgm:pt>
    <dgm:pt modelId="{1994A9A2-DC09-445A-BD96-80B4654AAF82}">
      <dgm:prSet phldrT="[Text]"/>
      <dgm:spPr/>
      <dgm:t>
        <a:bodyPr/>
        <a:lstStyle/>
        <a:p>
          <a:r>
            <a:rPr lang="en-US" dirty="0" smtClean="0"/>
            <a:t>Restart</a:t>
          </a:r>
          <a:endParaRPr lang="en-US" dirty="0"/>
        </a:p>
      </dgm:t>
    </dgm:pt>
    <dgm:pt modelId="{98897CA7-C015-44FB-8171-D5B9AB971256}" type="parTrans" cxnId="{F5579243-9AF5-49A9-BF0D-64BD0EE92407}">
      <dgm:prSet/>
      <dgm:spPr/>
      <dgm:t>
        <a:bodyPr/>
        <a:lstStyle/>
        <a:p>
          <a:endParaRPr lang="en-US"/>
        </a:p>
      </dgm:t>
    </dgm:pt>
    <dgm:pt modelId="{C42A2210-8DF4-4696-9FA1-6DB95AA2232A}" type="sibTrans" cxnId="{F5579243-9AF5-49A9-BF0D-64BD0EE92407}">
      <dgm:prSet/>
      <dgm:spPr/>
      <dgm:t>
        <a:bodyPr/>
        <a:lstStyle/>
        <a:p>
          <a:endParaRPr lang="en-US"/>
        </a:p>
      </dgm:t>
    </dgm:pt>
    <dgm:pt modelId="{03946DE4-1E6B-4CC6-958D-3152BBFF9D34}">
      <dgm:prSet phldrT="[Text]"/>
      <dgm:spPr/>
      <dgm:t>
        <a:bodyPr/>
        <a:lstStyle/>
        <a:p>
          <a:r>
            <a:rPr lang="en-US" dirty="0" smtClean="0"/>
            <a:t>Closure</a:t>
          </a:r>
          <a:endParaRPr lang="en-US" dirty="0"/>
        </a:p>
      </dgm:t>
    </dgm:pt>
    <dgm:pt modelId="{B397FC7B-5245-49C4-BCE9-637BB537F39E}" type="parTrans" cxnId="{DF3FC2E4-B91F-4F03-A88E-F5352ABDC2F7}">
      <dgm:prSet/>
      <dgm:spPr/>
      <dgm:t>
        <a:bodyPr/>
        <a:lstStyle/>
        <a:p>
          <a:endParaRPr lang="en-US"/>
        </a:p>
      </dgm:t>
    </dgm:pt>
    <dgm:pt modelId="{58D44BCA-6FF7-465A-B700-2C9EFB6785F8}" type="sibTrans" cxnId="{DF3FC2E4-B91F-4F03-A88E-F5352ABDC2F7}">
      <dgm:prSet/>
      <dgm:spPr/>
      <dgm:t>
        <a:bodyPr/>
        <a:lstStyle/>
        <a:p>
          <a:endParaRPr lang="en-US"/>
        </a:p>
      </dgm:t>
    </dgm:pt>
    <dgm:pt modelId="{445DD4DD-CB3D-4ACD-8A33-AC6901A46590}">
      <dgm:prSet phldrT="[Text]"/>
      <dgm:spPr/>
      <dgm:t>
        <a:bodyPr/>
        <a:lstStyle/>
        <a:p>
          <a:r>
            <a:rPr lang="en-US" dirty="0" smtClean="0"/>
            <a:t>Transformation</a:t>
          </a:r>
          <a:endParaRPr lang="en-US" dirty="0"/>
        </a:p>
      </dgm:t>
    </dgm:pt>
    <dgm:pt modelId="{1F37A807-F7AE-4DC9-957B-E83E42DE912C}" type="parTrans" cxnId="{CA80A337-9374-455B-B8B9-7A12C74372D1}">
      <dgm:prSet/>
      <dgm:spPr/>
      <dgm:t>
        <a:bodyPr/>
        <a:lstStyle/>
        <a:p>
          <a:endParaRPr lang="en-US"/>
        </a:p>
      </dgm:t>
    </dgm:pt>
    <dgm:pt modelId="{2CB5A8CF-9E3F-42C1-B231-C409786ACE2A}" type="sibTrans" cxnId="{CA80A337-9374-455B-B8B9-7A12C74372D1}">
      <dgm:prSet/>
      <dgm:spPr/>
      <dgm:t>
        <a:bodyPr/>
        <a:lstStyle/>
        <a:p>
          <a:endParaRPr lang="en-US"/>
        </a:p>
      </dgm:t>
    </dgm:pt>
    <dgm:pt modelId="{9EFD570C-858A-4190-8671-1EADE4F502AE}" type="pres">
      <dgm:prSet presAssocID="{6EEFDCDE-5206-47DF-AB5D-46F23A3F64BF}" presName="diagram" presStyleCnt="0">
        <dgm:presLayoutVars>
          <dgm:dir/>
          <dgm:resizeHandles val="exact"/>
        </dgm:presLayoutVars>
      </dgm:prSet>
      <dgm:spPr/>
      <dgm:t>
        <a:bodyPr/>
        <a:lstStyle/>
        <a:p>
          <a:endParaRPr lang="en-US"/>
        </a:p>
      </dgm:t>
    </dgm:pt>
    <dgm:pt modelId="{4EB81F37-6A4D-448C-8E9C-A357314ECF6E}" type="pres">
      <dgm:prSet presAssocID="{B3CE3E29-48CE-46DB-A506-91222541DF9B}" presName="node" presStyleLbl="node1" presStyleIdx="0" presStyleCnt="4">
        <dgm:presLayoutVars>
          <dgm:bulletEnabled val="1"/>
        </dgm:presLayoutVars>
      </dgm:prSet>
      <dgm:spPr/>
      <dgm:t>
        <a:bodyPr/>
        <a:lstStyle/>
        <a:p>
          <a:endParaRPr lang="en-US"/>
        </a:p>
      </dgm:t>
    </dgm:pt>
    <dgm:pt modelId="{EDBD932B-E24B-498A-90BD-B52C5BEF0636}" type="pres">
      <dgm:prSet presAssocID="{76690A28-38B6-4131-A12E-52554AD68499}" presName="sibTrans" presStyleCnt="0"/>
      <dgm:spPr/>
    </dgm:pt>
    <dgm:pt modelId="{BA4B3D7F-5089-490C-9332-CBBCF802F6A7}" type="pres">
      <dgm:prSet presAssocID="{1994A9A2-DC09-445A-BD96-80B4654AAF82}" presName="node" presStyleLbl="node1" presStyleIdx="1" presStyleCnt="4">
        <dgm:presLayoutVars>
          <dgm:bulletEnabled val="1"/>
        </dgm:presLayoutVars>
      </dgm:prSet>
      <dgm:spPr/>
      <dgm:t>
        <a:bodyPr/>
        <a:lstStyle/>
        <a:p>
          <a:endParaRPr lang="en-US"/>
        </a:p>
      </dgm:t>
    </dgm:pt>
    <dgm:pt modelId="{4FF38132-A0F5-419A-8FC3-271273BC6249}" type="pres">
      <dgm:prSet presAssocID="{C42A2210-8DF4-4696-9FA1-6DB95AA2232A}" presName="sibTrans" presStyleCnt="0"/>
      <dgm:spPr/>
    </dgm:pt>
    <dgm:pt modelId="{3EF838E0-9130-4562-9657-4229299B6FD6}" type="pres">
      <dgm:prSet presAssocID="{03946DE4-1E6B-4CC6-958D-3152BBFF9D34}" presName="node" presStyleLbl="node1" presStyleIdx="2" presStyleCnt="4">
        <dgm:presLayoutVars>
          <dgm:bulletEnabled val="1"/>
        </dgm:presLayoutVars>
      </dgm:prSet>
      <dgm:spPr/>
      <dgm:t>
        <a:bodyPr/>
        <a:lstStyle/>
        <a:p>
          <a:endParaRPr lang="en-US"/>
        </a:p>
      </dgm:t>
    </dgm:pt>
    <dgm:pt modelId="{36B34A6C-A650-4FF7-8A28-2E1E1666BB1D}" type="pres">
      <dgm:prSet presAssocID="{58D44BCA-6FF7-465A-B700-2C9EFB6785F8}" presName="sibTrans" presStyleCnt="0"/>
      <dgm:spPr/>
    </dgm:pt>
    <dgm:pt modelId="{5C347ED4-BDA7-4751-8939-362CA97A10E8}" type="pres">
      <dgm:prSet presAssocID="{445DD4DD-CB3D-4ACD-8A33-AC6901A46590}" presName="node" presStyleLbl="node1" presStyleIdx="3" presStyleCnt="4">
        <dgm:presLayoutVars>
          <dgm:bulletEnabled val="1"/>
        </dgm:presLayoutVars>
      </dgm:prSet>
      <dgm:spPr/>
      <dgm:t>
        <a:bodyPr/>
        <a:lstStyle/>
        <a:p>
          <a:endParaRPr lang="en-US"/>
        </a:p>
      </dgm:t>
    </dgm:pt>
  </dgm:ptLst>
  <dgm:cxnLst>
    <dgm:cxn modelId="{286B3B3E-A214-4397-A15E-9FF53844A426}" srcId="{6EEFDCDE-5206-47DF-AB5D-46F23A3F64BF}" destId="{B3CE3E29-48CE-46DB-A506-91222541DF9B}" srcOrd="0" destOrd="0" parTransId="{AFF1F70E-6CEB-4395-82A0-13FB8BBD5DF6}" sibTransId="{76690A28-38B6-4131-A12E-52554AD68499}"/>
    <dgm:cxn modelId="{D5FCD11F-F215-42DB-B63D-43E522E330AF}" type="presOf" srcId="{B3CE3E29-48CE-46DB-A506-91222541DF9B}" destId="{4EB81F37-6A4D-448C-8E9C-A357314ECF6E}" srcOrd="0" destOrd="0" presId="urn:microsoft.com/office/officeart/2005/8/layout/default"/>
    <dgm:cxn modelId="{0C445CC9-3A74-48EB-BEEE-5326321311B9}" type="presOf" srcId="{445DD4DD-CB3D-4ACD-8A33-AC6901A46590}" destId="{5C347ED4-BDA7-4751-8939-362CA97A10E8}" srcOrd="0" destOrd="0" presId="urn:microsoft.com/office/officeart/2005/8/layout/default"/>
    <dgm:cxn modelId="{DEBF2521-21B0-4209-8E83-094A40F5F9D9}" type="presOf" srcId="{03946DE4-1E6B-4CC6-958D-3152BBFF9D34}" destId="{3EF838E0-9130-4562-9657-4229299B6FD6}" srcOrd="0" destOrd="0" presId="urn:microsoft.com/office/officeart/2005/8/layout/default"/>
    <dgm:cxn modelId="{F5579243-9AF5-49A9-BF0D-64BD0EE92407}" srcId="{6EEFDCDE-5206-47DF-AB5D-46F23A3F64BF}" destId="{1994A9A2-DC09-445A-BD96-80B4654AAF82}" srcOrd="1" destOrd="0" parTransId="{98897CA7-C015-44FB-8171-D5B9AB971256}" sibTransId="{C42A2210-8DF4-4696-9FA1-6DB95AA2232A}"/>
    <dgm:cxn modelId="{B5B45764-BAC4-48E1-9A4B-83A9C20E953F}" type="presOf" srcId="{6EEFDCDE-5206-47DF-AB5D-46F23A3F64BF}" destId="{9EFD570C-858A-4190-8671-1EADE4F502AE}" srcOrd="0" destOrd="0" presId="urn:microsoft.com/office/officeart/2005/8/layout/default"/>
    <dgm:cxn modelId="{DF3FC2E4-B91F-4F03-A88E-F5352ABDC2F7}" srcId="{6EEFDCDE-5206-47DF-AB5D-46F23A3F64BF}" destId="{03946DE4-1E6B-4CC6-958D-3152BBFF9D34}" srcOrd="2" destOrd="0" parTransId="{B397FC7B-5245-49C4-BCE9-637BB537F39E}" sibTransId="{58D44BCA-6FF7-465A-B700-2C9EFB6785F8}"/>
    <dgm:cxn modelId="{CA80A337-9374-455B-B8B9-7A12C74372D1}" srcId="{6EEFDCDE-5206-47DF-AB5D-46F23A3F64BF}" destId="{445DD4DD-CB3D-4ACD-8A33-AC6901A46590}" srcOrd="3" destOrd="0" parTransId="{1F37A807-F7AE-4DC9-957B-E83E42DE912C}" sibTransId="{2CB5A8CF-9E3F-42C1-B231-C409786ACE2A}"/>
    <dgm:cxn modelId="{1D27F0BF-63FD-4D20-9168-387424E1385F}" type="presOf" srcId="{1994A9A2-DC09-445A-BD96-80B4654AAF82}" destId="{BA4B3D7F-5089-490C-9332-CBBCF802F6A7}" srcOrd="0" destOrd="0" presId="urn:microsoft.com/office/officeart/2005/8/layout/default"/>
    <dgm:cxn modelId="{6636B34D-3127-405E-A3E2-0647096B9665}" type="presParOf" srcId="{9EFD570C-858A-4190-8671-1EADE4F502AE}" destId="{4EB81F37-6A4D-448C-8E9C-A357314ECF6E}" srcOrd="0" destOrd="0" presId="urn:microsoft.com/office/officeart/2005/8/layout/default"/>
    <dgm:cxn modelId="{BBAD9C2A-9E8B-45F3-9B09-50C752A18ACE}" type="presParOf" srcId="{9EFD570C-858A-4190-8671-1EADE4F502AE}" destId="{EDBD932B-E24B-498A-90BD-B52C5BEF0636}" srcOrd="1" destOrd="0" presId="urn:microsoft.com/office/officeart/2005/8/layout/default"/>
    <dgm:cxn modelId="{A6134992-1E8F-4F7E-930E-E449616C3022}" type="presParOf" srcId="{9EFD570C-858A-4190-8671-1EADE4F502AE}" destId="{BA4B3D7F-5089-490C-9332-CBBCF802F6A7}" srcOrd="2" destOrd="0" presId="urn:microsoft.com/office/officeart/2005/8/layout/default"/>
    <dgm:cxn modelId="{06026140-E140-4E59-8E05-E5F54248BF98}" type="presParOf" srcId="{9EFD570C-858A-4190-8671-1EADE4F502AE}" destId="{4FF38132-A0F5-419A-8FC3-271273BC6249}" srcOrd="3" destOrd="0" presId="urn:microsoft.com/office/officeart/2005/8/layout/default"/>
    <dgm:cxn modelId="{C8CB6A16-8E23-45DD-9C27-136506896414}" type="presParOf" srcId="{9EFD570C-858A-4190-8671-1EADE4F502AE}" destId="{3EF838E0-9130-4562-9657-4229299B6FD6}" srcOrd="4" destOrd="0" presId="urn:microsoft.com/office/officeart/2005/8/layout/default"/>
    <dgm:cxn modelId="{B55075D1-C523-4750-B3E8-02FCB3C427AA}" type="presParOf" srcId="{9EFD570C-858A-4190-8671-1EADE4F502AE}" destId="{36B34A6C-A650-4FF7-8A28-2E1E1666BB1D}" srcOrd="5" destOrd="0" presId="urn:microsoft.com/office/officeart/2005/8/layout/default"/>
    <dgm:cxn modelId="{5710B4C1-4114-465E-8F6F-C4294C556B1F}" type="presParOf" srcId="{9EFD570C-858A-4190-8671-1EADE4F502AE}" destId="{5C347ED4-BDA7-4751-8939-362CA97A10E8}" srcOrd="6" destOrd="0" presId="urn:microsoft.com/office/officeart/2005/8/layout/default"/>
  </dgm:cxnLst>
  <dgm:bg/>
  <dgm:whole/>
  <dgm:extLst>
    <a:ext uri="http://schemas.microsoft.com/office/drawing/2008/diagram"/>
  </dgm:extLst>
</dgm:dataModel>
</file>

<file path=ppt/diagrams/data2.xml><?xml version="1.0" encoding="utf-8"?>
<dgm:dataModel xmlns:dgm="http://schemas.openxmlformats.org/drawingml/2006/diagram" xmlns:a="http://schemas.openxmlformats.org/drawingml/2006/main">
  <dgm:ptLst>
    <dgm:pt modelId="{834D52D7-C5DA-4A79-8366-21D6C5D188A8}" type="doc">
      <dgm:prSet loTypeId="urn:microsoft.com/office/officeart/2005/8/layout/hList1" loCatId="list" qsTypeId="urn:microsoft.com/office/officeart/2005/8/quickstyle/simple1#7" qsCatId="simple" csTypeId="urn:microsoft.com/office/officeart/2005/8/colors/accent1_2#7" csCatId="accent1" phldr="1"/>
      <dgm:spPr/>
      <dgm:t>
        <a:bodyPr/>
        <a:lstStyle/>
        <a:p>
          <a:endParaRPr lang="en-US"/>
        </a:p>
      </dgm:t>
    </dgm:pt>
    <dgm:pt modelId="{F32EB165-C5E0-4CE0-B900-98116E05BB51}">
      <dgm:prSet phldrT="[Text]"/>
      <dgm:spPr/>
      <dgm:t>
        <a:bodyPr/>
        <a:lstStyle/>
        <a:p>
          <a:r>
            <a:rPr lang="en-US" dirty="0" smtClean="0"/>
            <a:t>Teachers and Leaders</a:t>
          </a:r>
          <a:endParaRPr lang="en-US" dirty="0"/>
        </a:p>
      </dgm:t>
    </dgm:pt>
    <dgm:pt modelId="{FE577D87-B6F1-47E0-AB97-E27DEE643961}" type="parTrans" cxnId="{B96D3637-16DE-4BE5-8E1D-6BEEF74FBC5B}">
      <dgm:prSet/>
      <dgm:spPr/>
      <dgm:t>
        <a:bodyPr/>
        <a:lstStyle/>
        <a:p>
          <a:endParaRPr lang="en-US"/>
        </a:p>
      </dgm:t>
    </dgm:pt>
    <dgm:pt modelId="{993C5E31-D9ED-4CF2-B5E7-E5D1C14B454A}" type="sibTrans" cxnId="{B96D3637-16DE-4BE5-8E1D-6BEEF74FBC5B}">
      <dgm:prSet/>
      <dgm:spPr/>
      <dgm:t>
        <a:bodyPr/>
        <a:lstStyle/>
        <a:p>
          <a:endParaRPr lang="en-US"/>
        </a:p>
      </dgm:t>
    </dgm:pt>
    <dgm:pt modelId="{16761B49-584F-44D7-8746-05FF67DCB7C5}">
      <dgm:prSet phldrT="[Text]"/>
      <dgm:spPr/>
      <dgm:t>
        <a:bodyPr/>
        <a:lstStyle/>
        <a:p>
          <a:r>
            <a:rPr lang="en-US" dirty="0" smtClean="0"/>
            <a:t>Replace principal</a:t>
          </a:r>
          <a:endParaRPr lang="en-US" dirty="0"/>
        </a:p>
      </dgm:t>
    </dgm:pt>
    <dgm:pt modelId="{055D1E9C-E2E2-4DCC-AE3C-91FF4984EE70}" type="parTrans" cxnId="{205B9860-7E66-4BFF-81FA-22378D790C15}">
      <dgm:prSet/>
      <dgm:spPr/>
      <dgm:t>
        <a:bodyPr/>
        <a:lstStyle/>
        <a:p>
          <a:endParaRPr lang="en-US"/>
        </a:p>
      </dgm:t>
    </dgm:pt>
    <dgm:pt modelId="{66BECC39-08F4-44AE-8623-7F4D1FD0E859}" type="sibTrans" cxnId="{205B9860-7E66-4BFF-81FA-22378D790C15}">
      <dgm:prSet/>
      <dgm:spPr/>
      <dgm:t>
        <a:bodyPr/>
        <a:lstStyle/>
        <a:p>
          <a:endParaRPr lang="en-US"/>
        </a:p>
      </dgm:t>
    </dgm:pt>
    <dgm:pt modelId="{4B8BB3C5-DD42-4342-981A-62EA16106EED}">
      <dgm:prSet phldrT="[Text]"/>
      <dgm:spPr/>
      <dgm:t>
        <a:bodyPr/>
        <a:lstStyle/>
        <a:p>
          <a:r>
            <a:rPr lang="en-US" dirty="0" smtClean="0"/>
            <a:t>Implement strategies to recruit, place and retain staff</a:t>
          </a:r>
          <a:endParaRPr lang="en-US" dirty="0"/>
        </a:p>
      </dgm:t>
    </dgm:pt>
    <dgm:pt modelId="{9283B528-D463-459F-A4EA-02E5241BAB4A}" type="parTrans" cxnId="{644BD33B-97B3-4FA8-A29E-EB18545AFD7E}">
      <dgm:prSet/>
      <dgm:spPr/>
      <dgm:t>
        <a:bodyPr/>
        <a:lstStyle/>
        <a:p>
          <a:endParaRPr lang="en-US"/>
        </a:p>
      </dgm:t>
    </dgm:pt>
    <dgm:pt modelId="{51759D35-ECD2-47D6-B606-B03C1B802514}" type="sibTrans" cxnId="{644BD33B-97B3-4FA8-A29E-EB18545AFD7E}">
      <dgm:prSet/>
      <dgm:spPr/>
      <dgm:t>
        <a:bodyPr/>
        <a:lstStyle/>
        <a:p>
          <a:endParaRPr lang="en-US"/>
        </a:p>
      </dgm:t>
    </dgm:pt>
    <dgm:pt modelId="{9303F83D-B0A0-4623-8BC7-85D86C1CD4E1}">
      <dgm:prSet phldrT="[Text]"/>
      <dgm:spPr/>
      <dgm:t>
        <a:bodyPr/>
        <a:lstStyle/>
        <a:p>
          <a:r>
            <a:rPr lang="en-US" dirty="0" smtClean="0"/>
            <a:t>Time and Support</a:t>
          </a:r>
          <a:endParaRPr lang="en-US" dirty="0"/>
        </a:p>
      </dgm:t>
    </dgm:pt>
    <dgm:pt modelId="{51FA36A5-CA13-43E0-B31D-91C166A75776}" type="parTrans" cxnId="{C6EE7397-3915-467D-B2D2-ACD54DD9F7C5}">
      <dgm:prSet/>
      <dgm:spPr/>
      <dgm:t>
        <a:bodyPr/>
        <a:lstStyle/>
        <a:p>
          <a:endParaRPr lang="en-US"/>
        </a:p>
      </dgm:t>
    </dgm:pt>
    <dgm:pt modelId="{2D38C5C5-C803-41F5-B324-F2730E6DFA5B}" type="sibTrans" cxnId="{C6EE7397-3915-467D-B2D2-ACD54DD9F7C5}">
      <dgm:prSet/>
      <dgm:spPr/>
      <dgm:t>
        <a:bodyPr/>
        <a:lstStyle/>
        <a:p>
          <a:endParaRPr lang="en-US"/>
        </a:p>
      </dgm:t>
    </dgm:pt>
    <dgm:pt modelId="{1764FBC8-DD8C-4A22-8290-84621EF754E1}">
      <dgm:prSet phldrT="[Text]"/>
      <dgm:spPr/>
      <dgm:t>
        <a:bodyPr/>
        <a:lstStyle/>
        <a:p>
          <a:r>
            <a:rPr lang="en-US" b="0" i="0" dirty="0" smtClean="0"/>
            <a:t>Provide </a:t>
          </a:r>
          <a:r>
            <a:rPr lang="en-US" b="0" i="1" dirty="0" smtClean="0"/>
            <a:t>increased learning time</a:t>
          </a:r>
          <a:endParaRPr lang="en-US" b="0" i="1" dirty="0"/>
        </a:p>
      </dgm:t>
    </dgm:pt>
    <dgm:pt modelId="{15012416-AEF0-48B4-A6C7-E2687C9C58E8}" type="parTrans" cxnId="{E9868797-4BDD-4511-89DC-908EF8D1DEB3}">
      <dgm:prSet/>
      <dgm:spPr/>
      <dgm:t>
        <a:bodyPr/>
        <a:lstStyle/>
        <a:p>
          <a:endParaRPr lang="en-US"/>
        </a:p>
      </dgm:t>
    </dgm:pt>
    <dgm:pt modelId="{1B4DD955-30EA-4096-B427-1B8DC3B97899}" type="sibTrans" cxnId="{E9868797-4BDD-4511-89DC-908EF8D1DEB3}">
      <dgm:prSet/>
      <dgm:spPr/>
      <dgm:t>
        <a:bodyPr/>
        <a:lstStyle/>
        <a:p>
          <a:endParaRPr lang="en-US"/>
        </a:p>
      </dgm:t>
    </dgm:pt>
    <dgm:pt modelId="{6BFABFB5-A955-4E0E-B2BD-6E49F223E2F8}">
      <dgm:prSet phldrT="[Text]"/>
      <dgm:spPr/>
      <dgm:t>
        <a:bodyPr/>
        <a:lstStyle/>
        <a:p>
          <a:r>
            <a:rPr lang="en-US" dirty="0" smtClean="0"/>
            <a:t>Staff and students</a:t>
          </a:r>
          <a:endParaRPr lang="en-US" dirty="0"/>
        </a:p>
      </dgm:t>
    </dgm:pt>
    <dgm:pt modelId="{27159C15-38C1-4CA3-AFB1-7D8B3FB0306D}" type="parTrans" cxnId="{8E198403-11F0-4971-A7A4-9343532AF7AD}">
      <dgm:prSet/>
      <dgm:spPr/>
      <dgm:t>
        <a:bodyPr/>
        <a:lstStyle/>
        <a:p>
          <a:endParaRPr lang="en-US"/>
        </a:p>
      </dgm:t>
    </dgm:pt>
    <dgm:pt modelId="{62280535-C842-4FA6-BD7B-2504FD350553}" type="sibTrans" cxnId="{8E198403-11F0-4971-A7A4-9343532AF7AD}">
      <dgm:prSet/>
      <dgm:spPr/>
      <dgm:t>
        <a:bodyPr/>
        <a:lstStyle/>
        <a:p>
          <a:endParaRPr lang="en-US"/>
        </a:p>
      </dgm:t>
    </dgm:pt>
    <dgm:pt modelId="{9549E03E-95F7-408A-BEA7-B2A6CA9A7616}">
      <dgm:prSet phldrT="[Text]"/>
      <dgm:spPr/>
      <dgm:t>
        <a:bodyPr/>
        <a:lstStyle/>
        <a:p>
          <a:r>
            <a:rPr lang="en-US" dirty="0" smtClean="0"/>
            <a:t>Use locally adopted “turnaround” competencies to review and select staff for school (rehire no more than 50% of existing staff)</a:t>
          </a:r>
          <a:endParaRPr lang="en-US" dirty="0"/>
        </a:p>
      </dgm:t>
    </dgm:pt>
    <dgm:pt modelId="{1E2A0FB2-BBBC-46BC-A2D4-5DAD515A40EA}" type="parTrans" cxnId="{4188CB97-1FA1-49A8-A017-B9E2D54E006B}">
      <dgm:prSet/>
      <dgm:spPr/>
      <dgm:t>
        <a:bodyPr/>
        <a:lstStyle/>
        <a:p>
          <a:endParaRPr lang="en-US"/>
        </a:p>
      </dgm:t>
    </dgm:pt>
    <dgm:pt modelId="{5EAF4BA3-A282-4ED2-BC21-F0272929EBB8}" type="sibTrans" cxnId="{4188CB97-1FA1-49A8-A017-B9E2D54E006B}">
      <dgm:prSet/>
      <dgm:spPr/>
      <dgm:t>
        <a:bodyPr/>
        <a:lstStyle/>
        <a:p>
          <a:endParaRPr lang="en-US"/>
        </a:p>
      </dgm:t>
    </dgm:pt>
    <dgm:pt modelId="{24747B59-FFAD-498B-9CFB-3BADD589172A}">
      <dgm:prSet phldrT="[Text]"/>
      <dgm:spPr/>
      <dgm:t>
        <a:bodyPr/>
        <a:lstStyle/>
        <a:p>
          <a:r>
            <a:rPr lang="en-US" dirty="0" smtClean="0"/>
            <a:t>Instructional  and Support Strategies</a:t>
          </a:r>
          <a:endParaRPr lang="en-US" dirty="0"/>
        </a:p>
      </dgm:t>
    </dgm:pt>
    <dgm:pt modelId="{ABAE4423-C731-4E54-9D44-C6DF02E89011}" type="parTrans" cxnId="{3B55D1D1-26E9-4AA3-B750-8D1DDDE85E04}">
      <dgm:prSet/>
      <dgm:spPr/>
      <dgm:t>
        <a:bodyPr/>
        <a:lstStyle/>
        <a:p>
          <a:endParaRPr lang="en-US"/>
        </a:p>
      </dgm:t>
    </dgm:pt>
    <dgm:pt modelId="{D58EE516-F661-4E67-8D37-ABD99BA9BD3F}" type="sibTrans" cxnId="{3B55D1D1-26E9-4AA3-B750-8D1DDDE85E04}">
      <dgm:prSet/>
      <dgm:spPr/>
      <dgm:t>
        <a:bodyPr/>
        <a:lstStyle/>
        <a:p>
          <a:endParaRPr lang="en-US"/>
        </a:p>
      </dgm:t>
    </dgm:pt>
    <dgm:pt modelId="{066080A7-78CD-4C4D-A418-19720C68584A}">
      <dgm:prSet phldrT="[Text]"/>
      <dgm:spPr/>
      <dgm:t>
        <a:bodyPr/>
        <a:lstStyle/>
        <a:p>
          <a:r>
            <a:rPr lang="en-US" dirty="0" smtClean="0"/>
            <a:t>Select and implement an instructional model based on student needs</a:t>
          </a:r>
          <a:endParaRPr lang="en-US" dirty="0"/>
        </a:p>
      </dgm:t>
    </dgm:pt>
    <dgm:pt modelId="{860F596D-3678-4B88-A7E0-E62B74445264}" type="parTrans" cxnId="{AE880BD9-C772-4F45-8B0B-86CB35C64CCF}">
      <dgm:prSet/>
      <dgm:spPr/>
      <dgm:t>
        <a:bodyPr/>
        <a:lstStyle/>
        <a:p>
          <a:endParaRPr lang="en-US"/>
        </a:p>
      </dgm:t>
    </dgm:pt>
    <dgm:pt modelId="{BDF1D2FB-6EB2-4FC9-8445-0AEEC5E2E961}" type="sibTrans" cxnId="{AE880BD9-C772-4F45-8B0B-86CB35C64CCF}">
      <dgm:prSet/>
      <dgm:spPr/>
      <dgm:t>
        <a:bodyPr/>
        <a:lstStyle/>
        <a:p>
          <a:endParaRPr lang="en-US"/>
        </a:p>
      </dgm:t>
    </dgm:pt>
    <dgm:pt modelId="{F3155439-0010-4A46-8A42-C5EDE93DD51B}">
      <dgm:prSet phldrT="[Text]"/>
      <dgm:spPr/>
      <dgm:t>
        <a:bodyPr/>
        <a:lstStyle/>
        <a:p>
          <a:r>
            <a:rPr lang="en-US" dirty="0" smtClean="0"/>
            <a:t>Provide job-embedded PD designed to build capacity and support staff</a:t>
          </a:r>
          <a:endParaRPr lang="en-US" dirty="0"/>
        </a:p>
      </dgm:t>
    </dgm:pt>
    <dgm:pt modelId="{18F56272-5E38-4EC6-B80F-B4AD5751F948}" type="parTrans" cxnId="{FFEE8B8F-3D00-484E-A7B6-2D2EA32FE009}">
      <dgm:prSet/>
      <dgm:spPr/>
      <dgm:t>
        <a:bodyPr/>
        <a:lstStyle/>
        <a:p>
          <a:endParaRPr lang="en-US"/>
        </a:p>
      </dgm:t>
    </dgm:pt>
    <dgm:pt modelId="{DB949B15-EDD7-4D8D-880F-2DBAD9540C9E}" type="sibTrans" cxnId="{FFEE8B8F-3D00-484E-A7B6-2D2EA32FE009}">
      <dgm:prSet/>
      <dgm:spPr/>
      <dgm:t>
        <a:bodyPr/>
        <a:lstStyle/>
        <a:p>
          <a:endParaRPr lang="en-US"/>
        </a:p>
      </dgm:t>
    </dgm:pt>
    <dgm:pt modelId="{496C624C-FE0F-42C0-9172-A517CEBF1798}">
      <dgm:prSet phldrT="[Text]"/>
      <dgm:spPr/>
      <dgm:t>
        <a:bodyPr/>
        <a:lstStyle/>
        <a:p>
          <a:r>
            <a:rPr lang="en-US" dirty="0" smtClean="0"/>
            <a:t>Ensure continuous use of data to inform and differentiate instruction</a:t>
          </a:r>
          <a:endParaRPr lang="en-US" dirty="0"/>
        </a:p>
      </dgm:t>
    </dgm:pt>
    <dgm:pt modelId="{7DF5CEE6-6FAC-4ACB-8FF9-D482BB965753}" type="parTrans" cxnId="{513F85D7-E45E-4F58-98DA-76BEEA570024}">
      <dgm:prSet/>
      <dgm:spPr/>
      <dgm:t>
        <a:bodyPr/>
        <a:lstStyle/>
        <a:p>
          <a:endParaRPr lang="en-US"/>
        </a:p>
      </dgm:t>
    </dgm:pt>
    <dgm:pt modelId="{5BAF889D-0ECB-4277-8A38-13E45D8FBF1C}" type="sibTrans" cxnId="{513F85D7-E45E-4F58-98DA-76BEEA570024}">
      <dgm:prSet/>
      <dgm:spPr/>
      <dgm:t>
        <a:bodyPr/>
        <a:lstStyle/>
        <a:p>
          <a:endParaRPr lang="en-US"/>
        </a:p>
      </dgm:t>
    </dgm:pt>
    <dgm:pt modelId="{3BDD9D0C-3AA3-4408-A31B-0FC7E4A3FA28}">
      <dgm:prSet phldrT="[Text]"/>
      <dgm:spPr/>
      <dgm:t>
        <a:bodyPr/>
        <a:lstStyle/>
        <a:p>
          <a:r>
            <a:rPr lang="en-US" dirty="0" smtClean="0"/>
            <a:t>Social-emotional and community- oriented services and supports</a:t>
          </a:r>
          <a:endParaRPr lang="en-US" dirty="0"/>
        </a:p>
      </dgm:t>
    </dgm:pt>
    <dgm:pt modelId="{E28D9181-CDD5-4B58-9A78-20B096DEC09D}" type="parTrans" cxnId="{BE848525-9945-4308-AF55-E014D12221FA}">
      <dgm:prSet/>
      <dgm:spPr/>
      <dgm:t>
        <a:bodyPr/>
        <a:lstStyle/>
        <a:p>
          <a:endParaRPr lang="en-US"/>
        </a:p>
      </dgm:t>
    </dgm:pt>
    <dgm:pt modelId="{A36085C8-EBB7-4FCA-9A00-B13A63566A17}" type="sibTrans" cxnId="{BE848525-9945-4308-AF55-E014D12221FA}">
      <dgm:prSet/>
      <dgm:spPr/>
      <dgm:t>
        <a:bodyPr/>
        <a:lstStyle/>
        <a:p>
          <a:endParaRPr lang="en-US"/>
        </a:p>
      </dgm:t>
    </dgm:pt>
    <dgm:pt modelId="{5430ED35-FAA0-4EE1-B8FC-0946218B57B6}">
      <dgm:prSet phldrT="[Text]"/>
      <dgm:spPr/>
      <dgm:t>
        <a:bodyPr/>
        <a:lstStyle/>
        <a:p>
          <a:r>
            <a:rPr lang="en-US" dirty="0" smtClean="0"/>
            <a:t>Governance</a:t>
          </a:r>
          <a:endParaRPr lang="en-US" dirty="0"/>
        </a:p>
      </dgm:t>
    </dgm:pt>
    <dgm:pt modelId="{7C715CC9-77EB-4240-BE76-1F1DAD0EFEA4}" type="parTrans" cxnId="{58179D50-A3C7-42F9-8C3C-E617E5819034}">
      <dgm:prSet/>
      <dgm:spPr/>
      <dgm:t>
        <a:bodyPr/>
        <a:lstStyle/>
        <a:p>
          <a:endParaRPr lang="en-US"/>
        </a:p>
      </dgm:t>
    </dgm:pt>
    <dgm:pt modelId="{CFC58D3C-A797-469C-AE94-C450DA396011}" type="sibTrans" cxnId="{58179D50-A3C7-42F9-8C3C-E617E5819034}">
      <dgm:prSet/>
      <dgm:spPr/>
      <dgm:t>
        <a:bodyPr/>
        <a:lstStyle/>
        <a:p>
          <a:endParaRPr lang="en-US"/>
        </a:p>
      </dgm:t>
    </dgm:pt>
    <dgm:pt modelId="{E0FD5A11-C82F-43F5-BDA7-1C673CDB1F08}">
      <dgm:prSet phldrT="[Text]"/>
      <dgm:spPr/>
      <dgm:t>
        <a:bodyPr/>
        <a:lstStyle/>
        <a:p>
          <a:r>
            <a:rPr lang="en-US" dirty="0" smtClean="0"/>
            <a:t>New governance structure</a:t>
          </a:r>
          <a:endParaRPr lang="en-US" dirty="0"/>
        </a:p>
      </dgm:t>
    </dgm:pt>
    <dgm:pt modelId="{83D6B12F-A8EB-4F9A-924E-8F296F64B39F}" type="parTrans" cxnId="{9335642A-FE76-4FA8-BA08-607F75BF6892}">
      <dgm:prSet/>
      <dgm:spPr/>
      <dgm:t>
        <a:bodyPr/>
        <a:lstStyle/>
        <a:p>
          <a:endParaRPr lang="en-US"/>
        </a:p>
      </dgm:t>
    </dgm:pt>
    <dgm:pt modelId="{C2914487-391D-4B0F-B61E-9D9BE1855FD8}" type="sibTrans" cxnId="{9335642A-FE76-4FA8-BA08-607F75BF6892}">
      <dgm:prSet/>
      <dgm:spPr/>
      <dgm:t>
        <a:bodyPr/>
        <a:lstStyle/>
        <a:p>
          <a:endParaRPr lang="en-US"/>
        </a:p>
      </dgm:t>
    </dgm:pt>
    <dgm:pt modelId="{DCE33155-F023-4E73-AF38-76E644043A58}">
      <dgm:prSet phldrT="[Text]"/>
      <dgm:spPr/>
      <dgm:t>
        <a:bodyPr/>
        <a:lstStyle/>
        <a:p>
          <a:r>
            <a:rPr lang="en-US" dirty="0" smtClean="0"/>
            <a:t>Grant operating flexibility to school leader</a:t>
          </a:r>
          <a:endParaRPr lang="en-US" dirty="0"/>
        </a:p>
      </dgm:t>
    </dgm:pt>
    <dgm:pt modelId="{D5E2DDC0-B377-467F-8B2A-9BD2E90D9C9D}" type="parTrans" cxnId="{1993B6C2-C68C-4BFD-BD6A-B384562F8E26}">
      <dgm:prSet/>
      <dgm:spPr/>
      <dgm:t>
        <a:bodyPr/>
        <a:lstStyle/>
        <a:p>
          <a:endParaRPr lang="en-US"/>
        </a:p>
      </dgm:t>
    </dgm:pt>
    <dgm:pt modelId="{CE8AB810-A456-41CE-AD14-1B14AB738A43}" type="sibTrans" cxnId="{1993B6C2-C68C-4BFD-BD6A-B384562F8E26}">
      <dgm:prSet/>
      <dgm:spPr/>
      <dgm:t>
        <a:bodyPr/>
        <a:lstStyle/>
        <a:p>
          <a:endParaRPr lang="en-US"/>
        </a:p>
      </dgm:t>
    </dgm:pt>
    <dgm:pt modelId="{279A2992-173D-40FB-947E-2EBAA634BCE8}" type="pres">
      <dgm:prSet presAssocID="{834D52D7-C5DA-4A79-8366-21D6C5D188A8}" presName="Name0" presStyleCnt="0">
        <dgm:presLayoutVars>
          <dgm:dir/>
          <dgm:animLvl val="lvl"/>
          <dgm:resizeHandles val="exact"/>
        </dgm:presLayoutVars>
      </dgm:prSet>
      <dgm:spPr/>
      <dgm:t>
        <a:bodyPr/>
        <a:lstStyle/>
        <a:p>
          <a:endParaRPr lang="en-US"/>
        </a:p>
      </dgm:t>
    </dgm:pt>
    <dgm:pt modelId="{09C51E59-BFE0-426E-984E-966B0044C43D}" type="pres">
      <dgm:prSet presAssocID="{F32EB165-C5E0-4CE0-B900-98116E05BB51}" presName="composite" presStyleCnt="0"/>
      <dgm:spPr/>
    </dgm:pt>
    <dgm:pt modelId="{AC58CEE1-39B3-446E-AF7D-22F0D181B46E}" type="pres">
      <dgm:prSet presAssocID="{F32EB165-C5E0-4CE0-B900-98116E05BB51}" presName="parTx" presStyleLbl="alignNode1" presStyleIdx="0" presStyleCnt="4">
        <dgm:presLayoutVars>
          <dgm:chMax val="0"/>
          <dgm:chPref val="0"/>
          <dgm:bulletEnabled val="1"/>
        </dgm:presLayoutVars>
      </dgm:prSet>
      <dgm:spPr/>
      <dgm:t>
        <a:bodyPr/>
        <a:lstStyle/>
        <a:p>
          <a:endParaRPr lang="en-US"/>
        </a:p>
      </dgm:t>
    </dgm:pt>
    <dgm:pt modelId="{1D8FE14C-5813-426A-8843-CAE6A8E411A9}" type="pres">
      <dgm:prSet presAssocID="{F32EB165-C5E0-4CE0-B900-98116E05BB51}" presName="desTx" presStyleLbl="alignAccFollowNode1" presStyleIdx="0" presStyleCnt="4">
        <dgm:presLayoutVars>
          <dgm:bulletEnabled val="1"/>
        </dgm:presLayoutVars>
      </dgm:prSet>
      <dgm:spPr/>
      <dgm:t>
        <a:bodyPr/>
        <a:lstStyle/>
        <a:p>
          <a:endParaRPr lang="en-US"/>
        </a:p>
      </dgm:t>
    </dgm:pt>
    <dgm:pt modelId="{4263E89A-750A-439B-950F-BD4D3A58C5F0}" type="pres">
      <dgm:prSet presAssocID="{993C5E31-D9ED-4CF2-B5E7-E5D1C14B454A}" presName="space" presStyleCnt="0"/>
      <dgm:spPr/>
    </dgm:pt>
    <dgm:pt modelId="{C17CD330-E492-4893-9D1B-F7D793EED9D3}" type="pres">
      <dgm:prSet presAssocID="{24747B59-FFAD-498B-9CFB-3BADD589172A}" presName="composite" presStyleCnt="0"/>
      <dgm:spPr/>
    </dgm:pt>
    <dgm:pt modelId="{A75F3360-B3E0-43A4-89F9-F262EBAE597C}" type="pres">
      <dgm:prSet presAssocID="{24747B59-FFAD-498B-9CFB-3BADD589172A}" presName="parTx" presStyleLbl="alignNode1" presStyleIdx="1" presStyleCnt="4">
        <dgm:presLayoutVars>
          <dgm:chMax val="0"/>
          <dgm:chPref val="0"/>
          <dgm:bulletEnabled val="1"/>
        </dgm:presLayoutVars>
      </dgm:prSet>
      <dgm:spPr/>
      <dgm:t>
        <a:bodyPr/>
        <a:lstStyle/>
        <a:p>
          <a:endParaRPr lang="en-US"/>
        </a:p>
      </dgm:t>
    </dgm:pt>
    <dgm:pt modelId="{93512C47-6D3C-4919-9A88-4707A4AB1DA8}" type="pres">
      <dgm:prSet presAssocID="{24747B59-FFAD-498B-9CFB-3BADD589172A}" presName="desTx" presStyleLbl="alignAccFollowNode1" presStyleIdx="1" presStyleCnt="4">
        <dgm:presLayoutVars>
          <dgm:bulletEnabled val="1"/>
        </dgm:presLayoutVars>
      </dgm:prSet>
      <dgm:spPr/>
      <dgm:t>
        <a:bodyPr/>
        <a:lstStyle/>
        <a:p>
          <a:endParaRPr lang="en-US"/>
        </a:p>
      </dgm:t>
    </dgm:pt>
    <dgm:pt modelId="{A26DE243-5C4F-4478-A116-833624BBC053}" type="pres">
      <dgm:prSet presAssocID="{D58EE516-F661-4E67-8D37-ABD99BA9BD3F}" presName="space" presStyleCnt="0"/>
      <dgm:spPr/>
    </dgm:pt>
    <dgm:pt modelId="{35E2B8A8-EBF7-4B42-A5A0-A573AD031C55}" type="pres">
      <dgm:prSet presAssocID="{9303F83D-B0A0-4623-8BC7-85D86C1CD4E1}" presName="composite" presStyleCnt="0"/>
      <dgm:spPr/>
    </dgm:pt>
    <dgm:pt modelId="{FC186913-E3D7-4618-B114-B7AB0DB18E9B}" type="pres">
      <dgm:prSet presAssocID="{9303F83D-B0A0-4623-8BC7-85D86C1CD4E1}" presName="parTx" presStyleLbl="alignNode1" presStyleIdx="2" presStyleCnt="4">
        <dgm:presLayoutVars>
          <dgm:chMax val="0"/>
          <dgm:chPref val="0"/>
          <dgm:bulletEnabled val="1"/>
        </dgm:presLayoutVars>
      </dgm:prSet>
      <dgm:spPr/>
      <dgm:t>
        <a:bodyPr/>
        <a:lstStyle/>
        <a:p>
          <a:endParaRPr lang="en-US"/>
        </a:p>
      </dgm:t>
    </dgm:pt>
    <dgm:pt modelId="{F40A1377-3EF2-4D5E-8DEF-17C6AB5CEECD}" type="pres">
      <dgm:prSet presAssocID="{9303F83D-B0A0-4623-8BC7-85D86C1CD4E1}" presName="desTx" presStyleLbl="alignAccFollowNode1" presStyleIdx="2" presStyleCnt="4">
        <dgm:presLayoutVars>
          <dgm:bulletEnabled val="1"/>
        </dgm:presLayoutVars>
      </dgm:prSet>
      <dgm:spPr/>
      <dgm:t>
        <a:bodyPr/>
        <a:lstStyle/>
        <a:p>
          <a:endParaRPr lang="en-US"/>
        </a:p>
      </dgm:t>
    </dgm:pt>
    <dgm:pt modelId="{61C98ADA-BF8D-410D-B2E6-ABA98F440E35}" type="pres">
      <dgm:prSet presAssocID="{2D38C5C5-C803-41F5-B324-F2730E6DFA5B}" presName="space" presStyleCnt="0"/>
      <dgm:spPr/>
    </dgm:pt>
    <dgm:pt modelId="{5435F6DE-7433-4562-B89A-8570480FA042}" type="pres">
      <dgm:prSet presAssocID="{5430ED35-FAA0-4EE1-B8FC-0946218B57B6}" presName="composite" presStyleCnt="0"/>
      <dgm:spPr/>
    </dgm:pt>
    <dgm:pt modelId="{C30B443B-D538-45AF-9D10-491F0F7E2CA0}" type="pres">
      <dgm:prSet presAssocID="{5430ED35-FAA0-4EE1-B8FC-0946218B57B6}" presName="parTx" presStyleLbl="alignNode1" presStyleIdx="3" presStyleCnt="4">
        <dgm:presLayoutVars>
          <dgm:chMax val="0"/>
          <dgm:chPref val="0"/>
          <dgm:bulletEnabled val="1"/>
        </dgm:presLayoutVars>
      </dgm:prSet>
      <dgm:spPr/>
      <dgm:t>
        <a:bodyPr/>
        <a:lstStyle/>
        <a:p>
          <a:endParaRPr lang="en-US"/>
        </a:p>
      </dgm:t>
    </dgm:pt>
    <dgm:pt modelId="{77F4F77B-2937-4F9A-93AF-167706E1793C}" type="pres">
      <dgm:prSet presAssocID="{5430ED35-FAA0-4EE1-B8FC-0946218B57B6}" presName="desTx" presStyleLbl="alignAccFollowNode1" presStyleIdx="3" presStyleCnt="4">
        <dgm:presLayoutVars>
          <dgm:bulletEnabled val="1"/>
        </dgm:presLayoutVars>
      </dgm:prSet>
      <dgm:spPr/>
      <dgm:t>
        <a:bodyPr/>
        <a:lstStyle/>
        <a:p>
          <a:endParaRPr lang="en-US"/>
        </a:p>
      </dgm:t>
    </dgm:pt>
  </dgm:ptLst>
  <dgm:cxnLst>
    <dgm:cxn modelId="{22884A7B-9505-4C1E-9AEA-5A9C96B363D2}" type="presOf" srcId="{5430ED35-FAA0-4EE1-B8FC-0946218B57B6}" destId="{C30B443B-D538-45AF-9D10-491F0F7E2CA0}" srcOrd="0" destOrd="0" presId="urn:microsoft.com/office/officeart/2005/8/layout/hList1"/>
    <dgm:cxn modelId="{9335642A-FE76-4FA8-BA08-607F75BF6892}" srcId="{5430ED35-FAA0-4EE1-B8FC-0946218B57B6}" destId="{E0FD5A11-C82F-43F5-BDA7-1C673CDB1F08}" srcOrd="0" destOrd="0" parTransId="{83D6B12F-A8EB-4F9A-924E-8F296F64B39F}" sibTransId="{C2914487-391D-4B0F-B61E-9D9BE1855FD8}"/>
    <dgm:cxn modelId="{E5D403C9-26B9-462D-8199-33D59AC9E89E}" type="presOf" srcId="{3BDD9D0C-3AA3-4408-A31B-0FC7E4A3FA28}" destId="{F40A1377-3EF2-4D5E-8DEF-17C6AB5CEECD}" srcOrd="0" destOrd="2" presId="urn:microsoft.com/office/officeart/2005/8/layout/hList1"/>
    <dgm:cxn modelId="{8D7A1913-6E8C-4572-88DB-F5E15A403ADB}" type="presOf" srcId="{16761B49-584F-44D7-8746-05FF67DCB7C5}" destId="{1D8FE14C-5813-426A-8843-CAE6A8E411A9}" srcOrd="0" destOrd="0" presId="urn:microsoft.com/office/officeart/2005/8/layout/hList1"/>
    <dgm:cxn modelId="{2E42E53A-CF0E-44F0-8660-4956C8ACE66A}" type="presOf" srcId="{834D52D7-C5DA-4A79-8366-21D6C5D188A8}" destId="{279A2992-173D-40FB-947E-2EBAA634BCE8}" srcOrd="0" destOrd="0" presId="urn:microsoft.com/office/officeart/2005/8/layout/hList1"/>
    <dgm:cxn modelId="{1F7EDABE-98EB-4976-8090-D85AA785B8C9}" type="presOf" srcId="{9549E03E-95F7-408A-BEA7-B2A6CA9A7616}" destId="{1D8FE14C-5813-426A-8843-CAE6A8E411A9}" srcOrd="0" destOrd="1" presId="urn:microsoft.com/office/officeart/2005/8/layout/hList1"/>
    <dgm:cxn modelId="{4188CB97-1FA1-49A8-A017-B9E2D54E006B}" srcId="{F32EB165-C5E0-4CE0-B900-98116E05BB51}" destId="{9549E03E-95F7-408A-BEA7-B2A6CA9A7616}" srcOrd="1" destOrd="0" parTransId="{1E2A0FB2-BBBC-46BC-A2D4-5DAD515A40EA}" sibTransId="{5EAF4BA3-A282-4ED2-BC21-F0272929EBB8}"/>
    <dgm:cxn modelId="{E9868797-4BDD-4511-89DC-908EF8D1DEB3}" srcId="{9303F83D-B0A0-4623-8BC7-85D86C1CD4E1}" destId="{1764FBC8-DD8C-4A22-8290-84621EF754E1}" srcOrd="0" destOrd="0" parTransId="{15012416-AEF0-48B4-A6C7-E2687C9C58E8}" sibTransId="{1B4DD955-30EA-4096-B427-1B8DC3B97899}"/>
    <dgm:cxn modelId="{415756EF-A386-489B-BD67-967DD331DB0E}" type="presOf" srcId="{066080A7-78CD-4C4D-A418-19720C68584A}" destId="{93512C47-6D3C-4919-9A88-4707A4AB1DA8}" srcOrd="0" destOrd="0" presId="urn:microsoft.com/office/officeart/2005/8/layout/hList1"/>
    <dgm:cxn modelId="{1C85BE6F-E761-4C24-B791-4DA3CA263B14}" type="presOf" srcId="{1764FBC8-DD8C-4A22-8290-84621EF754E1}" destId="{F40A1377-3EF2-4D5E-8DEF-17C6AB5CEECD}" srcOrd="0" destOrd="0" presId="urn:microsoft.com/office/officeart/2005/8/layout/hList1"/>
    <dgm:cxn modelId="{FFEE8B8F-3D00-484E-A7B6-2D2EA32FE009}" srcId="{24747B59-FFAD-498B-9CFB-3BADD589172A}" destId="{F3155439-0010-4A46-8A42-C5EDE93DD51B}" srcOrd="1" destOrd="0" parTransId="{18F56272-5E38-4EC6-B80F-B4AD5751F948}" sibTransId="{DB949B15-EDD7-4D8D-880F-2DBAD9540C9E}"/>
    <dgm:cxn modelId="{814A42B8-AEB0-4750-9E5D-D331E0B83A67}" type="presOf" srcId="{F3155439-0010-4A46-8A42-C5EDE93DD51B}" destId="{93512C47-6D3C-4919-9A88-4707A4AB1DA8}" srcOrd="0" destOrd="1" presId="urn:microsoft.com/office/officeart/2005/8/layout/hList1"/>
    <dgm:cxn modelId="{3B55D1D1-26E9-4AA3-B750-8D1DDDE85E04}" srcId="{834D52D7-C5DA-4A79-8366-21D6C5D188A8}" destId="{24747B59-FFAD-498B-9CFB-3BADD589172A}" srcOrd="1" destOrd="0" parTransId="{ABAE4423-C731-4E54-9D44-C6DF02E89011}" sibTransId="{D58EE516-F661-4E67-8D37-ABD99BA9BD3F}"/>
    <dgm:cxn modelId="{1993B6C2-C68C-4BFD-BD6A-B384562F8E26}" srcId="{5430ED35-FAA0-4EE1-B8FC-0946218B57B6}" destId="{DCE33155-F023-4E73-AF38-76E644043A58}" srcOrd="1" destOrd="0" parTransId="{D5E2DDC0-B377-467F-8B2A-9BD2E90D9C9D}" sibTransId="{CE8AB810-A456-41CE-AD14-1B14AB738A43}"/>
    <dgm:cxn modelId="{BE848525-9945-4308-AF55-E014D12221FA}" srcId="{9303F83D-B0A0-4623-8BC7-85D86C1CD4E1}" destId="{3BDD9D0C-3AA3-4408-A31B-0FC7E4A3FA28}" srcOrd="1" destOrd="0" parTransId="{E28D9181-CDD5-4B58-9A78-20B096DEC09D}" sibTransId="{A36085C8-EBB7-4FCA-9A00-B13A63566A17}"/>
    <dgm:cxn modelId="{C6EE7397-3915-467D-B2D2-ACD54DD9F7C5}" srcId="{834D52D7-C5DA-4A79-8366-21D6C5D188A8}" destId="{9303F83D-B0A0-4623-8BC7-85D86C1CD4E1}" srcOrd="2" destOrd="0" parTransId="{51FA36A5-CA13-43E0-B31D-91C166A75776}" sibTransId="{2D38C5C5-C803-41F5-B324-F2730E6DFA5B}"/>
    <dgm:cxn modelId="{B96D3637-16DE-4BE5-8E1D-6BEEF74FBC5B}" srcId="{834D52D7-C5DA-4A79-8366-21D6C5D188A8}" destId="{F32EB165-C5E0-4CE0-B900-98116E05BB51}" srcOrd="0" destOrd="0" parTransId="{FE577D87-B6F1-47E0-AB97-E27DEE643961}" sibTransId="{993C5E31-D9ED-4CF2-B5E7-E5D1C14B454A}"/>
    <dgm:cxn modelId="{FA2D9459-40D1-462C-8AF9-C8337B025A8A}" type="presOf" srcId="{496C624C-FE0F-42C0-9172-A517CEBF1798}" destId="{93512C47-6D3C-4919-9A88-4707A4AB1DA8}" srcOrd="0" destOrd="2" presId="urn:microsoft.com/office/officeart/2005/8/layout/hList1"/>
    <dgm:cxn modelId="{AE880BD9-C772-4F45-8B0B-86CB35C64CCF}" srcId="{24747B59-FFAD-498B-9CFB-3BADD589172A}" destId="{066080A7-78CD-4C4D-A418-19720C68584A}" srcOrd="0" destOrd="0" parTransId="{860F596D-3678-4B88-A7E0-E62B74445264}" sibTransId="{BDF1D2FB-6EB2-4FC9-8445-0AEEC5E2E961}"/>
    <dgm:cxn modelId="{00BBB018-5C93-4BF0-8F96-D77EC2E2EFC8}" type="presOf" srcId="{4B8BB3C5-DD42-4342-981A-62EA16106EED}" destId="{1D8FE14C-5813-426A-8843-CAE6A8E411A9}" srcOrd="0" destOrd="2" presId="urn:microsoft.com/office/officeart/2005/8/layout/hList1"/>
    <dgm:cxn modelId="{741EB2C5-667C-4E20-963D-651EB6E6A12B}" type="presOf" srcId="{E0FD5A11-C82F-43F5-BDA7-1C673CDB1F08}" destId="{77F4F77B-2937-4F9A-93AF-167706E1793C}" srcOrd="0" destOrd="0" presId="urn:microsoft.com/office/officeart/2005/8/layout/hList1"/>
    <dgm:cxn modelId="{8E198403-11F0-4971-A7A4-9343532AF7AD}" srcId="{1764FBC8-DD8C-4A22-8290-84621EF754E1}" destId="{6BFABFB5-A955-4E0E-B2BD-6E49F223E2F8}" srcOrd="0" destOrd="0" parTransId="{27159C15-38C1-4CA3-AFB1-7D8B3FB0306D}" sibTransId="{62280535-C842-4FA6-BD7B-2504FD350553}"/>
    <dgm:cxn modelId="{58179D50-A3C7-42F9-8C3C-E617E5819034}" srcId="{834D52D7-C5DA-4A79-8366-21D6C5D188A8}" destId="{5430ED35-FAA0-4EE1-B8FC-0946218B57B6}" srcOrd="3" destOrd="0" parTransId="{7C715CC9-77EB-4240-BE76-1F1DAD0EFEA4}" sibTransId="{CFC58D3C-A797-469C-AE94-C450DA396011}"/>
    <dgm:cxn modelId="{953DE177-EC89-4A84-8BD8-4CAC5F7A8B54}" type="presOf" srcId="{DCE33155-F023-4E73-AF38-76E644043A58}" destId="{77F4F77B-2937-4F9A-93AF-167706E1793C}" srcOrd="0" destOrd="1" presId="urn:microsoft.com/office/officeart/2005/8/layout/hList1"/>
    <dgm:cxn modelId="{3DF03CA2-48FE-48A8-BD35-D16940BA4AC7}" type="presOf" srcId="{6BFABFB5-A955-4E0E-B2BD-6E49F223E2F8}" destId="{F40A1377-3EF2-4D5E-8DEF-17C6AB5CEECD}" srcOrd="0" destOrd="1" presId="urn:microsoft.com/office/officeart/2005/8/layout/hList1"/>
    <dgm:cxn modelId="{205B9860-7E66-4BFF-81FA-22378D790C15}" srcId="{F32EB165-C5E0-4CE0-B900-98116E05BB51}" destId="{16761B49-584F-44D7-8746-05FF67DCB7C5}" srcOrd="0" destOrd="0" parTransId="{055D1E9C-E2E2-4DCC-AE3C-91FF4984EE70}" sibTransId="{66BECC39-08F4-44AE-8623-7F4D1FD0E859}"/>
    <dgm:cxn modelId="{A81B2206-220C-42F4-B462-7E9C80D2BF92}" type="presOf" srcId="{24747B59-FFAD-498B-9CFB-3BADD589172A}" destId="{A75F3360-B3E0-43A4-89F9-F262EBAE597C}" srcOrd="0" destOrd="0" presId="urn:microsoft.com/office/officeart/2005/8/layout/hList1"/>
    <dgm:cxn modelId="{644BD33B-97B3-4FA8-A29E-EB18545AFD7E}" srcId="{F32EB165-C5E0-4CE0-B900-98116E05BB51}" destId="{4B8BB3C5-DD42-4342-981A-62EA16106EED}" srcOrd="2" destOrd="0" parTransId="{9283B528-D463-459F-A4EA-02E5241BAB4A}" sibTransId="{51759D35-ECD2-47D6-B606-B03C1B802514}"/>
    <dgm:cxn modelId="{BF519D3D-8FA2-4F66-9ADF-4A2810ED17CE}" type="presOf" srcId="{F32EB165-C5E0-4CE0-B900-98116E05BB51}" destId="{AC58CEE1-39B3-446E-AF7D-22F0D181B46E}" srcOrd="0" destOrd="0" presId="urn:microsoft.com/office/officeart/2005/8/layout/hList1"/>
    <dgm:cxn modelId="{98C9D22E-A0D6-42CD-B712-970D2E81D38B}" type="presOf" srcId="{9303F83D-B0A0-4623-8BC7-85D86C1CD4E1}" destId="{FC186913-E3D7-4618-B114-B7AB0DB18E9B}" srcOrd="0" destOrd="0" presId="urn:microsoft.com/office/officeart/2005/8/layout/hList1"/>
    <dgm:cxn modelId="{513F85D7-E45E-4F58-98DA-76BEEA570024}" srcId="{24747B59-FFAD-498B-9CFB-3BADD589172A}" destId="{496C624C-FE0F-42C0-9172-A517CEBF1798}" srcOrd="2" destOrd="0" parTransId="{7DF5CEE6-6FAC-4ACB-8FF9-D482BB965753}" sibTransId="{5BAF889D-0ECB-4277-8A38-13E45D8FBF1C}"/>
    <dgm:cxn modelId="{F2DD2D29-23DC-466F-9442-FB0189D68463}" type="presParOf" srcId="{279A2992-173D-40FB-947E-2EBAA634BCE8}" destId="{09C51E59-BFE0-426E-984E-966B0044C43D}" srcOrd="0" destOrd="0" presId="urn:microsoft.com/office/officeart/2005/8/layout/hList1"/>
    <dgm:cxn modelId="{D376633B-EC3A-42BB-B6F2-3B9914E826D1}" type="presParOf" srcId="{09C51E59-BFE0-426E-984E-966B0044C43D}" destId="{AC58CEE1-39B3-446E-AF7D-22F0D181B46E}" srcOrd="0" destOrd="0" presId="urn:microsoft.com/office/officeart/2005/8/layout/hList1"/>
    <dgm:cxn modelId="{8122CEBC-4441-4FF6-B392-81473EDDE5D5}" type="presParOf" srcId="{09C51E59-BFE0-426E-984E-966B0044C43D}" destId="{1D8FE14C-5813-426A-8843-CAE6A8E411A9}" srcOrd="1" destOrd="0" presId="urn:microsoft.com/office/officeart/2005/8/layout/hList1"/>
    <dgm:cxn modelId="{40EF0BEB-29CA-45D3-8765-B2522FED4028}" type="presParOf" srcId="{279A2992-173D-40FB-947E-2EBAA634BCE8}" destId="{4263E89A-750A-439B-950F-BD4D3A58C5F0}" srcOrd="1" destOrd="0" presId="urn:microsoft.com/office/officeart/2005/8/layout/hList1"/>
    <dgm:cxn modelId="{7A6AD77A-E9AE-4CF9-9B14-0918584B974B}" type="presParOf" srcId="{279A2992-173D-40FB-947E-2EBAA634BCE8}" destId="{C17CD330-E492-4893-9D1B-F7D793EED9D3}" srcOrd="2" destOrd="0" presId="urn:microsoft.com/office/officeart/2005/8/layout/hList1"/>
    <dgm:cxn modelId="{DDFBEF3E-A260-41FE-9208-281BF2742E89}" type="presParOf" srcId="{C17CD330-E492-4893-9D1B-F7D793EED9D3}" destId="{A75F3360-B3E0-43A4-89F9-F262EBAE597C}" srcOrd="0" destOrd="0" presId="urn:microsoft.com/office/officeart/2005/8/layout/hList1"/>
    <dgm:cxn modelId="{06E790C4-A44F-4899-BD7E-1A1AFA53A8DC}" type="presParOf" srcId="{C17CD330-E492-4893-9D1B-F7D793EED9D3}" destId="{93512C47-6D3C-4919-9A88-4707A4AB1DA8}" srcOrd="1" destOrd="0" presId="urn:microsoft.com/office/officeart/2005/8/layout/hList1"/>
    <dgm:cxn modelId="{6AEF2D07-E618-406D-B785-96EDBED67745}" type="presParOf" srcId="{279A2992-173D-40FB-947E-2EBAA634BCE8}" destId="{A26DE243-5C4F-4478-A116-833624BBC053}" srcOrd="3" destOrd="0" presId="urn:microsoft.com/office/officeart/2005/8/layout/hList1"/>
    <dgm:cxn modelId="{72CED52D-426F-4931-A5A8-9275C7B7D464}" type="presParOf" srcId="{279A2992-173D-40FB-947E-2EBAA634BCE8}" destId="{35E2B8A8-EBF7-4B42-A5A0-A573AD031C55}" srcOrd="4" destOrd="0" presId="urn:microsoft.com/office/officeart/2005/8/layout/hList1"/>
    <dgm:cxn modelId="{1775C359-7279-4266-B46F-A27885062EB8}" type="presParOf" srcId="{35E2B8A8-EBF7-4B42-A5A0-A573AD031C55}" destId="{FC186913-E3D7-4618-B114-B7AB0DB18E9B}" srcOrd="0" destOrd="0" presId="urn:microsoft.com/office/officeart/2005/8/layout/hList1"/>
    <dgm:cxn modelId="{8CE1C1E2-A1BC-43A9-9B8B-DD488E9CDC18}" type="presParOf" srcId="{35E2B8A8-EBF7-4B42-A5A0-A573AD031C55}" destId="{F40A1377-3EF2-4D5E-8DEF-17C6AB5CEECD}" srcOrd="1" destOrd="0" presId="urn:microsoft.com/office/officeart/2005/8/layout/hList1"/>
    <dgm:cxn modelId="{F1CCEAE2-B249-4100-B556-AFF6C4773476}" type="presParOf" srcId="{279A2992-173D-40FB-947E-2EBAA634BCE8}" destId="{61C98ADA-BF8D-410D-B2E6-ABA98F440E35}" srcOrd="5" destOrd="0" presId="urn:microsoft.com/office/officeart/2005/8/layout/hList1"/>
    <dgm:cxn modelId="{B1A1AB00-C47E-4A91-A61D-28CA355CF687}" type="presParOf" srcId="{279A2992-173D-40FB-947E-2EBAA634BCE8}" destId="{5435F6DE-7433-4562-B89A-8570480FA042}" srcOrd="6" destOrd="0" presId="urn:microsoft.com/office/officeart/2005/8/layout/hList1"/>
    <dgm:cxn modelId="{BB14747A-D3E4-46D5-B247-102D75222CBB}" type="presParOf" srcId="{5435F6DE-7433-4562-B89A-8570480FA042}" destId="{C30B443B-D538-45AF-9D10-491F0F7E2CA0}" srcOrd="0" destOrd="0" presId="urn:microsoft.com/office/officeart/2005/8/layout/hList1"/>
    <dgm:cxn modelId="{AAF03A65-CEC3-4E9A-B7E6-DD2BA8B923F6}" type="presParOf" srcId="{5435F6DE-7433-4562-B89A-8570480FA042}" destId="{77F4F77B-2937-4F9A-93AF-167706E1793C}" srcOrd="1" destOrd="0" presId="urn:microsoft.com/office/officeart/2005/8/layout/hList1"/>
  </dgm:cxnLst>
  <dgm:bg/>
  <dgm:whole/>
  <dgm:extLst>
    <a:ext uri="http://schemas.microsoft.com/office/drawing/2008/diagram"/>
  </dgm:extLst>
</dgm:dataModel>
</file>

<file path=ppt/diagrams/data3.xml><?xml version="1.0" encoding="utf-8"?>
<dgm:dataModel xmlns:dgm="http://schemas.openxmlformats.org/drawingml/2006/diagram" xmlns:a="http://schemas.openxmlformats.org/drawingml/2006/main">
  <dgm:ptLst>
    <dgm:pt modelId="{834D52D7-C5DA-4A79-8366-21D6C5D188A8}" type="doc">
      <dgm:prSet loTypeId="urn:microsoft.com/office/officeart/2005/8/layout/hList1" loCatId="list" qsTypeId="urn:microsoft.com/office/officeart/2005/8/quickstyle/simple1#8" qsCatId="simple" csTypeId="urn:microsoft.com/office/officeart/2005/8/colors/accent1_2#8" csCatId="accent1" phldr="1"/>
      <dgm:spPr/>
      <dgm:t>
        <a:bodyPr/>
        <a:lstStyle/>
        <a:p>
          <a:endParaRPr lang="en-US"/>
        </a:p>
      </dgm:t>
    </dgm:pt>
    <dgm:pt modelId="{F32EB165-C5E0-4CE0-B900-98116E05BB51}">
      <dgm:prSet phldrT="[Text]"/>
      <dgm:spPr/>
      <dgm:t>
        <a:bodyPr/>
        <a:lstStyle/>
        <a:p>
          <a:r>
            <a:rPr lang="en-US" dirty="0" smtClean="0"/>
            <a:t>Teachers and Leaders</a:t>
          </a:r>
          <a:endParaRPr lang="en-US" dirty="0"/>
        </a:p>
      </dgm:t>
    </dgm:pt>
    <dgm:pt modelId="{FE577D87-B6F1-47E0-AB97-E27DEE643961}" type="parTrans" cxnId="{B96D3637-16DE-4BE5-8E1D-6BEEF74FBC5B}">
      <dgm:prSet/>
      <dgm:spPr/>
      <dgm:t>
        <a:bodyPr/>
        <a:lstStyle/>
        <a:p>
          <a:endParaRPr lang="en-US"/>
        </a:p>
      </dgm:t>
    </dgm:pt>
    <dgm:pt modelId="{993C5E31-D9ED-4CF2-B5E7-E5D1C14B454A}" type="sibTrans" cxnId="{B96D3637-16DE-4BE5-8E1D-6BEEF74FBC5B}">
      <dgm:prSet/>
      <dgm:spPr/>
      <dgm:t>
        <a:bodyPr/>
        <a:lstStyle/>
        <a:p>
          <a:endParaRPr lang="en-US"/>
        </a:p>
      </dgm:t>
    </dgm:pt>
    <dgm:pt modelId="{16761B49-584F-44D7-8746-05FF67DCB7C5}">
      <dgm:prSet phldrT="[Text]"/>
      <dgm:spPr/>
      <dgm:t>
        <a:bodyPr/>
        <a:lstStyle/>
        <a:p>
          <a:r>
            <a:rPr lang="en-US" dirty="0" smtClean="0"/>
            <a:t>Replace principal</a:t>
          </a:r>
          <a:endParaRPr lang="en-US" dirty="0"/>
        </a:p>
      </dgm:t>
    </dgm:pt>
    <dgm:pt modelId="{055D1E9C-E2E2-4DCC-AE3C-91FF4984EE70}" type="parTrans" cxnId="{205B9860-7E66-4BFF-81FA-22378D790C15}">
      <dgm:prSet/>
      <dgm:spPr/>
      <dgm:t>
        <a:bodyPr/>
        <a:lstStyle/>
        <a:p>
          <a:endParaRPr lang="en-US"/>
        </a:p>
      </dgm:t>
    </dgm:pt>
    <dgm:pt modelId="{66BECC39-08F4-44AE-8623-7F4D1FD0E859}" type="sibTrans" cxnId="{205B9860-7E66-4BFF-81FA-22378D790C15}">
      <dgm:prSet/>
      <dgm:spPr/>
      <dgm:t>
        <a:bodyPr/>
        <a:lstStyle/>
        <a:p>
          <a:endParaRPr lang="en-US"/>
        </a:p>
      </dgm:t>
    </dgm:pt>
    <dgm:pt modelId="{4B8BB3C5-DD42-4342-981A-62EA16106EED}">
      <dgm:prSet phldrT="[Text]"/>
      <dgm:spPr/>
      <dgm:t>
        <a:bodyPr/>
        <a:lstStyle/>
        <a:p>
          <a:r>
            <a:rPr lang="en-US" dirty="0" smtClean="0"/>
            <a:t>Implement strategies to recruit, place and retain staff</a:t>
          </a:r>
          <a:endParaRPr lang="en-US" dirty="0"/>
        </a:p>
      </dgm:t>
    </dgm:pt>
    <dgm:pt modelId="{9283B528-D463-459F-A4EA-02E5241BAB4A}" type="parTrans" cxnId="{644BD33B-97B3-4FA8-A29E-EB18545AFD7E}">
      <dgm:prSet/>
      <dgm:spPr/>
      <dgm:t>
        <a:bodyPr/>
        <a:lstStyle/>
        <a:p>
          <a:endParaRPr lang="en-US"/>
        </a:p>
      </dgm:t>
    </dgm:pt>
    <dgm:pt modelId="{51759D35-ECD2-47D6-B606-B03C1B802514}" type="sibTrans" cxnId="{644BD33B-97B3-4FA8-A29E-EB18545AFD7E}">
      <dgm:prSet/>
      <dgm:spPr/>
      <dgm:t>
        <a:bodyPr/>
        <a:lstStyle/>
        <a:p>
          <a:endParaRPr lang="en-US"/>
        </a:p>
      </dgm:t>
    </dgm:pt>
    <dgm:pt modelId="{1A3BB283-D7BA-4D18-89F6-7E3F5D9FB24F}">
      <dgm:prSet phldrT="[Text]"/>
      <dgm:spPr/>
      <dgm:t>
        <a:bodyPr/>
        <a:lstStyle/>
        <a:p>
          <a:r>
            <a:rPr lang="en-US" dirty="0" smtClean="0"/>
            <a:t>Time and Support</a:t>
          </a:r>
          <a:endParaRPr lang="en-US" dirty="0"/>
        </a:p>
      </dgm:t>
    </dgm:pt>
    <dgm:pt modelId="{0194BF5A-CB2A-42A4-AD59-0C71506A669D}" type="parTrans" cxnId="{D62B7E32-6A56-4D08-8783-B435E1022DC0}">
      <dgm:prSet/>
      <dgm:spPr/>
      <dgm:t>
        <a:bodyPr/>
        <a:lstStyle/>
        <a:p>
          <a:endParaRPr lang="en-US"/>
        </a:p>
      </dgm:t>
    </dgm:pt>
    <dgm:pt modelId="{3678246E-6A0A-4542-9CED-724E8AA5A81F}" type="sibTrans" cxnId="{D62B7E32-6A56-4D08-8783-B435E1022DC0}">
      <dgm:prSet/>
      <dgm:spPr/>
      <dgm:t>
        <a:bodyPr/>
        <a:lstStyle/>
        <a:p>
          <a:endParaRPr lang="en-US"/>
        </a:p>
      </dgm:t>
    </dgm:pt>
    <dgm:pt modelId="{9B0D49CA-6AAE-4899-89C0-E4EE43AB97D6}">
      <dgm:prSet phldrT="[Text]"/>
      <dgm:spPr/>
      <dgm:t>
        <a:bodyPr/>
        <a:lstStyle/>
        <a:p>
          <a:r>
            <a:rPr lang="en-US" dirty="0" smtClean="0"/>
            <a:t>Provide sufficient operating flexibility to implement reform </a:t>
          </a:r>
          <a:endParaRPr lang="en-US" dirty="0"/>
        </a:p>
      </dgm:t>
    </dgm:pt>
    <dgm:pt modelId="{3C3E4956-5F1D-41A6-9AC2-6A301CA3A40E}" type="parTrans" cxnId="{2EE01B59-0936-4294-921A-8E2C175B58EF}">
      <dgm:prSet/>
      <dgm:spPr/>
      <dgm:t>
        <a:bodyPr/>
        <a:lstStyle/>
        <a:p>
          <a:endParaRPr lang="en-US"/>
        </a:p>
      </dgm:t>
    </dgm:pt>
    <dgm:pt modelId="{A44D122F-0F0D-41FA-AAE4-921CA80C02A0}" type="sibTrans" cxnId="{2EE01B59-0936-4294-921A-8E2C175B58EF}">
      <dgm:prSet/>
      <dgm:spPr/>
      <dgm:t>
        <a:bodyPr/>
        <a:lstStyle/>
        <a:p>
          <a:endParaRPr lang="en-US"/>
        </a:p>
      </dgm:t>
    </dgm:pt>
    <dgm:pt modelId="{9549E03E-95F7-408A-BEA7-B2A6CA9A7616}">
      <dgm:prSet phldrT="[Text]"/>
      <dgm:spPr/>
      <dgm:t>
        <a:bodyPr/>
        <a:lstStyle/>
        <a:p>
          <a:r>
            <a:rPr lang="en-US" dirty="0" smtClean="0"/>
            <a:t>Implement new evaluation system</a:t>
          </a:r>
          <a:endParaRPr lang="en-US" dirty="0"/>
        </a:p>
      </dgm:t>
    </dgm:pt>
    <dgm:pt modelId="{1E2A0FB2-BBBC-46BC-A2D4-5DAD515A40EA}" type="parTrans" cxnId="{4188CB97-1FA1-49A8-A017-B9E2D54E006B}">
      <dgm:prSet/>
      <dgm:spPr/>
      <dgm:t>
        <a:bodyPr/>
        <a:lstStyle/>
        <a:p>
          <a:endParaRPr lang="en-US"/>
        </a:p>
      </dgm:t>
    </dgm:pt>
    <dgm:pt modelId="{5EAF4BA3-A282-4ED2-BC21-F0272929EBB8}" type="sibTrans" cxnId="{4188CB97-1FA1-49A8-A017-B9E2D54E006B}">
      <dgm:prSet/>
      <dgm:spPr/>
      <dgm:t>
        <a:bodyPr/>
        <a:lstStyle/>
        <a:p>
          <a:endParaRPr lang="en-US"/>
        </a:p>
      </dgm:t>
    </dgm:pt>
    <dgm:pt modelId="{24747B59-FFAD-498B-9CFB-3BADD589172A}">
      <dgm:prSet phldrT="[Text]"/>
      <dgm:spPr/>
      <dgm:t>
        <a:bodyPr/>
        <a:lstStyle/>
        <a:p>
          <a:r>
            <a:rPr lang="en-US" dirty="0" smtClean="0"/>
            <a:t>Instructional and Support Strategies</a:t>
          </a:r>
          <a:endParaRPr lang="en-US" dirty="0"/>
        </a:p>
      </dgm:t>
    </dgm:pt>
    <dgm:pt modelId="{ABAE4423-C731-4E54-9D44-C6DF02E89011}" type="parTrans" cxnId="{3B55D1D1-26E9-4AA3-B750-8D1DDDE85E04}">
      <dgm:prSet/>
      <dgm:spPr/>
      <dgm:t>
        <a:bodyPr/>
        <a:lstStyle/>
        <a:p>
          <a:endParaRPr lang="en-US"/>
        </a:p>
      </dgm:t>
    </dgm:pt>
    <dgm:pt modelId="{D58EE516-F661-4E67-8D37-ABD99BA9BD3F}" type="sibTrans" cxnId="{3B55D1D1-26E9-4AA3-B750-8D1DDDE85E04}">
      <dgm:prSet/>
      <dgm:spPr/>
      <dgm:t>
        <a:bodyPr/>
        <a:lstStyle/>
        <a:p>
          <a:endParaRPr lang="en-US"/>
        </a:p>
      </dgm:t>
    </dgm:pt>
    <dgm:pt modelId="{066080A7-78CD-4C4D-A418-19720C68584A}">
      <dgm:prSet phldrT="[Text]"/>
      <dgm:spPr/>
      <dgm:t>
        <a:bodyPr/>
        <a:lstStyle/>
        <a:p>
          <a:r>
            <a:rPr lang="en-US" dirty="0" smtClean="0"/>
            <a:t>Select and implement an instructional model based on student needs</a:t>
          </a:r>
          <a:endParaRPr lang="en-US" dirty="0"/>
        </a:p>
      </dgm:t>
    </dgm:pt>
    <dgm:pt modelId="{860F596D-3678-4B88-A7E0-E62B74445264}" type="parTrans" cxnId="{AE880BD9-C772-4F45-8B0B-86CB35C64CCF}">
      <dgm:prSet/>
      <dgm:spPr/>
      <dgm:t>
        <a:bodyPr/>
        <a:lstStyle/>
        <a:p>
          <a:endParaRPr lang="en-US"/>
        </a:p>
      </dgm:t>
    </dgm:pt>
    <dgm:pt modelId="{BDF1D2FB-6EB2-4FC9-8445-0AEEC5E2E961}" type="sibTrans" cxnId="{AE880BD9-C772-4F45-8B0B-86CB35C64CCF}">
      <dgm:prSet/>
      <dgm:spPr/>
      <dgm:t>
        <a:bodyPr/>
        <a:lstStyle/>
        <a:p>
          <a:endParaRPr lang="en-US"/>
        </a:p>
      </dgm:t>
    </dgm:pt>
    <dgm:pt modelId="{F3155439-0010-4A46-8A42-C5EDE93DD51B}">
      <dgm:prSet phldrT="[Text]"/>
      <dgm:spPr/>
      <dgm:t>
        <a:bodyPr/>
        <a:lstStyle/>
        <a:p>
          <a:r>
            <a:rPr lang="en-US" dirty="0" smtClean="0"/>
            <a:t>Provide job-embedded professional development designed to build capacity and support staff</a:t>
          </a:r>
          <a:endParaRPr lang="en-US" dirty="0"/>
        </a:p>
      </dgm:t>
    </dgm:pt>
    <dgm:pt modelId="{18F56272-5E38-4EC6-B80F-B4AD5751F948}" type="parTrans" cxnId="{FFEE8B8F-3D00-484E-A7B6-2D2EA32FE009}">
      <dgm:prSet/>
      <dgm:spPr/>
      <dgm:t>
        <a:bodyPr/>
        <a:lstStyle/>
        <a:p>
          <a:endParaRPr lang="en-US"/>
        </a:p>
      </dgm:t>
    </dgm:pt>
    <dgm:pt modelId="{DB949B15-EDD7-4D8D-880F-2DBAD9540C9E}" type="sibTrans" cxnId="{FFEE8B8F-3D00-484E-A7B6-2D2EA32FE009}">
      <dgm:prSet/>
      <dgm:spPr/>
      <dgm:t>
        <a:bodyPr/>
        <a:lstStyle/>
        <a:p>
          <a:endParaRPr lang="en-US"/>
        </a:p>
      </dgm:t>
    </dgm:pt>
    <dgm:pt modelId="{496C624C-FE0F-42C0-9172-A517CEBF1798}">
      <dgm:prSet phldrT="[Text]"/>
      <dgm:spPr/>
      <dgm:t>
        <a:bodyPr/>
        <a:lstStyle/>
        <a:p>
          <a:r>
            <a:rPr lang="en-US" dirty="0" smtClean="0"/>
            <a:t>Ensure continuous use of data to inform and differentiate instruction</a:t>
          </a:r>
          <a:endParaRPr lang="en-US" dirty="0"/>
        </a:p>
      </dgm:t>
    </dgm:pt>
    <dgm:pt modelId="{7DF5CEE6-6FAC-4ACB-8FF9-D482BB965753}" type="parTrans" cxnId="{513F85D7-E45E-4F58-98DA-76BEEA570024}">
      <dgm:prSet/>
      <dgm:spPr/>
      <dgm:t>
        <a:bodyPr/>
        <a:lstStyle/>
        <a:p>
          <a:endParaRPr lang="en-US"/>
        </a:p>
      </dgm:t>
    </dgm:pt>
    <dgm:pt modelId="{5BAF889D-0ECB-4277-8A38-13E45D8FBF1C}" type="sibTrans" cxnId="{513F85D7-E45E-4F58-98DA-76BEEA570024}">
      <dgm:prSet/>
      <dgm:spPr/>
      <dgm:t>
        <a:bodyPr/>
        <a:lstStyle/>
        <a:p>
          <a:endParaRPr lang="en-US"/>
        </a:p>
      </dgm:t>
    </dgm:pt>
    <dgm:pt modelId="{A9D8942E-68A7-4D11-A938-D808B8FDBF3E}">
      <dgm:prSet phldrT="[Text]"/>
      <dgm:spPr/>
      <dgm:t>
        <a:bodyPr/>
        <a:lstStyle/>
        <a:p>
          <a:r>
            <a:rPr lang="en-US" dirty="0" smtClean="0"/>
            <a:t>Developed with staff</a:t>
          </a:r>
          <a:endParaRPr lang="en-US" dirty="0"/>
        </a:p>
      </dgm:t>
    </dgm:pt>
    <dgm:pt modelId="{7FF41D65-1B44-4C37-8F56-7DEF33C1D2CC}" type="parTrans" cxnId="{B67F03E4-8298-4BD4-8488-49F1FE8D93D4}">
      <dgm:prSet/>
      <dgm:spPr/>
      <dgm:t>
        <a:bodyPr/>
        <a:lstStyle/>
        <a:p>
          <a:endParaRPr lang="en-US"/>
        </a:p>
      </dgm:t>
    </dgm:pt>
    <dgm:pt modelId="{AF53A61E-FB7D-4BED-A2F5-A120C0B9E89B}" type="sibTrans" cxnId="{B67F03E4-8298-4BD4-8488-49F1FE8D93D4}">
      <dgm:prSet/>
      <dgm:spPr/>
      <dgm:t>
        <a:bodyPr/>
        <a:lstStyle/>
        <a:p>
          <a:endParaRPr lang="en-US"/>
        </a:p>
      </dgm:t>
    </dgm:pt>
    <dgm:pt modelId="{904F96A4-A92C-41F7-A8C0-BE22826A38F3}">
      <dgm:prSet phldrT="[Text]"/>
      <dgm:spPr/>
      <dgm:t>
        <a:bodyPr/>
        <a:lstStyle/>
        <a:p>
          <a:r>
            <a:rPr lang="en-US" dirty="0" smtClean="0"/>
            <a:t>Uses student growth as a significant factor</a:t>
          </a:r>
          <a:endParaRPr lang="en-US" dirty="0"/>
        </a:p>
      </dgm:t>
    </dgm:pt>
    <dgm:pt modelId="{916D2BB8-17D7-4E44-AA12-5A281BA94390}" type="parTrans" cxnId="{CE9983AB-21AA-465D-9EC9-732BC4944D3A}">
      <dgm:prSet/>
      <dgm:spPr/>
      <dgm:t>
        <a:bodyPr/>
        <a:lstStyle/>
        <a:p>
          <a:endParaRPr lang="en-US"/>
        </a:p>
      </dgm:t>
    </dgm:pt>
    <dgm:pt modelId="{3EC86607-EEC5-406B-863C-14C14CED9EB9}" type="sibTrans" cxnId="{CE9983AB-21AA-465D-9EC9-732BC4944D3A}">
      <dgm:prSet/>
      <dgm:spPr/>
      <dgm:t>
        <a:bodyPr/>
        <a:lstStyle/>
        <a:p>
          <a:endParaRPr lang="en-US"/>
        </a:p>
      </dgm:t>
    </dgm:pt>
    <dgm:pt modelId="{C8445867-C46B-4903-B2CB-66150A26D5B4}">
      <dgm:prSet phldrT="[Text]"/>
      <dgm:spPr/>
      <dgm:t>
        <a:bodyPr/>
        <a:lstStyle/>
        <a:p>
          <a:r>
            <a:rPr lang="en-US" dirty="0" smtClean="0"/>
            <a:t>Identify and reward staff who are increasing student outcomes; support and then remove those who are not</a:t>
          </a:r>
          <a:endParaRPr lang="en-US" dirty="0"/>
        </a:p>
      </dgm:t>
    </dgm:pt>
    <dgm:pt modelId="{50F0FAA6-B665-4CD9-B39B-F6C19CBB7C97}" type="parTrans" cxnId="{1D595CE5-5838-4F80-A9E9-5D26D18C1C61}">
      <dgm:prSet/>
      <dgm:spPr/>
      <dgm:t>
        <a:bodyPr/>
        <a:lstStyle/>
        <a:p>
          <a:endParaRPr lang="en-US"/>
        </a:p>
      </dgm:t>
    </dgm:pt>
    <dgm:pt modelId="{19A1EC97-DB5B-42BC-93BC-A1E6A6F24D0D}" type="sibTrans" cxnId="{1D595CE5-5838-4F80-A9E9-5D26D18C1C61}">
      <dgm:prSet/>
      <dgm:spPr/>
      <dgm:t>
        <a:bodyPr/>
        <a:lstStyle/>
        <a:p>
          <a:endParaRPr lang="en-US"/>
        </a:p>
      </dgm:t>
    </dgm:pt>
    <dgm:pt modelId="{A782F453-D8E8-4764-926C-F7BE681C08D0}">
      <dgm:prSet phldrT="[Text]"/>
      <dgm:spPr/>
      <dgm:t>
        <a:bodyPr/>
        <a:lstStyle/>
        <a:p>
          <a:r>
            <a:rPr lang="en-US" b="0" i="0" dirty="0" smtClean="0"/>
            <a:t>Provide</a:t>
          </a:r>
          <a:r>
            <a:rPr lang="en-US" b="0" i="1" dirty="0" smtClean="0"/>
            <a:t> increased learning time</a:t>
          </a:r>
          <a:endParaRPr lang="en-US" b="0" i="1" dirty="0"/>
        </a:p>
      </dgm:t>
    </dgm:pt>
    <dgm:pt modelId="{ADC6B24A-47B7-4175-A69F-C1D72FE3BE17}" type="parTrans" cxnId="{DFB18353-2F74-42E2-A78B-0679E3CAF9FD}">
      <dgm:prSet/>
      <dgm:spPr/>
      <dgm:t>
        <a:bodyPr/>
        <a:lstStyle/>
        <a:p>
          <a:endParaRPr lang="en-US"/>
        </a:p>
      </dgm:t>
    </dgm:pt>
    <dgm:pt modelId="{04C1F170-600A-475D-A44A-936EDBF270E9}" type="sibTrans" cxnId="{DFB18353-2F74-42E2-A78B-0679E3CAF9FD}">
      <dgm:prSet/>
      <dgm:spPr/>
      <dgm:t>
        <a:bodyPr/>
        <a:lstStyle/>
        <a:p>
          <a:endParaRPr lang="en-US"/>
        </a:p>
      </dgm:t>
    </dgm:pt>
    <dgm:pt modelId="{A10715AA-AA85-4AC8-9BF4-3EA24D99DC09}">
      <dgm:prSet phldrT="[Text]"/>
      <dgm:spPr/>
      <dgm:t>
        <a:bodyPr/>
        <a:lstStyle/>
        <a:p>
          <a:r>
            <a:rPr lang="en-US" dirty="0" smtClean="0"/>
            <a:t>Staff and students</a:t>
          </a:r>
          <a:endParaRPr lang="en-US" dirty="0"/>
        </a:p>
      </dgm:t>
    </dgm:pt>
    <dgm:pt modelId="{05011886-4869-4B6F-8255-B373E86D0E4C}" type="parTrans" cxnId="{3EB7A421-5609-49FE-B2E0-FCF7507CABFA}">
      <dgm:prSet/>
      <dgm:spPr/>
      <dgm:t>
        <a:bodyPr/>
        <a:lstStyle/>
        <a:p>
          <a:endParaRPr lang="en-US"/>
        </a:p>
      </dgm:t>
    </dgm:pt>
    <dgm:pt modelId="{F6552C7E-F49B-48ED-9D45-BF9E425E06AD}" type="sibTrans" cxnId="{3EB7A421-5609-49FE-B2E0-FCF7507CABFA}">
      <dgm:prSet/>
      <dgm:spPr/>
      <dgm:t>
        <a:bodyPr/>
        <a:lstStyle/>
        <a:p>
          <a:endParaRPr lang="en-US"/>
        </a:p>
      </dgm:t>
    </dgm:pt>
    <dgm:pt modelId="{8D5A8079-CFC6-4A72-A264-B5FDCF55A575}">
      <dgm:prSet phldrT="[Text]"/>
      <dgm:spPr/>
      <dgm:t>
        <a:bodyPr/>
        <a:lstStyle/>
        <a:p>
          <a:r>
            <a:rPr lang="en-US" dirty="0" smtClean="0"/>
            <a:t>Provide ongoing mechanism for community and family engagement</a:t>
          </a:r>
          <a:endParaRPr lang="en-US" dirty="0"/>
        </a:p>
      </dgm:t>
    </dgm:pt>
    <dgm:pt modelId="{91CF2CC4-F49E-472A-8D1C-788F9D54A2AC}" type="parTrans" cxnId="{90A8214F-468F-443E-B6DD-9DD0DB44B2B0}">
      <dgm:prSet/>
      <dgm:spPr/>
      <dgm:t>
        <a:bodyPr/>
        <a:lstStyle/>
        <a:p>
          <a:endParaRPr lang="en-US"/>
        </a:p>
      </dgm:t>
    </dgm:pt>
    <dgm:pt modelId="{7BB39530-6764-47F9-9A10-C8E659C00A10}" type="sibTrans" cxnId="{90A8214F-468F-443E-B6DD-9DD0DB44B2B0}">
      <dgm:prSet/>
      <dgm:spPr/>
      <dgm:t>
        <a:bodyPr/>
        <a:lstStyle/>
        <a:p>
          <a:endParaRPr lang="en-US"/>
        </a:p>
      </dgm:t>
    </dgm:pt>
    <dgm:pt modelId="{1274A021-7B78-4D7E-976A-20722857CCF8}">
      <dgm:prSet phldrT="[Text]"/>
      <dgm:spPr/>
      <dgm:t>
        <a:bodyPr/>
        <a:lstStyle/>
        <a:p>
          <a:r>
            <a:rPr lang="en-US" dirty="0" smtClean="0"/>
            <a:t>Governance</a:t>
          </a:r>
          <a:endParaRPr lang="en-US" dirty="0"/>
        </a:p>
      </dgm:t>
    </dgm:pt>
    <dgm:pt modelId="{9B889815-EBCB-4824-9DCB-291F185C2273}" type="parTrans" cxnId="{46A47BD0-E223-4D34-A71A-F6560908B088}">
      <dgm:prSet/>
      <dgm:spPr/>
      <dgm:t>
        <a:bodyPr/>
        <a:lstStyle/>
        <a:p>
          <a:endParaRPr lang="en-US"/>
        </a:p>
      </dgm:t>
    </dgm:pt>
    <dgm:pt modelId="{B96A84CE-02F4-45C1-8A64-CE6AC1832DA8}" type="sibTrans" cxnId="{46A47BD0-E223-4D34-A71A-F6560908B088}">
      <dgm:prSet/>
      <dgm:spPr/>
      <dgm:t>
        <a:bodyPr/>
        <a:lstStyle/>
        <a:p>
          <a:endParaRPr lang="en-US"/>
        </a:p>
      </dgm:t>
    </dgm:pt>
    <dgm:pt modelId="{C7030D77-1A75-407D-86F4-C308E57258FA}">
      <dgm:prSet phldrT="[Text]"/>
      <dgm:spPr/>
      <dgm:t>
        <a:bodyPr/>
        <a:lstStyle/>
        <a:p>
          <a:r>
            <a:rPr lang="en-US" dirty="0" smtClean="0"/>
            <a:t>Ensure ongoing technical assistance</a:t>
          </a:r>
          <a:endParaRPr lang="en-US" dirty="0"/>
        </a:p>
      </dgm:t>
    </dgm:pt>
    <dgm:pt modelId="{DC7E2C19-7F31-48BF-91CC-CF68C508D5BB}" type="parTrans" cxnId="{2B65032C-B67F-4417-A19A-C29FF841584F}">
      <dgm:prSet/>
      <dgm:spPr/>
      <dgm:t>
        <a:bodyPr/>
        <a:lstStyle/>
        <a:p>
          <a:endParaRPr lang="en-US"/>
        </a:p>
      </dgm:t>
    </dgm:pt>
    <dgm:pt modelId="{BC0509BC-BB68-4CFE-B875-EA4D324A8F71}" type="sibTrans" cxnId="{2B65032C-B67F-4417-A19A-C29FF841584F}">
      <dgm:prSet/>
      <dgm:spPr/>
      <dgm:t>
        <a:bodyPr/>
        <a:lstStyle/>
        <a:p>
          <a:endParaRPr lang="en-US"/>
        </a:p>
      </dgm:t>
    </dgm:pt>
    <dgm:pt modelId="{04B0BEE1-6F25-46A4-8C56-1CD1DC59D152}">
      <dgm:prSet phldrT="[Text]"/>
      <dgm:spPr/>
      <dgm:t>
        <a:bodyPr/>
        <a:lstStyle/>
        <a:p>
          <a:r>
            <a:rPr lang="en-US" dirty="0" smtClean="0"/>
            <a:t>Partner to provide social-emotional and community-oriented services and supports</a:t>
          </a:r>
          <a:endParaRPr lang="en-US" dirty="0"/>
        </a:p>
      </dgm:t>
    </dgm:pt>
    <dgm:pt modelId="{7A3E4EB5-9788-4431-B8CC-CE5C7D5CFED2}" type="parTrans" cxnId="{5EBACD66-A85F-40F0-9B10-7AA205A08B12}">
      <dgm:prSet/>
      <dgm:spPr/>
      <dgm:t>
        <a:bodyPr/>
        <a:lstStyle/>
        <a:p>
          <a:endParaRPr lang="en-US"/>
        </a:p>
      </dgm:t>
    </dgm:pt>
    <dgm:pt modelId="{3B65B395-CF39-4A34-AAB1-5E8E06097394}" type="sibTrans" cxnId="{5EBACD66-A85F-40F0-9B10-7AA205A08B12}">
      <dgm:prSet/>
      <dgm:spPr/>
      <dgm:t>
        <a:bodyPr/>
        <a:lstStyle/>
        <a:p>
          <a:endParaRPr lang="en-US"/>
        </a:p>
      </dgm:t>
    </dgm:pt>
    <dgm:pt modelId="{279A2992-173D-40FB-947E-2EBAA634BCE8}" type="pres">
      <dgm:prSet presAssocID="{834D52D7-C5DA-4A79-8366-21D6C5D188A8}" presName="Name0" presStyleCnt="0">
        <dgm:presLayoutVars>
          <dgm:dir/>
          <dgm:animLvl val="lvl"/>
          <dgm:resizeHandles val="exact"/>
        </dgm:presLayoutVars>
      </dgm:prSet>
      <dgm:spPr/>
      <dgm:t>
        <a:bodyPr/>
        <a:lstStyle/>
        <a:p>
          <a:endParaRPr lang="en-US"/>
        </a:p>
      </dgm:t>
    </dgm:pt>
    <dgm:pt modelId="{09C51E59-BFE0-426E-984E-966B0044C43D}" type="pres">
      <dgm:prSet presAssocID="{F32EB165-C5E0-4CE0-B900-98116E05BB51}" presName="composite" presStyleCnt="0"/>
      <dgm:spPr/>
    </dgm:pt>
    <dgm:pt modelId="{AC58CEE1-39B3-446E-AF7D-22F0D181B46E}" type="pres">
      <dgm:prSet presAssocID="{F32EB165-C5E0-4CE0-B900-98116E05BB51}" presName="parTx" presStyleLbl="alignNode1" presStyleIdx="0" presStyleCnt="4">
        <dgm:presLayoutVars>
          <dgm:chMax val="0"/>
          <dgm:chPref val="0"/>
          <dgm:bulletEnabled val="1"/>
        </dgm:presLayoutVars>
      </dgm:prSet>
      <dgm:spPr/>
      <dgm:t>
        <a:bodyPr/>
        <a:lstStyle/>
        <a:p>
          <a:endParaRPr lang="en-US"/>
        </a:p>
      </dgm:t>
    </dgm:pt>
    <dgm:pt modelId="{1D8FE14C-5813-426A-8843-CAE6A8E411A9}" type="pres">
      <dgm:prSet presAssocID="{F32EB165-C5E0-4CE0-B900-98116E05BB51}" presName="desTx" presStyleLbl="alignAccFollowNode1" presStyleIdx="0" presStyleCnt="4">
        <dgm:presLayoutVars>
          <dgm:bulletEnabled val="1"/>
        </dgm:presLayoutVars>
      </dgm:prSet>
      <dgm:spPr/>
      <dgm:t>
        <a:bodyPr/>
        <a:lstStyle/>
        <a:p>
          <a:endParaRPr lang="en-US"/>
        </a:p>
      </dgm:t>
    </dgm:pt>
    <dgm:pt modelId="{4263E89A-750A-439B-950F-BD4D3A58C5F0}" type="pres">
      <dgm:prSet presAssocID="{993C5E31-D9ED-4CF2-B5E7-E5D1C14B454A}" presName="space" presStyleCnt="0"/>
      <dgm:spPr/>
    </dgm:pt>
    <dgm:pt modelId="{C17CD330-E492-4893-9D1B-F7D793EED9D3}" type="pres">
      <dgm:prSet presAssocID="{24747B59-FFAD-498B-9CFB-3BADD589172A}" presName="composite" presStyleCnt="0"/>
      <dgm:spPr/>
    </dgm:pt>
    <dgm:pt modelId="{A75F3360-B3E0-43A4-89F9-F262EBAE597C}" type="pres">
      <dgm:prSet presAssocID="{24747B59-FFAD-498B-9CFB-3BADD589172A}" presName="parTx" presStyleLbl="alignNode1" presStyleIdx="1" presStyleCnt="4">
        <dgm:presLayoutVars>
          <dgm:chMax val="0"/>
          <dgm:chPref val="0"/>
          <dgm:bulletEnabled val="1"/>
        </dgm:presLayoutVars>
      </dgm:prSet>
      <dgm:spPr/>
      <dgm:t>
        <a:bodyPr/>
        <a:lstStyle/>
        <a:p>
          <a:endParaRPr lang="en-US"/>
        </a:p>
      </dgm:t>
    </dgm:pt>
    <dgm:pt modelId="{93512C47-6D3C-4919-9A88-4707A4AB1DA8}" type="pres">
      <dgm:prSet presAssocID="{24747B59-FFAD-498B-9CFB-3BADD589172A}" presName="desTx" presStyleLbl="alignAccFollowNode1" presStyleIdx="1" presStyleCnt="4">
        <dgm:presLayoutVars>
          <dgm:bulletEnabled val="1"/>
        </dgm:presLayoutVars>
      </dgm:prSet>
      <dgm:spPr/>
      <dgm:t>
        <a:bodyPr/>
        <a:lstStyle/>
        <a:p>
          <a:endParaRPr lang="en-US"/>
        </a:p>
      </dgm:t>
    </dgm:pt>
    <dgm:pt modelId="{A26DE243-5C4F-4478-A116-833624BBC053}" type="pres">
      <dgm:prSet presAssocID="{D58EE516-F661-4E67-8D37-ABD99BA9BD3F}" presName="space" presStyleCnt="0"/>
      <dgm:spPr/>
    </dgm:pt>
    <dgm:pt modelId="{8D937611-C758-4514-92DB-EEA90403C9D0}" type="pres">
      <dgm:prSet presAssocID="{1A3BB283-D7BA-4D18-89F6-7E3F5D9FB24F}" presName="composite" presStyleCnt="0"/>
      <dgm:spPr/>
    </dgm:pt>
    <dgm:pt modelId="{09A2297A-8AD8-4BCB-B087-9299C7D1787E}" type="pres">
      <dgm:prSet presAssocID="{1A3BB283-D7BA-4D18-89F6-7E3F5D9FB24F}" presName="parTx" presStyleLbl="alignNode1" presStyleIdx="2" presStyleCnt="4">
        <dgm:presLayoutVars>
          <dgm:chMax val="0"/>
          <dgm:chPref val="0"/>
          <dgm:bulletEnabled val="1"/>
        </dgm:presLayoutVars>
      </dgm:prSet>
      <dgm:spPr/>
      <dgm:t>
        <a:bodyPr/>
        <a:lstStyle/>
        <a:p>
          <a:endParaRPr lang="en-US"/>
        </a:p>
      </dgm:t>
    </dgm:pt>
    <dgm:pt modelId="{1563A1A9-D75B-40D2-996B-7B00B1B8AAE6}" type="pres">
      <dgm:prSet presAssocID="{1A3BB283-D7BA-4D18-89F6-7E3F5D9FB24F}" presName="desTx" presStyleLbl="alignAccFollowNode1" presStyleIdx="2" presStyleCnt="4">
        <dgm:presLayoutVars>
          <dgm:bulletEnabled val="1"/>
        </dgm:presLayoutVars>
      </dgm:prSet>
      <dgm:spPr/>
      <dgm:t>
        <a:bodyPr/>
        <a:lstStyle/>
        <a:p>
          <a:endParaRPr lang="en-US"/>
        </a:p>
      </dgm:t>
    </dgm:pt>
    <dgm:pt modelId="{3FB02DF0-AF88-4411-9327-95FCD8613053}" type="pres">
      <dgm:prSet presAssocID="{3678246E-6A0A-4542-9CED-724E8AA5A81F}" presName="space" presStyleCnt="0"/>
      <dgm:spPr/>
    </dgm:pt>
    <dgm:pt modelId="{63A5CC17-CE7E-4FC7-BB17-52C3A340581F}" type="pres">
      <dgm:prSet presAssocID="{1274A021-7B78-4D7E-976A-20722857CCF8}" presName="composite" presStyleCnt="0"/>
      <dgm:spPr/>
    </dgm:pt>
    <dgm:pt modelId="{B610EEAC-73F7-4FE3-9164-E5C41A27363F}" type="pres">
      <dgm:prSet presAssocID="{1274A021-7B78-4D7E-976A-20722857CCF8}" presName="parTx" presStyleLbl="alignNode1" presStyleIdx="3" presStyleCnt="4">
        <dgm:presLayoutVars>
          <dgm:chMax val="0"/>
          <dgm:chPref val="0"/>
          <dgm:bulletEnabled val="1"/>
        </dgm:presLayoutVars>
      </dgm:prSet>
      <dgm:spPr/>
      <dgm:t>
        <a:bodyPr/>
        <a:lstStyle/>
        <a:p>
          <a:endParaRPr lang="en-US"/>
        </a:p>
      </dgm:t>
    </dgm:pt>
    <dgm:pt modelId="{809EBCF2-5E04-4C30-94A2-05234E6C3DB4}" type="pres">
      <dgm:prSet presAssocID="{1274A021-7B78-4D7E-976A-20722857CCF8}" presName="desTx" presStyleLbl="alignAccFollowNode1" presStyleIdx="3" presStyleCnt="4">
        <dgm:presLayoutVars>
          <dgm:bulletEnabled val="1"/>
        </dgm:presLayoutVars>
      </dgm:prSet>
      <dgm:spPr/>
      <dgm:t>
        <a:bodyPr/>
        <a:lstStyle/>
        <a:p>
          <a:endParaRPr lang="en-US"/>
        </a:p>
      </dgm:t>
    </dgm:pt>
  </dgm:ptLst>
  <dgm:cxnLst>
    <dgm:cxn modelId="{5EBACD66-A85F-40F0-9B10-7AA205A08B12}" srcId="{1A3BB283-D7BA-4D18-89F6-7E3F5D9FB24F}" destId="{04B0BEE1-6F25-46A4-8C56-1CD1DC59D152}" srcOrd="2" destOrd="0" parTransId="{7A3E4EB5-9788-4431-B8CC-CE5C7D5CFED2}" sibTransId="{3B65B395-CF39-4A34-AAB1-5E8E06097394}"/>
    <dgm:cxn modelId="{2B65032C-B67F-4417-A19A-C29FF841584F}" srcId="{1274A021-7B78-4D7E-976A-20722857CCF8}" destId="{C7030D77-1A75-407D-86F4-C308E57258FA}" srcOrd="1" destOrd="0" parTransId="{DC7E2C19-7F31-48BF-91CC-CF68C508D5BB}" sibTransId="{BC0509BC-BB68-4CFE-B875-EA4D324A8F71}"/>
    <dgm:cxn modelId="{D62B7E32-6A56-4D08-8783-B435E1022DC0}" srcId="{834D52D7-C5DA-4A79-8366-21D6C5D188A8}" destId="{1A3BB283-D7BA-4D18-89F6-7E3F5D9FB24F}" srcOrd="2" destOrd="0" parTransId="{0194BF5A-CB2A-42A4-AD59-0C71506A669D}" sibTransId="{3678246E-6A0A-4542-9CED-724E8AA5A81F}"/>
    <dgm:cxn modelId="{F6FBC262-D652-48E4-ABAC-7AEAE385E4AB}" type="presOf" srcId="{834D52D7-C5DA-4A79-8366-21D6C5D188A8}" destId="{279A2992-173D-40FB-947E-2EBAA634BCE8}" srcOrd="0" destOrd="0" presId="urn:microsoft.com/office/officeart/2005/8/layout/hList1"/>
    <dgm:cxn modelId="{4C834DDD-8F6A-48F0-BBF1-7270F25C87DD}" type="presOf" srcId="{8D5A8079-CFC6-4A72-A264-B5FDCF55A575}" destId="{1563A1A9-D75B-40D2-996B-7B00B1B8AAE6}" srcOrd="0" destOrd="2" presId="urn:microsoft.com/office/officeart/2005/8/layout/hList1"/>
    <dgm:cxn modelId="{6B0ABEC9-565A-4AD7-BF41-31E3F61835B2}" type="presOf" srcId="{1274A021-7B78-4D7E-976A-20722857CCF8}" destId="{B610EEAC-73F7-4FE3-9164-E5C41A27363F}" srcOrd="0" destOrd="0" presId="urn:microsoft.com/office/officeart/2005/8/layout/hList1"/>
    <dgm:cxn modelId="{205B9860-7E66-4BFF-81FA-22378D790C15}" srcId="{F32EB165-C5E0-4CE0-B900-98116E05BB51}" destId="{16761B49-584F-44D7-8746-05FF67DCB7C5}" srcOrd="0" destOrd="0" parTransId="{055D1E9C-E2E2-4DCC-AE3C-91FF4984EE70}" sibTransId="{66BECC39-08F4-44AE-8623-7F4D1FD0E859}"/>
    <dgm:cxn modelId="{DFB18353-2F74-42E2-A78B-0679E3CAF9FD}" srcId="{1A3BB283-D7BA-4D18-89F6-7E3F5D9FB24F}" destId="{A782F453-D8E8-4764-926C-F7BE681C08D0}" srcOrd="0" destOrd="0" parTransId="{ADC6B24A-47B7-4175-A69F-C1D72FE3BE17}" sibTransId="{04C1F170-600A-475D-A44A-936EDBF270E9}"/>
    <dgm:cxn modelId="{0C0E8AC9-ABA5-480D-90F9-4574196BF2E3}" type="presOf" srcId="{C7030D77-1A75-407D-86F4-C308E57258FA}" destId="{809EBCF2-5E04-4C30-94A2-05234E6C3DB4}" srcOrd="0" destOrd="1" presId="urn:microsoft.com/office/officeart/2005/8/layout/hList1"/>
    <dgm:cxn modelId="{B0DA5A15-3332-48D2-A2B3-39B06A61DA13}" type="presOf" srcId="{F3155439-0010-4A46-8A42-C5EDE93DD51B}" destId="{93512C47-6D3C-4919-9A88-4707A4AB1DA8}" srcOrd="0" destOrd="1" presId="urn:microsoft.com/office/officeart/2005/8/layout/hList1"/>
    <dgm:cxn modelId="{0F90148A-22F6-4B9C-ACD4-1A443F838FAD}" type="presOf" srcId="{C8445867-C46B-4903-B2CB-66150A26D5B4}" destId="{1D8FE14C-5813-426A-8843-CAE6A8E411A9}" srcOrd="0" destOrd="4" presId="urn:microsoft.com/office/officeart/2005/8/layout/hList1"/>
    <dgm:cxn modelId="{644BD33B-97B3-4FA8-A29E-EB18545AFD7E}" srcId="{F32EB165-C5E0-4CE0-B900-98116E05BB51}" destId="{4B8BB3C5-DD42-4342-981A-62EA16106EED}" srcOrd="3" destOrd="0" parTransId="{9283B528-D463-459F-A4EA-02E5241BAB4A}" sibTransId="{51759D35-ECD2-47D6-B606-B03C1B802514}"/>
    <dgm:cxn modelId="{FFEE8B8F-3D00-484E-A7B6-2D2EA32FE009}" srcId="{24747B59-FFAD-498B-9CFB-3BADD589172A}" destId="{F3155439-0010-4A46-8A42-C5EDE93DD51B}" srcOrd="1" destOrd="0" parTransId="{18F56272-5E38-4EC6-B80F-B4AD5751F948}" sibTransId="{DB949B15-EDD7-4D8D-880F-2DBAD9540C9E}"/>
    <dgm:cxn modelId="{09DBD419-E6AA-4C6E-8AF0-CBCF13442DA5}" type="presOf" srcId="{A10715AA-AA85-4AC8-9BF4-3EA24D99DC09}" destId="{1563A1A9-D75B-40D2-996B-7B00B1B8AAE6}" srcOrd="0" destOrd="1" presId="urn:microsoft.com/office/officeart/2005/8/layout/hList1"/>
    <dgm:cxn modelId="{30D0331B-0731-46FF-BD93-62EB9625A0DB}" type="presOf" srcId="{496C624C-FE0F-42C0-9172-A517CEBF1798}" destId="{93512C47-6D3C-4919-9A88-4707A4AB1DA8}" srcOrd="0" destOrd="2" presId="urn:microsoft.com/office/officeart/2005/8/layout/hList1"/>
    <dgm:cxn modelId="{14ABDB04-5F30-42EC-8D76-559D4C4F7E36}" type="presOf" srcId="{9549E03E-95F7-408A-BEA7-B2A6CA9A7616}" destId="{1D8FE14C-5813-426A-8843-CAE6A8E411A9}" srcOrd="0" destOrd="1" presId="urn:microsoft.com/office/officeart/2005/8/layout/hList1"/>
    <dgm:cxn modelId="{29C9F37F-A306-4773-8F8C-1AFB93FCB137}" type="presOf" srcId="{4B8BB3C5-DD42-4342-981A-62EA16106EED}" destId="{1D8FE14C-5813-426A-8843-CAE6A8E411A9}" srcOrd="0" destOrd="5" presId="urn:microsoft.com/office/officeart/2005/8/layout/hList1"/>
    <dgm:cxn modelId="{2EE01B59-0936-4294-921A-8E2C175B58EF}" srcId="{1274A021-7B78-4D7E-976A-20722857CCF8}" destId="{9B0D49CA-6AAE-4899-89C0-E4EE43AB97D6}" srcOrd="0" destOrd="0" parTransId="{3C3E4956-5F1D-41A6-9AC2-6A301CA3A40E}" sibTransId="{A44D122F-0F0D-41FA-AAE4-921CA80C02A0}"/>
    <dgm:cxn modelId="{3EB7A421-5609-49FE-B2E0-FCF7507CABFA}" srcId="{A782F453-D8E8-4764-926C-F7BE681C08D0}" destId="{A10715AA-AA85-4AC8-9BF4-3EA24D99DC09}" srcOrd="0" destOrd="0" parTransId="{05011886-4869-4B6F-8255-B373E86D0E4C}" sibTransId="{F6552C7E-F49B-48ED-9D45-BF9E425E06AD}"/>
    <dgm:cxn modelId="{46A47BD0-E223-4D34-A71A-F6560908B088}" srcId="{834D52D7-C5DA-4A79-8366-21D6C5D188A8}" destId="{1274A021-7B78-4D7E-976A-20722857CCF8}" srcOrd="3" destOrd="0" parTransId="{9B889815-EBCB-4824-9DCB-291F185C2273}" sibTransId="{B96A84CE-02F4-45C1-8A64-CE6AC1832DA8}"/>
    <dgm:cxn modelId="{4A81F2F3-016C-4B2C-88BC-5F6E273EF598}" type="presOf" srcId="{904F96A4-A92C-41F7-A8C0-BE22826A38F3}" destId="{1D8FE14C-5813-426A-8843-CAE6A8E411A9}" srcOrd="0" destOrd="3" presId="urn:microsoft.com/office/officeart/2005/8/layout/hList1"/>
    <dgm:cxn modelId="{FE5D0141-7C55-4E01-AA23-BBDA7853772E}" type="presOf" srcId="{F32EB165-C5E0-4CE0-B900-98116E05BB51}" destId="{AC58CEE1-39B3-446E-AF7D-22F0D181B46E}" srcOrd="0" destOrd="0" presId="urn:microsoft.com/office/officeart/2005/8/layout/hList1"/>
    <dgm:cxn modelId="{CF9F8A06-5A9E-45C1-A2D2-89D1DC0AF2D5}" type="presOf" srcId="{24747B59-FFAD-498B-9CFB-3BADD589172A}" destId="{A75F3360-B3E0-43A4-89F9-F262EBAE597C}" srcOrd="0" destOrd="0" presId="urn:microsoft.com/office/officeart/2005/8/layout/hList1"/>
    <dgm:cxn modelId="{1D595CE5-5838-4F80-A9E9-5D26D18C1C61}" srcId="{F32EB165-C5E0-4CE0-B900-98116E05BB51}" destId="{C8445867-C46B-4903-B2CB-66150A26D5B4}" srcOrd="2" destOrd="0" parTransId="{50F0FAA6-B665-4CD9-B39B-F6C19CBB7C97}" sibTransId="{19A1EC97-DB5B-42BC-93BC-A1E6A6F24D0D}"/>
    <dgm:cxn modelId="{AE880BD9-C772-4F45-8B0B-86CB35C64CCF}" srcId="{24747B59-FFAD-498B-9CFB-3BADD589172A}" destId="{066080A7-78CD-4C4D-A418-19720C68584A}" srcOrd="0" destOrd="0" parTransId="{860F596D-3678-4B88-A7E0-E62B74445264}" sibTransId="{BDF1D2FB-6EB2-4FC9-8445-0AEEC5E2E961}"/>
    <dgm:cxn modelId="{3B55D1D1-26E9-4AA3-B750-8D1DDDE85E04}" srcId="{834D52D7-C5DA-4A79-8366-21D6C5D188A8}" destId="{24747B59-FFAD-498B-9CFB-3BADD589172A}" srcOrd="1" destOrd="0" parTransId="{ABAE4423-C731-4E54-9D44-C6DF02E89011}" sibTransId="{D58EE516-F661-4E67-8D37-ABD99BA9BD3F}"/>
    <dgm:cxn modelId="{4658D33E-DB2F-476F-88CB-991E7A8E1E90}" type="presOf" srcId="{04B0BEE1-6F25-46A4-8C56-1CD1DC59D152}" destId="{1563A1A9-D75B-40D2-996B-7B00B1B8AAE6}" srcOrd="0" destOrd="3" presId="urn:microsoft.com/office/officeart/2005/8/layout/hList1"/>
    <dgm:cxn modelId="{CE9983AB-21AA-465D-9EC9-732BC4944D3A}" srcId="{9549E03E-95F7-408A-BEA7-B2A6CA9A7616}" destId="{904F96A4-A92C-41F7-A8C0-BE22826A38F3}" srcOrd="1" destOrd="0" parTransId="{916D2BB8-17D7-4E44-AA12-5A281BA94390}" sibTransId="{3EC86607-EEC5-406B-863C-14C14CED9EB9}"/>
    <dgm:cxn modelId="{B67F03E4-8298-4BD4-8488-49F1FE8D93D4}" srcId="{9549E03E-95F7-408A-BEA7-B2A6CA9A7616}" destId="{A9D8942E-68A7-4D11-A938-D808B8FDBF3E}" srcOrd="0" destOrd="0" parTransId="{7FF41D65-1B44-4C37-8F56-7DEF33C1D2CC}" sibTransId="{AF53A61E-FB7D-4BED-A2F5-A120C0B9E89B}"/>
    <dgm:cxn modelId="{0B5322F3-4010-44D5-9096-4B80077AE083}" type="presOf" srcId="{16761B49-584F-44D7-8746-05FF67DCB7C5}" destId="{1D8FE14C-5813-426A-8843-CAE6A8E411A9}" srcOrd="0" destOrd="0" presId="urn:microsoft.com/office/officeart/2005/8/layout/hList1"/>
    <dgm:cxn modelId="{DA1A9869-C7A8-44FA-AFBC-02119CA38AF8}" type="presOf" srcId="{9B0D49CA-6AAE-4899-89C0-E4EE43AB97D6}" destId="{809EBCF2-5E04-4C30-94A2-05234E6C3DB4}" srcOrd="0" destOrd="0" presId="urn:microsoft.com/office/officeart/2005/8/layout/hList1"/>
    <dgm:cxn modelId="{513F85D7-E45E-4F58-98DA-76BEEA570024}" srcId="{24747B59-FFAD-498B-9CFB-3BADD589172A}" destId="{496C624C-FE0F-42C0-9172-A517CEBF1798}" srcOrd="2" destOrd="0" parTransId="{7DF5CEE6-6FAC-4ACB-8FF9-D482BB965753}" sibTransId="{5BAF889D-0ECB-4277-8A38-13E45D8FBF1C}"/>
    <dgm:cxn modelId="{282D5D5E-AF4A-44FD-9BB9-BEE1858B5E76}" type="presOf" srcId="{A9D8942E-68A7-4D11-A938-D808B8FDBF3E}" destId="{1D8FE14C-5813-426A-8843-CAE6A8E411A9}" srcOrd="0" destOrd="2" presId="urn:microsoft.com/office/officeart/2005/8/layout/hList1"/>
    <dgm:cxn modelId="{90A8214F-468F-443E-B6DD-9DD0DB44B2B0}" srcId="{1A3BB283-D7BA-4D18-89F6-7E3F5D9FB24F}" destId="{8D5A8079-CFC6-4A72-A264-B5FDCF55A575}" srcOrd="1" destOrd="0" parTransId="{91CF2CC4-F49E-472A-8D1C-788F9D54A2AC}" sibTransId="{7BB39530-6764-47F9-9A10-C8E659C00A10}"/>
    <dgm:cxn modelId="{4188CB97-1FA1-49A8-A017-B9E2D54E006B}" srcId="{F32EB165-C5E0-4CE0-B900-98116E05BB51}" destId="{9549E03E-95F7-408A-BEA7-B2A6CA9A7616}" srcOrd="1" destOrd="0" parTransId="{1E2A0FB2-BBBC-46BC-A2D4-5DAD515A40EA}" sibTransId="{5EAF4BA3-A282-4ED2-BC21-F0272929EBB8}"/>
    <dgm:cxn modelId="{2960EE42-A0F1-496B-8A01-695BD957802B}" type="presOf" srcId="{A782F453-D8E8-4764-926C-F7BE681C08D0}" destId="{1563A1A9-D75B-40D2-996B-7B00B1B8AAE6}" srcOrd="0" destOrd="0" presId="urn:microsoft.com/office/officeart/2005/8/layout/hList1"/>
    <dgm:cxn modelId="{B96D3637-16DE-4BE5-8E1D-6BEEF74FBC5B}" srcId="{834D52D7-C5DA-4A79-8366-21D6C5D188A8}" destId="{F32EB165-C5E0-4CE0-B900-98116E05BB51}" srcOrd="0" destOrd="0" parTransId="{FE577D87-B6F1-47E0-AB97-E27DEE643961}" sibTransId="{993C5E31-D9ED-4CF2-B5E7-E5D1C14B454A}"/>
    <dgm:cxn modelId="{4A729ED7-3636-439C-8A8B-386ED7BA81D0}" type="presOf" srcId="{066080A7-78CD-4C4D-A418-19720C68584A}" destId="{93512C47-6D3C-4919-9A88-4707A4AB1DA8}" srcOrd="0" destOrd="0" presId="urn:microsoft.com/office/officeart/2005/8/layout/hList1"/>
    <dgm:cxn modelId="{04CE5B44-7D1B-48E7-B7E0-CE17A36F083C}" type="presOf" srcId="{1A3BB283-D7BA-4D18-89F6-7E3F5D9FB24F}" destId="{09A2297A-8AD8-4BCB-B087-9299C7D1787E}" srcOrd="0" destOrd="0" presId="urn:microsoft.com/office/officeart/2005/8/layout/hList1"/>
    <dgm:cxn modelId="{A63BBB01-4A19-4C10-9989-7A25D324CB52}" type="presParOf" srcId="{279A2992-173D-40FB-947E-2EBAA634BCE8}" destId="{09C51E59-BFE0-426E-984E-966B0044C43D}" srcOrd="0" destOrd="0" presId="urn:microsoft.com/office/officeart/2005/8/layout/hList1"/>
    <dgm:cxn modelId="{23B6F091-2190-4F49-80F6-D411B0C7C351}" type="presParOf" srcId="{09C51E59-BFE0-426E-984E-966B0044C43D}" destId="{AC58CEE1-39B3-446E-AF7D-22F0D181B46E}" srcOrd="0" destOrd="0" presId="urn:microsoft.com/office/officeart/2005/8/layout/hList1"/>
    <dgm:cxn modelId="{3719DBDC-4AEF-48AA-B1AA-38D116F98FCF}" type="presParOf" srcId="{09C51E59-BFE0-426E-984E-966B0044C43D}" destId="{1D8FE14C-5813-426A-8843-CAE6A8E411A9}" srcOrd="1" destOrd="0" presId="urn:microsoft.com/office/officeart/2005/8/layout/hList1"/>
    <dgm:cxn modelId="{C3620955-AC61-48FB-84DB-603A537FF8CD}" type="presParOf" srcId="{279A2992-173D-40FB-947E-2EBAA634BCE8}" destId="{4263E89A-750A-439B-950F-BD4D3A58C5F0}" srcOrd="1" destOrd="0" presId="urn:microsoft.com/office/officeart/2005/8/layout/hList1"/>
    <dgm:cxn modelId="{7C230223-3297-4FC0-8108-AAA5917F33B3}" type="presParOf" srcId="{279A2992-173D-40FB-947E-2EBAA634BCE8}" destId="{C17CD330-E492-4893-9D1B-F7D793EED9D3}" srcOrd="2" destOrd="0" presId="urn:microsoft.com/office/officeart/2005/8/layout/hList1"/>
    <dgm:cxn modelId="{1EE2723E-3FC6-4F82-A20A-78B37D5E32A6}" type="presParOf" srcId="{C17CD330-E492-4893-9D1B-F7D793EED9D3}" destId="{A75F3360-B3E0-43A4-89F9-F262EBAE597C}" srcOrd="0" destOrd="0" presId="urn:microsoft.com/office/officeart/2005/8/layout/hList1"/>
    <dgm:cxn modelId="{F46D6FC1-3214-40D2-9702-234395341CEE}" type="presParOf" srcId="{C17CD330-E492-4893-9D1B-F7D793EED9D3}" destId="{93512C47-6D3C-4919-9A88-4707A4AB1DA8}" srcOrd="1" destOrd="0" presId="urn:microsoft.com/office/officeart/2005/8/layout/hList1"/>
    <dgm:cxn modelId="{1F9746A2-9903-44D2-B205-F8FD48E4AB61}" type="presParOf" srcId="{279A2992-173D-40FB-947E-2EBAA634BCE8}" destId="{A26DE243-5C4F-4478-A116-833624BBC053}" srcOrd="3" destOrd="0" presId="urn:microsoft.com/office/officeart/2005/8/layout/hList1"/>
    <dgm:cxn modelId="{3E40B299-BA6E-4CD8-9B85-4E8AC67E5B6C}" type="presParOf" srcId="{279A2992-173D-40FB-947E-2EBAA634BCE8}" destId="{8D937611-C758-4514-92DB-EEA90403C9D0}" srcOrd="4" destOrd="0" presId="urn:microsoft.com/office/officeart/2005/8/layout/hList1"/>
    <dgm:cxn modelId="{C7AF566B-41B2-4194-933E-587661DB82AA}" type="presParOf" srcId="{8D937611-C758-4514-92DB-EEA90403C9D0}" destId="{09A2297A-8AD8-4BCB-B087-9299C7D1787E}" srcOrd="0" destOrd="0" presId="urn:microsoft.com/office/officeart/2005/8/layout/hList1"/>
    <dgm:cxn modelId="{74B55051-4F85-4521-BFB7-E9AA75597BA6}" type="presParOf" srcId="{8D937611-C758-4514-92DB-EEA90403C9D0}" destId="{1563A1A9-D75B-40D2-996B-7B00B1B8AAE6}" srcOrd="1" destOrd="0" presId="urn:microsoft.com/office/officeart/2005/8/layout/hList1"/>
    <dgm:cxn modelId="{43A7E723-35D1-45F7-AD1D-68E508BFBB8B}" type="presParOf" srcId="{279A2992-173D-40FB-947E-2EBAA634BCE8}" destId="{3FB02DF0-AF88-4411-9327-95FCD8613053}" srcOrd="5" destOrd="0" presId="urn:microsoft.com/office/officeart/2005/8/layout/hList1"/>
    <dgm:cxn modelId="{875F2BE7-0D6D-43BE-8D5C-491B8F1F5DE5}" type="presParOf" srcId="{279A2992-173D-40FB-947E-2EBAA634BCE8}" destId="{63A5CC17-CE7E-4FC7-BB17-52C3A340581F}" srcOrd="6" destOrd="0" presId="urn:microsoft.com/office/officeart/2005/8/layout/hList1"/>
    <dgm:cxn modelId="{B8044660-5824-4DB9-B63B-8BB63C06110F}" type="presParOf" srcId="{63A5CC17-CE7E-4FC7-BB17-52C3A340581F}" destId="{B610EEAC-73F7-4FE3-9164-E5C41A27363F}" srcOrd="0" destOrd="0" presId="urn:microsoft.com/office/officeart/2005/8/layout/hList1"/>
    <dgm:cxn modelId="{9E98304C-09D2-41E7-A012-76A5AEAFDC59}" type="presParOf" srcId="{63A5CC17-CE7E-4FC7-BB17-52C3A340581F}" destId="{809EBCF2-5E04-4C30-94A2-05234E6C3DB4}" srcOrd="1" destOrd="0" presId="urn:microsoft.com/office/officeart/2005/8/layout/hList1"/>
  </dgm:cxnLst>
  <dgm:bg/>
  <dgm:whole/>
  <dgm:extLst>
    <a:ext uri="http://schemas.microsoft.com/office/drawing/2008/diagram"/>
  </dgm:extLst>
</dgm:dataModel>
</file>

<file path=ppt/diagrams/data4.xml><?xml version="1.0" encoding="utf-8"?>
<dgm:dataModel xmlns:dgm="http://schemas.openxmlformats.org/drawingml/2006/diagram" xmlns:a="http://schemas.openxmlformats.org/drawingml/2006/main">
  <dgm:ptLst>
    <dgm:pt modelId="{A94BC58B-D745-4042-894A-7FE227518C75}" type="doc">
      <dgm:prSet loTypeId="urn:microsoft.com/office/officeart/2005/8/layout/chevron1" loCatId="process" qsTypeId="urn:microsoft.com/office/officeart/2005/8/quickstyle/simple1#9" qsCatId="simple" csTypeId="urn:microsoft.com/office/officeart/2005/8/colors/accent1_2#9" csCatId="accent1" phldr="1"/>
      <dgm:spPr/>
    </dgm:pt>
    <dgm:pt modelId="{438B20A5-2147-46DA-84E4-C289F88DE43B}">
      <dgm:prSet phldrT="[Text]"/>
      <dgm:spPr/>
      <dgm:t>
        <a:bodyPr/>
        <a:lstStyle/>
        <a:p>
          <a:r>
            <a:rPr lang="en-US" dirty="0" smtClean="0"/>
            <a:t>March-April ’10</a:t>
          </a:r>
          <a:endParaRPr lang="en-US" dirty="0"/>
        </a:p>
      </dgm:t>
    </dgm:pt>
    <dgm:pt modelId="{D221C66A-CEE0-4C65-80B7-547173DCE8A8}" type="parTrans" cxnId="{0C67FFE6-A4BE-401F-8E8E-F93E016AD6C8}">
      <dgm:prSet/>
      <dgm:spPr/>
      <dgm:t>
        <a:bodyPr/>
        <a:lstStyle/>
        <a:p>
          <a:endParaRPr lang="en-US"/>
        </a:p>
      </dgm:t>
    </dgm:pt>
    <dgm:pt modelId="{15005405-001E-4BB1-A2BF-C7E0084C5FBA}" type="sibTrans" cxnId="{0C67FFE6-A4BE-401F-8E8E-F93E016AD6C8}">
      <dgm:prSet/>
      <dgm:spPr/>
      <dgm:t>
        <a:bodyPr/>
        <a:lstStyle/>
        <a:p>
          <a:endParaRPr lang="en-US"/>
        </a:p>
      </dgm:t>
    </dgm:pt>
    <dgm:pt modelId="{D41AF4F6-E975-4F38-AFD7-90AFA2212C6C}">
      <dgm:prSet phldrT="[Text]"/>
      <dgm:spPr/>
      <dgm:t>
        <a:bodyPr/>
        <a:lstStyle/>
        <a:p>
          <a:r>
            <a:rPr lang="en-US" dirty="0" smtClean="0"/>
            <a:t>May ’10</a:t>
          </a:r>
          <a:endParaRPr lang="en-US" dirty="0"/>
        </a:p>
      </dgm:t>
    </dgm:pt>
    <dgm:pt modelId="{7F2E0C50-FE8F-4D76-A069-743984465C76}" type="parTrans" cxnId="{556C596D-B26D-4E66-A611-D34F4E4CE7AC}">
      <dgm:prSet/>
      <dgm:spPr/>
      <dgm:t>
        <a:bodyPr/>
        <a:lstStyle/>
        <a:p>
          <a:endParaRPr lang="en-US"/>
        </a:p>
      </dgm:t>
    </dgm:pt>
    <dgm:pt modelId="{C3928A6B-0904-4AAF-9007-E0870138C9ED}" type="sibTrans" cxnId="{556C596D-B26D-4E66-A611-D34F4E4CE7AC}">
      <dgm:prSet/>
      <dgm:spPr/>
      <dgm:t>
        <a:bodyPr/>
        <a:lstStyle/>
        <a:p>
          <a:endParaRPr lang="en-US"/>
        </a:p>
      </dgm:t>
    </dgm:pt>
    <dgm:pt modelId="{0BB30EB7-ED95-4B65-8723-C130FAF2EA15}">
      <dgm:prSet phldrT="[Text]"/>
      <dgm:spPr/>
      <dgm:t>
        <a:bodyPr/>
        <a:lstStyle/>
        <a:p>
          <a:r>
            <a:rPr lang="en-US" dirty="0" smtClean="0"/>
            <a:t>Feb ’10</a:t>
          </a:r>
          <a:endParaRPr lang="en-US" dirty="0"/>
        </a:p>
      </dgm:t>
    </dgm:pt>
    <dgm:pt modelId="{363B1FA3-EBB9-41E4-8C74-7D1E54979F15}" type="parTrans" cxnId="{21E58E09-D2A2-426B-AC57-0C19743C8C4D}">
      <dgm:prSet/>
      <dgm:spPr/>
      <dgm:t>
        <a:bodyPr/>
        <a:lstStyle/>
        <a:p>
          <a:endParaRPr lang="en-US"/>
        </a:p>
      </dgm:t>
    </dgm:pt>
    <dgm:pt modelId="{64965DC9-C8CE-4AF9-A3FC-043A7387B676}" type="sibTrans" cxnId="{21E58E09-D2A2-426B-AC57-0C19743C8C4D}">
      <dgm:prSet/>
      <dgm:spPr/>
      <dgm:t>
        <a:bodyPr/>
        <a:lstStyle/>
        <a:p>
          <a:endParaRPr lang="en-US"/>
        </a:p>
      </dgm:t>
    </dgm:pt>
    <dgm:pt modelId="{6C0E9D2F-257E-45C0-90D2-A97265491CDC}">
      <dgm:prSet phldrT="[Text]"/>
      <dgm:spPr/>
      <dgm:t>
        <a:bodyPr/>
        <a:lstStyle/>
        <a:p>
          <a:r>
            <a:rPr lang="en-US" dirty="0" smtClean="0"/>
            <a:t>Feb 8, 2010 </a:t>
          </a:r>
          <a:r>
            <a:rPr lang="en-US" dirty="0" err="1" smtClean="0"/>
            <a:t>SEAs’</a:t>
          </a:r>
          <a:r>
            <a:rPr lang="en-US" dirty="0" smtClean="0"/>
            <a:t> SIG applications due to ED</a:t>
          </a:r>
          <a:endParaRPr lang="en-US" dirty="0"/>
        </a:p>
      </dgm:t>
    </dgm:pt>
    <dgm:pt modelId="{1D21DC7C-200B-4B0D-8FBC-F37BB71B3AAF}" type="parTrans" cxnId="{886D685F-8793-4EA9-89A7-074A774EE466}">
      <dgm:prSet/>
      <dgm:spPr/>
      <dgm:t>
        <a:bodyPr/>
        <a:lstStyle/>
        <a:p>
          <a:endParaRPr lang="en-US"/>
        </a:p>
      </dgm:t>
    </dgm:pt>
    <dgm:pt modelId="{ED4A5715-AFB3-4D2C-8228-223D76D3D42E}" type="sibTrans" cxnId="{886D685F-8793-4EA9-89A7-074A774EE466}">
      <dgm:prSet/>
      <dgm:spPr/>
      <dgm:t>
        <a:bodyPr/>
        <a:lstStyle/>
        <a:p>
          <a:endParaRPr lang="en-US"/>
        </a:p>
      </dgm:t>
    </dgm:pt>
    <dgm:pt modelId="{3FE3BF76-7FEE-4410-AFC2-8D85FA545259}">
      <dgm:prSet phldrT="[Text]"/>
      <dgm:spPr/>
      <dgm:t>
        <a:bodyPr/>
        <a:lstStyle/>
        <a:p>
          <a:r>
            <a:rPr lang="en-US" dirty="0" smtClean="0"/>
            <a:t>Fall ’10</a:t>
          </a:r>
          <a:endParaRPr lang="en-US" dirty="0"/>
        </a:p>
      </dgm:t>
    </dgm:pt>
    <dgm:pt modelId="{A8F24F1D-0261-4B16-9016-8FD3F8959D33}" type="parTrans" cxnId="{EC0A4E9B-02E5-4982-B77B-F2B982FF18EF}">
      <dgm:prSet/>
      <dgm:spPr/>
      <dgm:t>
        <a:bodyPr/>
        <a:lstStyle/>
        <a:p>
          <a:endParaRPr lang="en-US"/>
        </a:p>
      </dgm:t>
    </dgm:pt>
    <dgm:pt modelId="{41DFB34E-0517-4B35-885A-D068292EAF5B}" type="sibTrans" cxnId="{EC0A4E9B-02E5-4982-B77B-F2B982FF18EF}">
      <dgm:prSet/>
      <dgm:spPr/>
      <dgm:t>
        <a:bodyPr/>
        <a:lstStyle/>
        <a:p>
          <a:endParaRPr lang="en-US"/>
        </a:p>
      </dgm:t>
    </dgm:pt>
    <dgm:pt modelId="{9DCD7124-E952-49D3-8220-71564EDBD59E}">
      <dgm:prSet phldrT="[Text]"/>
      <dgm:spPr/>
      <dgm:t>
        <a:bodyPr/>
        <a:lstStyle/>
        <a:p>
          <a:r>
            <a:rPr lang="en-US" dirty="0" smtClean="0"/>
            <a:t>LEA application process</a:t>
          </a:r>
          <a:endParaRPr lang="en-US" dirty="0"/>
        </a:p>
      </dgm:t>
    </dgm:pt>
    <dgm:pt modelId="{C749E31C-2E90-47AF-8356-F9B206CD5C36}" type="parTrans" cxnId="{BEE5BA51-2DD7-46A8-9578-82FEC7596219}">
      <dgm:prSet/>
      <dgm:spPr/>
      <dgm:t>
        <a:bodyPr/>
        <a:lstStyle/>
        <a:p>
          <a:endParaRPr lang="en-US"/>
        </a:p>
      </dgm:t>
    </dgm:pt>
    <dgm:pt modelId="{2E5F011B-4252-4F0B-AC7F-3D6211506DA1}" type="sibTrans" cxnId="{BEE5BA51-2DD7-46A8-9578-82FEC7596219}">
      <dgm:prSet/>
      <dgm:spPr/>
      <dgm:t>
        <a:bodyPr/>
        <a:lstStyle/>
        <a:p>
          <a:endParaRPr lang="en-US"/>
        </a:p>
      </dgm:t>
    </dgm:pt>
    <dgm:pt modelId="{7A5E5103-5F63-4CD1-8C92-844F6446D46B}">
      <dgm:prSet phldrT="[Text]"/>
      <dgm:spPr/>
      <dgm:t>
        <a:bodyPr/>
        <a:lstStyle/>
        <a:p>
          <a:r>
            <a:rPr lang="en-US" dirty="0" smtClean="0"/>
            <a:t>ED awards SIG grants to States</a:t>
          </a:r>
          <a:endParaRPr lang="en-US" dirty="0"/>
        </a:p>
      </dgm:t>
    </dgm:pt>
    <dgm:pt modelId="{9A21F5BF-4DDD-4D0E-A3F9-1E84EE3959B8}" type="parTrans" cxnId="{237CF48A-4727-4D37-A7AD-021D150A7D92}">
      <dgm:prSet/>
      <dgm:spPr/>
      <dgm:t>
        <a:bodyPr/>
        <a:lstStyle/>
        <a:p>
          <a:endParaRPr lang="en-US"/>
        </a:p>
      </dgm:t>
    </dgm:pt>
    <dgm:pt modelId="{95FAF976-DA42-4DB9-85C7-F5942941C63F}" type="sibTrans" cxnId="{237CF48A-4727-4D37-A7AD-021D150A7D92}">
      <dgm:prSet/>
      <dgm:spPr/>
      <dgm:t>
        <a:bodyPr/>
        <a:lstStyle/>
        <a:p>
          <a:endParaRPr lang="en-US"/>
        </a:p>
      </dgm:t>
    </dgm:pt>
    <dgm:pt modelId="{007C4E72-D4B0-414C-866B-2C41F8CB6C47}">
      <dgm:prSet phldrT="[Text]"/>
      <dgm:spPr/>
      <dgm:t>
        <a:bodyPr/>
        <a:lstStyle/>
        <a:p>
          <a:r>
            <a:rPr lang="en-US" dirty="0" smtClean="0"/>
            <a:t>SEA awards grants to LEAs</a:t>
          </a:r>
          <a:endParaRPr lang="en-US" dirty="0"/>
        </a:p>
      </dgm:t>
    </dgm:pt>
    <dgm:pt modelId="{19278D57-7D23-4EA0-92AB-D89934A60BAC}" type="parTrans" cxnId="{417EDE2D-EADF-40BD-9BAD-1C8E7DC3CF59}">
      <dgm:prSet/>
      <dgm:spPr/>
      <dgm:t>
        <a:bodyPr/>
        <a:lstStyle/>
        <a:p>
          <a:endParaRPr lang="en-US"/>
        </a:p>
      </dgm:t>
    </dgm:pt>
    <dgm:pt modelId="{0165E349-3E62-4F6D-8026-4390F41DE89D}" type="sibTrans" cxnId="{417EDE2D-EADF-40BD-9BAD-1C8E7DC3CF59}">
      <dgm:prSet/>
      <dgm:spPr/>
      <dgm:t>
        <a:bodyPr/>
        <a:lstStyle/>
        <a:p>
          <a:endParaRPr lang="en-US"/>
        </a:p>
      </dgm:t>
    </dgm:pt>
    <dgm:pt modelId="{E0D91707-655C-402D-B63F-031A75664C15}">
      <dgm:prSet phldrT="[Text]"/>
      <dgm:spPr/>
      <dgm:t>
        <a:bodyPr/>
        <a:lstStyle/>
        <a:p>
          <a:r>
            <a:rPr lang="en-US" dirty="0" smtClean="0"/>
            <a:t>LEAs begin implementation</a:t>
          </a:r>
          <a:endParaRPr lang="en-US" dirty="0"/>
        </a:p>
      </dgm:t>
    </dgm:pt>
    <dgm:pt modelId="{2C8AAB3A-42A4-4895-86E5-14F39562AA71}" type="parTrans" cxnId="{074499D4-30BD-4C79-8927-7EF6F070AED5}">
      <dgm:prSet/>
      <dgm:spPr/>
      <dgm:t>
        <a:bodyPr/>
        <a:lstStyle/>
        <a:p>
          <a:endParaRPr lang="en-US"/>
        </a:p>
      </dgm:t>
    </dgm:pt>
    <dgm:pt modelId="{548AAC9D-CB1A-4A06-8E8F-44126C31FF60}" type="sibTrans" cxnId="{074499D4-30BD-4C79-8927-7EF6F070AED5}">
      <dgm:prSet/>
      <dgm:spPr/>
      <dgm:t>
        <a:bodyPr/>
        <a:lstStyle/>
        <a:p>
          <a:endParaRPr lang="en-US"/>
        </a:p>
      </dgm:t>
    </dgm:pt>
    <dgm:pt modelId="{631529E6-94B7-4D54-8A6C-957F10BC875E}">
      <dgm:prSet phldrT="[Text]"/>
      <dgm:spPr/>
      <dgm:t>
        <a:bodyPr/>
        <a:lstStyle/>
        <a:p>
          <a:r>
            <a:rPr lang="en-US" dirty="0" smtClean="0"/>
            <a:t>SIG schools open/reopen</a:t>
          </a:r>
          <a:endParaRPr lang="en-US" dirty="0"/>
        </a:p>
      </dgm:t>
    </dgm:pt>
    <dgm:pt modelId="{2BA07DA0-83BE-4982-B770-AACE91D1762A}" type="parTrans" cxnId="{E58C0099-D855-47B0-B695-FEB9839EFCA3}">
      <dgm:prSet/>
      <dgm:spPr/>
      <dgm:t>
        <a:bodyPr/>
        <a:lstStyle/>
        <a:p>
          <a:endParaRPr lang="en-US"/>
        </a:p>
      </dgm:t>
    </dgm:pt>
    <dgm:pt modelId="{88B5F432-D66E-4EB9-92B7-9F2A821D2210}" type="sibTrans" cxnId="{E58C0099-D855-47B0-B695-FEB9839EFCA3}">
      <dgm:prSet/>
      <dgm:spPr/>
      <dgm:t>
        <a:bodyPr/>
        <a:lstStyle/>
        <a:p>
          <a:endParaRPr lang="en-US"/>
        </a:p>
      </dgm:t>
    </dgm:pt>
    <dgm:pt modelId="{E4844997-5618-4132-A1A9-C717068DFC60}" type="pres">
      <dgm:prSet presAssocID="{A94BC58B-D745-4042-894A-7FE227518C75}" presName="Name0" presStyleCnt="0">
        <dgm:presLayoutVars>
          <dgm:dir/>
          <dgm:animLvl val="lvl"/>
          <dgm:resizeHandles val="exact"/>
        </dgm:presLayoutVars>
      </dgm:prSet>
      <dgm:spPr/>
    </dgm:pt>
    <dgm:pt modelId="{32BA8AB6-AFA5-4C89-AD44-7D9760959DE5}" type="pres">
      <dgm:prSet presAssocID="{0BB30EB7-ED95-4B65-8723-C130FAF2EA15}" presName="composite" presStyleCnt="0"/>
      <dgm:spPr/>
    </dgm:pt>
    <dgm:pt modelId="{2ABB6CC8-4337-4A8B-B836-01A9766F1F0B}" type="pres">
      <dgm:prSet presAssocID="{0BB30EB7-ED95-4B65-8723-C130FAF2EA15}" presName="parTx" presStyleLbl="node1" presStyleIdx="0" presStyleCnt="4">
        <dgm:presLayoutVars>
          <dgm:chMax val="0"/>
          <dgm:chPref val="0"/>
          <dgm:bulletEnabled val="1"/>
        </dgm:presLayoutVars>
      </dgm:prSet>
      <dgm:spPr/>
      <dgm:t>
        <a:bodyPr/>
        <a:lstStyle/>
        <a:p>
          <a:endParaRPr lang="en-US"/>
        </a:p>
      </dgm:t>
    </dgm:pt>
    <dgm:pt modelId="{F53A39D3-3832-4EC6-8DF6-9EFD827F6E43}" type="pres">
      <dgm:prSet presAssocID="{0BB30EB7-ED95-4B65-8723-C130FAF2EA15}" presName="desTx" presStyleLbl="revTx" presStyleIdx="0" presStyleCnt="4">
        <dgm:presLayoutVars>
          <dgm:bulletEnabled val="1"/>
        </dgm:presLayoutVars>
      </dgm:prSet>
      <dgm:spPr/>
      <dgm:t>
        <a:bodyPr/>
        <a:lstStyle/>
        <a:p>
          <a:endParaRPr lang="en-US"/>
        </a:p>
      </dgm:t>
    </dgm:pt>
    <dgm:pt modelId="{55A17F08-46B3-4F36-A0D3-2DDB15601B08}" type="pres">
      <dgm:prSet presAssocID="{64965DC9-C8CE-4AF9-A3FC-043A7387B676}" presName="space" presStyleCnt="0"/>
      <dgm:spPr/>
    </dgm:pt>
    <dgm:pt modelId="{7116B38B-5B87-4E85-BBC9-D9595258D054}" type="pres">
      <dgm:prSet presAssocID="{438B20A5-2147-46DA-84E4-C289F88DE43B}" presName="composite" presStyleCnt="0"/>
      <dgm:spPr/>
    </dgm:pt>
    <dgm:pt modelId="{5B46EC25-FF61-44FF-98AD-5D5473139665}" type="pres">
      <dgm:prSet presAssocID="{438B20A5-2147-46DA-84E4-C289F88DE43B}" presName="parTx" presStyleLbl="node1" presStyleIdx="1" presStyleCnt="4">
        <dgm:presLayoutVars>
          <dgm:chMax val="0"/>
          <dgm:chPref val="0"/>
          <dgm:bulletEnabled val="1"/>
        </dgm:presLayoutVars>
      </dgm:prSet>
      <dgm:spPr/>
      <dgm:t>
        <a:bodyPr/>
        <a:lstStyle/>
        <a:p>
          <a:endParaRPr lang="en-US"/>
        </a:p>
      </dgm:t>
    </dgm:pt>
    <dgm:pt modelId="{B09689D3-B92D-480F-9323-F21ABDF86341}" type="pres">
      <dgm:prSet presAssocID="{438B20A5-2147-46DA-84E4-C289F88DE43B}" presName="desTx" presStyleLbl="revTx" presStyleIdx="1" presStyleCnt="4">
        <dgm:presLayoutVars>
          <dgm:bulletEnabled val="1"/>
        </dgm:presLayoutVars>
      </dgm:prSet>
      <dgm:spPr/>
      <dgm:t>
        <a:bodyPr/>
        <a:lstStyle/>
        <a:p>
          <a:endParaRPr lang="en-US"/>
        </a:p>
      </dgm:t>
    </dgm:pt>
    <dgm:pt modelId="{E3157CD3-D2A4-4344-874A-53756D008F93}" type="pres">
      <dgm:prSet presAssocID="{15005405-001E-4BB1-A2BF-C7E0084C5FBA}" presName="space" presStyleCnt="0"/>
      <dgm:spPr/>
    </dgm:pt>
    <dgm:pt modelId="{AB43CFF6-EC31-46E1-8903-AA32A661D74A}" type="pres">
      <dgm:prSet presAssocID="{D41AF4F6-E975-4F38-AFD7-90AFA2212C6C}" presName="composite" presStyleCnt="0"/>
      <dgm:spPr/>
    </dgm:pt>
    <dgm:pt modelId="{7A9AA565-5363-4E56-A407-C2125DC64D27}" type="pres">
      <dgm:prSet presAssocID="{D41AF4F6-E975-4F38-AFD7-90AFA2212C6C}" presName="parTx" presStyleLbl="node1" presStyleIdx="2" presStyleCnt="4">
        <dgm:presLayoutVars>
          <dgm:chMax val="0"/>
          <dgm:chPref val="0"/>
          <dgm:bulletEnabled val="1"/>
        </dgm:presLayoutVars>
      </dgm:prSet>
      <dgm:spPr/>
      <dgm:t>
        <a:bodyPr/>
        <a:lstStyle/>
        <a:p>
          <a:endParaRPr lang="en-US"/>
        </a:p>
      </dgm:t>
    </dgm:pt>
    <dgm:pt modelId="{3DF66E4B-1AB8-4FFD-91F7-A75BE81056AC}" type="pres">
      <dgm:prSet presAssocID="{D41AF4F6-E975-4F38-AFD7-90AFA2212C6C}" presName="desTx" presStyleLbl="revTx" presStyleIdx="2" presStyleCnt="4">
        <dgm:presLayoutVars>
          <dgm:bulletEnabled val="1"/>
        </dgm:presLayoutVars>
      </dgm:prSet>
      <dgm:spPr/>
      <dgm:t>
        <a:bodyPr/>
        <a:lstStyle/>
        <a:p>
          <a:endParaRPr lang="en-US"/>
        </a:p>
      </dgm:t>
    </dgm:pt>
    <dgm:pt modelId="{7CB8BA49-944D-497F-A8B0-E16997A30587}" type="pres">
      <dgm:prSet presAssocID="{C3928A6B-0904-4AAF-9007-E0870138C9ED}" presName="space" presStyleCnt="0"/>
      <dgm:spPr/>
    </dgm:pt>
    <dgm:pt modelId="{2C787D82-95A9-47B4-B87C-8F1FE72461F4}" type="pres">
      <dgm:prSet presAssocID="{3FE3BF76-7FEE-4410-AFC2-8D85FA545259}" presName="composite" presStyleCnt="0"/>
      <dgm:spPr/>
    </dgm:pt>
    <dgm:pt modelId="{873F5935-8990-43F8-80D0-823467517C5D}" type="pres">
      <dgm:prSet presAssocID="{3FE3BF76-7FEE-4410-AFC2-8D85FA545259}" presName="parTx" presStyleLbl="node1" presStyleIdx="3" presStyleCnt="4">
        <dgm:presLayoutVars>
          <dgm:chMax val="0"/>
          <dgm:chPref val="0"/>
          <dgm:bulletEnabled val="1"/>
        </dgm:presLayoutVars>
      </dgm:prSet>
      <dgm:spPr/>
      <dgm:t>
        <a:bodyPr/>
        <a:lstStyle/>
        <a:p>
          <a:endParaRPr lang="en-US"/>
        </a:p>
      </dgm:t>
    </dgm:pt>
    <dgm:pt modelId="{8693C617-080C-4EB5-8197-9FA4167F0EAD}" type="pres">
      <dgm:prSet presAssocID="{3FE3BF76-7FEE-4410-AFC2-8D85FA545259}" presName="desTx" presStyleLbl="revTx" presStyleIdx="3" presStyleCnt="4">
        <dgm:presLayoutVars>
          <dgm:bulletEnabled val="1"/>
        </dgm:presLayoutVars>
      </dgm:prSet>
      <dgm:spPr/>
      <dgm:t>
        <a:bodyPr/>
        <a:lstStyle/>
        <a:p>
          <a:endParaRPr lang="en-US"/>
        </a:p>
      </dgm:t>
    </dgm:pt>
  </dgm:ptLst>
  <dgm:cxnLst>
    <dgm:cxn modelId="{BEE5BA51-2DD7-46A8-9578-82FEC7596219}" srcId="{438B20A5-2147-46DA-84E4-C289F88DE43B}" destId="{9DCD7124-E952-49D3-8220-71564EDBD59E}" srcOrd="0" destOrd="0" parTransId="{C749E31C-2E90-47AF-8356-F9B206CD5C36}" sibTransId="{2E5F011B-4252-4F0B-AC7F-3D6211506DA1}"/>
    <dgm:cxn modelId="{074499D4-30BD-4C79-8927-7EF6F070AED5}" srcId="{D41AF4F6-E975-4F38-AFD7-90AFA2212C6C}" destId="{E0D91707-655C-402D-B63F-031A75664C15}" srcOrd="1" destOrd="0" parTransId="{2C8AAB3A-42A4-4895-86E5-14F39562AA71}" sibTransId="{548AAC9D-CB1A-4A06-8E8F-44126C31FF60}"/>
    <dgm:cxn modelId="{A19B73D4-8298-4DFA-9BD9-D884FE09481A}" type="presOf" srcId="{3FE3BF76-7FEE-4410-AFC2-8D85FA545259}" destId="{873F5935-8990-43F8-80D0-823467517C5D}" srcOrd="0" destOrd="0" presId="urn:microsoft.com/office/officeart/2005/8/layout/chevron1"/>
    <dgm:cxn modelId="{19DA1FD1-2F22-4D80-8927-17A6099F1CB5}" type="presOf" srcId="{9DCD7124-E952-49D3-8220-71564EDBD59E}" destId="{B09689D3-B92D-480F-9323-F21ABDF86341}" srcOrd="0" destOrd="0" presId="urn:microsoft.com/office/officeart/2005/8/layout/chevron1"/>
    <dgm:cxn modelId="{9A53DD48-A613-4002-AA31-99830926CD1F}" type="presOf" srcId="{438B20A5-2147-46DA-84E4-C289F88DE43B}" destId="{5B46EC25-FF61-44FF-98AD-5D5473139665}" srcOrd="0" destOrd="0" presId="urn:microsoft.com/office/officeart/2005/8/layout/chevron1"/>
    <dgm:cxn modelId="{66280594-EF5E-4241-93F6-38043B2F7913}" type="presOf" srcId="{7A5E5103-5F63-4CD1-8C92-844F6446D46B}" destId="{F53A39D3-3832-4EC6-8DF6-9EFD827F6E43}" srcOrd="0" destOrd="1" presId="urn:microsoft.com/office/officeart/2005/8/layout/chevron1"/>
    <dgm:cxn modelId="{0C0131D4-3DF6-40F5-B726-F65EB16336A0}" type="presOf" srcId="{6C0E9D2F-257E-45C0-90D2-A97265491CDC}" destId="{F53A39D3-3832-4EC6-8DF6-9EFD827F6E43}" srcOrd="0" destOrd="0" presId="urn:microsoft.com/office/officeart/2005/8/layout/chevron1"/>
    <dgm:cxn modelId="{21E58E09-D2A2-426B-AC57-0C19743C8C4D}" srcId="{A94BC58B-D745-4042-894A-7FE227518C75}" destId="{0BB30EB7-ED95-4B65-8723-C130FAF2EA15}" srcOrd="0" destOrd="0" parTransId="{363B1FA3-EBB9-41E4-8C74-7D1E54979F15}" sibTransId="{64965DC9-C8CE-4AF9-A3FC-043A7387B676}"/>
    <dgm:cxn modelId="{EC0A4E9B-02E5-4982-B77B-F2B982FF18EF}" srcId="{A94BC58B-D745-4042-894A-7FE227518C75}" destId="{3FE3BF76-7FEE-4410-AFC2-8D85FA545259}" srcOrd="3" destOrd="0" parTransId="{A8F24F1D-0261-4B16-9016-8FD3F8959D33}" sibTransId="{41DFB34E-0517-4B35-885A-D068292EAF5B}"/>
    <dgm:cxn modelId="{64AB8F36-5FD8-4210-B67E-EBC7A0FF45E4}" type="presOf" srcId="{631529E6-94B7-4D54-8A6C-957F10BC875E}" destId="{8693C617-080C-4EB5-8197-9FA4167F0EAD}" srcOrd="0" destOrd="0" presId="urn:microsoft.com/office/officeart/2005/8/layout/chevron1"/>
    <dgm:cxn modelId="{D9475785-0E64-487C-B0D8-E68CC758C692}" type="presOf" srcId="{E0D91707-655C-402D-B63F-031A75664C15}" destId="{3DF66E4B-1AB8-4FFD-91F7-A75BE81056AC}" srcOrd="0" destOrd="1" presId="urn:microsoft.com/office/officeart/2005/8/layout/chevron1"/>
    <dgm:cxn modelId="{58E202DB-D437-4257-9536-D32706FFFD4D}" type="presOf" srcId="{D41AF4F6-E975-4F38-AFD7-90AFA2212C6C}" destId="{7A9AA565-5363-4E56-A407-C2125DC64D27}" srcOrd="0" destOrd="0" presId="urn:microsoft.com/office/officeart/2005/8/layout/chevron1"/>
    <dgm:cxn modelId="{D4F15A26-8B13-4D76-BF64-3FDC5C75F9EE}" type="presOf" srcId="{0BB30EB7-ED95-4B65-8723-C130FAF2EA15}" destId="{2ABB6CC8-4337-4A8B-B836-01A9766F1F0B}" srcOrd="0" destOrd="0" presId="urn:microsoft.com/office/officeart/2005/8/layout/chevron1"/>
    <dgm:cxn modelId="{721F048E-6BF3-475A-B642-7AD3B9BB20BA}" type="presOf" srcId="{007C4E72-D4B0-414C-866B-2C41F8CB6C47}" destId="{3DF66E4B-1AB8-4FFD-91F7-A75BE81056AC}" srcOrd="0" destOrd="0" presId="urn:microsoft.com/office/officeart/2005/8/layout/chevron1"/>
    <dgm:cxn modelId="{E58C0099-D855-47B0-B695-FEB9839EFCA3}" srcId="{3FE3BF76-7FEE-4410-AFC2-8D85FA545259}" destId="{631529E6-94B7-4D54-8A6C-957F10BC875E}" srcOrd="0" destOrd="0" parTransId="{2BA07DA0-83BE-4982-B770-AACE91D1762A}" sibTransId="{88B5F432-D66E-4EB9-92B7-9F2A821D2210}"/>
    <dgm:cxn modelId="{886D685F-8793-4EA9-89A7-074A774EE466}" srcId="{0BB30EB7-ED95-4B65-8723-C130FAF2EA15}" destId="{6C0E9D2F-257E-45C0-90D2-A97265491CDC}" srcOrd="0" destOrd="0" parTransId="{1D21DC7C-200B-4B0D-8FBC-F37BB71B3AAF}" sibTransId="{ED4A5715-AFB3-4D2C-8228-223D76D3D42E}"/>
    <dgm:cxn modelId="{0C67FFE6-A4BE-401F-8E8E-F93E016AD6C8}" srcId="{A94BC58B-D745-4042-894A-7FE227518C75}" destId="{438B20A5-2147-46DA-84E4-C289F88DE43B}" srcOrd="1" destOrd="0" parTransId="{D221C66A-CEE0-4C65-80B7-547173DCE8A8}" sibTransId="{15005405-001E-4BB1-A2BF-C7E0084C5FBA}"/>
    <dgm:cxn modelId="{417EDE2D-EADF-40BD-9BAD-1C8E7DC3CF59}" srcId="{D41AF4F6-E975-4F38-AFD7-90AFA2212C6C}" destId="{007C4E72-D4B0-414C-866B-2C41F8CB6C47}" srcOrd="0" destOrd="0" parTransId="{19278D57-7D23-4EA0-92AB-D89934A60BAC}" sibTransId="{0165E349-3E62-4F6D-8026-4390F41DE89D}"/>
    <dgm:cxn modelId="{556C596D-B26D-4E66-A611-D34F4E4CE7AC}" srcId="{A94BC58B-D745-4042-894A-7FE227518C75}" destId="{D41AF4F6-E975-4F38-AFD7-90AFA2212C6C}" srcOrd="2" destOrd="0" parTransId="{7F2E0C50-FE8F-4D76-A069-743984465C76}" sibTransId="{C3928A6B-0904-4AAF-9007-E0870138C9ED}"/>
    <dgm:cxn modelId="{C74E7E5F-FC99-4C7A-9DD3-B3B806C86FC3}" type="presOf" srcId="{A94BC58B-D745-4042-894A-7FE227518C75}" destId="{E4844997-5618-4132-A1A9-C717068DFC60}" srcOrd="0" destOrd="0" presId="urn:microsoft.com/office/officeart/2005/8/layout/chevron1"/>
    <dgm:cxn modelId="{237CF48A-4727-4D37-A7AD-021D150A7D92}" srcId="{0BB30EB7-ED95-4B65-8723-C130FAF2EA15}" destId="{7A5E5103-5F63-4CD1-8C92-844F6446D46B}" srcOrd="1" destOrd="0" parTransId="{9A21F5BF-4DDD-4D0E-A3F9-1E84EE3959B8}" sibTransId="{95FAF976-DA42-4DB9-85C7-F5942941C63F}"/>
    <dgm:cxn modelId="{0F3BC2E4-B7F6-408B-A556-37635E773678}" type="presParOf" srcId="{E4844997-5618-4132-A1A9-C717068DFC60}" destId="{32BA8AB6-AFA5-4C89-AD44-7D9760959DE5}" srcOrd="0" destOrd="0" presId="urn:microsoft.com/office/officeart/2005/8/layout/chevron1"/>
    <dgm:cxn modelId="{9851EFB4-F008-4910-A1E8-70155241175A}" type="presParOf" srcId="{32BA8AB6-AFA5-4C89-AD44-7D9760959DE5}" destId="{2ABB6CC8-4337-4A8B-B836-01A9766F1F0B}" srcOrd="0" destOrd="0" presId="urn:microsoft.com/office/officeart/2005/8/layout/chevron1"/>
    <dgm:cxn modelId="{063A3320-A58F-4F97-B499-6AAC35A2BC80}" type="presParOf" srcId="{32BA8AB6-AFA5-4C89-AD44-7D9760959DE5}" destId="{F53A39D3-3832-4EC6-8DF6-9EFD827F6E43}" srcOrd="1" destOrd="0" presId="urn:microsoft.com/office/officeart/2005/8/layout/chevron1"/>
    <dgm:cxn modelId="{86825C99-0408-4F7F-884E-C43643C86BA9}" type="presParOf" srcId="{E4844997-5618-4132-A1A9-C717068DFC60}" destId="{55A17F08-46B3-4F36-A0D3-2DDB15601B08}" srcOrd="1" destOrd="0" presId="urn:microsoft.com/office/officeart/2005/8/layout/chevron1"/>
    <dgm:cxn modelId="{6FA2D5F2-EFEA-462C-BC3C-32387813E246}" type="presParOf" srcId="{E4844997-5618-4132-A1A9-C717068DFC60}" destId="{7116B38B-5B87-4E85-BBC9-D9595258D054}" srcOrd="2" destOrd="0" presId="urn:microsoft.com/office/officeart/2005/8/layout/chevron1"/>
    <dgm:cxn modelId="{2AD6C912-90D2-4DFE-B45B-C515E6697B34}" type="presParOf" srcId="{7116B38B-5B87-4E85-BBC9-D9595258D054}" destId="{5B46EC25-FF61-44FF-98AD-5D5473139665}" srcOrd="0" destOrd="0" presId="urn:microsoft.com/office/officeart/2005/8/layout/chevron1"/>
    <dgm:cxn modelId="{6FFB042D-BC4C-443C-AB63-C28D4577D867}" type="presParOf" srcId="{7116B38B-5B87-4E85-BBC9-D9595258D054}" destId="{B09689D3-B92D-480F-9323-F21ABDF86341}" srcOrd="1" destOrd="0" presId="urn:microsoft.com/office/officeart/2005/8/layout/chevron1"/>
    <dgm:cxn modelId="{5BD405C1-D2A0-4491-B3CB-633595908FC5}" type="presParOf" srcId="{E4844997-5618-4132-A1A9-C717068DFC60}" destId="{E3157CD3-D2A4-4344-874A-53756D008F93}" srcOrd="3" destOrd="0" presId="urn:microsoft.com/office/officeart/2005/8/layout/chevron1"/>
    <dgm:cxn modelId="{E2038D1B-89F0-487A-8349-FDDD09F99A53}" type="presParOf" srcId="{E4844997-5618-4132-A1A9-C717068DFC60}" destId="{AB43CFF6-EC31-46E1-8903-AA32A661D74A}" srcOrd="4" destOrd="0" presId="urn:microsoft.com/office/officeart/2005/8/layout/chevron1"/>
    <dgm:cxn modelId="{950E3600-0641-4564-9280-0DCA00738FAD}" type="presParOf" srcId="{AB43CFF6-EC31-46E1-8903-AA32A661D74A}" destId="{7A9AA565-5363-4E56-A407-C2125DC64D27}" srcOrd="0" destOrd="0" presId="urn:microsoft.com/office/officeart/2005/8/layout/chevron1"/>
    <dgm:cxn modelId="{2051ECC1-C5EF-4515-A745-9A63131110C2}" type="presParOf" srcId="{AB43CFF6-EC31-46E1-8903-AA32A661D74A}" destId="{3DF66E4B-1AB8-4FFD-91F7-A75BE81056AC}" srcOrd="1" destOrd="0" presId="urn:microsoft.com/office/officeart/2005/8/layout/chevron1"/>
    <dgm:cxn modelId="{EEC8F59C-CA07-4E3D-B84A-FBCE491C030C}" type="presParOf" srcId="{E4844997-5618-4132-A1A9-C717068DFC60}" destId="{7CB8BA49-944D-497F-A8B0-E16997A30587}" srcOrd="5" destOrd="0" presId="urn:microsoft.com/office/officeart/2005/8/layout/chevron1"/>
    <dgm:cxn modelId="{3CA631F3-78FF-4EE4-930F-96A5A03A1B05}" type="presParOf" srcId="{E4844997-5618-4132-A1A9-C717068DFC60}" destId="{2C787D82-95A9-47B4-B87C-8F1FE72461F4}" srcOrd="6" destOrd="0" presId="urn:microsoft.com/office/officeart/2005/8/layout/chevron1"/>
    <dgm:cxn modelId="{0209B5FC-EF35-4A46-8FE7-09A3CEC82E3C}" type="presParOf" srcId="{2C787D82-95A9-47B4-B87C-8F1FE72461F4}" destId="{873F5935-8990-43F8-80D0-823467517C5D}" srcOrd="0" destOrd="0" presId="urn:microsoft.com/office/officeart/2005/8/layout/chevron1"/>
    <dgm:cxn modelId="{D45CE96E-DB59-4DD6-8C0D-F5440790DD3F}" type="presParOf" srcId="{2C787D82-95A9-47B4-B87C-8F1FE72461F4}" destId="{8693C617-080C-4EB5-8197-9FA4167F0EAD}" srcOrd="1" destOrd="0" presId="urn:microsoft.com/office/officeart/2005/8/layout/chevron1"/>
  </dgm:cxnLst>
  <dgm:bg/>
  <dgm:whole/>
  <dgm:extLst>
    <a:ext uri="http://schemas.microsoft.com/office/drawing/2008/diagram"/>
  </dgm:extLst>
</dgm:dataModel>
</file>

<file path=ppt/diagrams/layout1.xml><?xml version="1.0" encoding="utf-8"?>
<dgm:layoutDef xmlns:dgm="http://schemas.openxmlformats.org/drawingml/2006/diagram" xmlns:a="http://schemas.openxmlformats.org/drawingml/2006/main" uniqueId="urn:microsoft.com/office/officeart/2005/8/layout/default">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6">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7">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8">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9">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F5E6C4B7-25F2-4316-987D-6AAE1042FCBA}" type="datetimeFigureOut">
              <a:rPr lang="en-US"/>
              <a:pPr>
                <a:defRPr/>
              </a:pPr>
              <a:t>1/27/2010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A940FA89-53C1-47E4-8FD2-E6EC5556C563}"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63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B37FEAB-5B83-4D80-B411-F8D043563669}" type="slidenum">
              <a:rPr lang="en-US"/>
              <a:pPr fontAlgn="base">
                <a:spcBef>
                  <a:spcPct val="0"/>
                </a:spcBef>
                <a:spcAft>
                  <a:spcPct val="0"/>
                </a:spcAft>
              </a:pPr>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bwMode="auto">
          <a:noFill/>
          <a:ln>
            <a:solidFill>
              <a:srgbClr val="000000"/>
            </a:solidFill>
            <a:miter lim="800000"/>
            <a:headEnd/>
            <a:tailEnd/>
          </a:ln>
        </p:spPr>
      </p:sp>
      <p:sp>
        <p:nvSpPr>
          <p:cNvPr id="1843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843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1977D79-A620-46A5-84CE-E30BFF527B9A}" type="slidenum">
              <a:rPr lang="en-US"/>
              <a:pPr fontAlgn="base">
                <a:spcBef>
                  <a:spcPct val="0"/>
                </a:spcBef>
                <a:spcAft>
                  <a:spcPct val="0"/>
                </a:spcAft>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p:cNvSpPr>
          <p:nvPr>
            <p:ph type="sldImg"/>
          </p:nvPr>
        </p:nvSpPr>
        <p:spPr bwMode="auto">
          <a:noFill/>
          <a:ln>
            <a:solidFill>
              <a:srgbClr val="000000"/>
            </a:solidFill>
            <a:miter lim="800000"/>
            <a:headEnd/>
            <a:tailEnd/>
          </a:ln>
        </p:spPr>
      </p:sp>
      <p:sp>
        <p:nvSpPr>
          <p:cNvPr id="2048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2048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5C07200-30C8-41CE-8449-C50C4462A79A}" type="slidenum">
              <a:rPr lang="en-US"/>
              <a:pPr fontAlgn="base">
                <a:spcBef>
                  <a:spcPct val="0"/>
                </a:spcBef>
                <a:spcAft>
                  <a:spcPct val="0"/>
                </a:spcAft>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p:cNvSpPr>
            <a:spLocks noGrp="1" noRot="1" noChangeAspect="1"/>
          </p:cNvSpPr>
          <p:nvPr>
            <p:ph type="sldImg"/>
          </p:nvPr>
        </p:nvSpPr>
        <p:spPr bwMode="auto">
          <a:noFill/>
          <a:ln>
            <a:solidFill>
              <a:srgbClr val="000000"/>
            </a:solidFill>
            <a:miter lim="800000"/>
            <a:headEnd/>
            <a:tailEnd/>
          </a:ln>
        </p:spPr>
      </p:sp>
      <p:sp>
        <p:nvSpPr>
          <p:cNvPr id="2253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2253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F4B30C9-3CFF-476F-9DA7-782F57D0CB68}" type="slidenum">
              <a:rPr lang="en-US"/>
              <a:pPr fontAlgn="base">
                <a:spcBef>
                  <a:spcPct val="0"/>
                </a:spcBef>
                <a:spcAft>
                  <a:spcPct val="0"/>
                </a:spcAft>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Image Placeholder 1"/>
          <p:cNvSpPr>
            <a:spLocks noGrp="1" noRot="1" noChangeAspect="1"/>
          </p:cNvSpPr>
          <p:nvPr>
            <p:ph type="sldImg"/>
          </p:nvPr>
        </p:nvSpPr>
        <p:spPr bwMode="auto">
          <a:noFill/>
          <a:ln>
            <a:solidFill>
              <a:srgbClr val="000000"/>
            </a:solidFill>
            <a:miter lim="800000"/>
            <a:headEnd/>
            <a:tailEnd/>
          </a:ln>
        </p:spPr>
      </p:sp>
      <p:sp>
        <p:nvSpPr>
          <p:cNvPr id="2457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2457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FEAB758-02A2-4ABB-9F83-33DC07CC3830}" type="slidenum">
              <a:rPr lang="en-US"/>
              <a:pPr fontAlgn="base">
                <a:spcBef>
                  <a:spcPct val="0"/>
                </a:spcBef>
                <a:spcAft>
                  <a:spcPct val="0"/>
                </a:spcAft>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p:cNvSpPr>
          <p:nvPr>
            <p:ph type="sldImg"/>
          </p:nvPr>
        </p:nvSpPr>
        <p:spPr bwMode="auto">
          <a:noFill/>
          <a:ln>
            <a:solidFill>
              <a:srgbClr val="000000"/>
            </a:solidFill>
            <a:miter lim="800000"/>
            <a:headEnd/>
            <a:tailEnd/>
          </a:ln>
        </p:spPr>
      </p:sp>
      <p:sp>
        <p:nvSpPr>
          <p:cNvPr id="2662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2662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31D9B6A-CB96-4A75-83ED-B40D9C65BA79}" type="slidenum">
              <a:rPr lang="en-US"/>
              <a:pPr fontAlgn="base">
                <a:spcBef>
                  <a:spcPct val="0"/>
                </a:spcBef>
                <a:spcAft>
                  <a:spcPct val="0"/>
                </a:spcAft>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Image Placeholder 1"/>
          <p:cNvSpPr>
            <a:spLocks noGrp="1" noRot="1" noChangeAspect="1"/>
          </p:cNvSpPr>
          <p:nvPr>
            <p:ph type="sldImg"/>
          </p:nvPr>
        </p:nvSpPr>
        <p:spPr bwMode="auto">
          <a:noFill/>
          <a:ln>
            <a:solidFill>
              <a:srgbClr val="000000"/>
            </a:solidFill>
            <a:miter lim="800000"/>
            <a:headEnd/>
            <a:tailEnd/>
          </a:ln>
        </p:spPr>
      </p:sp>
      <p:sp>
        <p:nvSpPr>
          <p:cNvPr id="2867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2867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4AF5672-60B7-419A-9278-7F96BD834132}" type="slidenum">
              <a:rPr lang="en-US"/>
              <a:pPr fontAlgn="base">
                <a:spcBef>
                  <a:spcPct val="0"/>
                </a:spcBef>
                <a:spcAft>
                  <a:spcPct val="0"/>
                </a:spcAft>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Image Placeholder 1"/>
          <p:cNvSpPr>
            <a:spLocks noGrp="1" noRot="1" noChangeAspect="1" noTextEdit="1"/>
          </p:cNvSpPr>
          <p:nvPr>
            <p:ph type="sldImg"/>
          </p:nvPr>
        </p:nvSpPr>
        <p:spPr bwMode="auto">
          <a:noFill/>
          <a:ln>
            <a:solidFill>
              <a:srgbClr val="000000"/>
            </a:solidFill>
            <a:miter lim="800000"/>
            <a:headEnd/>
            <a:tailEnd/>
          </a:ln>
        </p:spPr>
      </p:sp>
      <p:sp>
        <p:nvSpPr>
          <p:cNvPr id="3072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072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2B5C23A-0936-42AE-82B7-6020AC99F2CC}" type="slidenum">
              <a:rPr lang="en-US"/>
              <a:pPr fontAlgn="base">
                <a:spcBef>
                  <a:spcPct val="0"/>
                </a:spcBef>
                <a:spcAft>
                  <a:spcPct val="0"/>
                </a:spcAft>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p:spPr>
      </p:sp>
      <p:sp>
        <p:nvSpPr>
          <p:cNvPr id="3277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2772"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A011A624-A61C-4793-84BC-8EF589B9AC01}" type="slidenum">
              <a:rPr lang="en-US" sz="1200">
                <a:latin typeface="Calibri" pitchFamily="34" charset="0"/>
              </a:rPr>
              <a:pPr algn="r"/>
              <a:t>10</a:t>
            </a:fld>
            <a:endParaRPr lang="en-US" sz="1200">
              <a:latin typeface="Calibri"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7F555AD-E6A7-4654-8ABA-8113F9234A68}"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841EFF5-E222-4F82-B3ED-02392AEDAA5B}"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39C44D0-B16B-4D55-9AA0-3FB140F07DF8}"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4993B98-0343-4AE5-8B04-DD1F6380A1A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88CE327-B5FE-4072-B2CD-3DE976C61B59}"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8473E9D-60BC-42A0-AA67-B8235FBECBA9}"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FE141938-2F93-4974-980C-F0D5847B08D6}"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0120A94A-740E-4577-B4E0-5AF2AD216CC9}"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BC9D21C0-AB62-4DC3-873F-F38C5EAF6D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DE2FC85-F602-46FC-B671-B3CB827F0648}"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4098C17-2E39-4445-B497-8587CBAAC5F2}"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FF5A9BD6-3F2E-4AD0-9C0A-A127B2FE90B2}"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hf hdr="0" ftr="0" dt="0"/>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mailto:Carlas.McCauley@ed.gov" TargetMode="External"/><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3.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4.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ctrTitle"/>
          </p:nvPr>
        </p:nvSpPr>
        <p:spPr>
          <a:solidFill>
            <a:schemeClr val="accent1"/>
          </a:solidFill>
        </p:spPr>
        <p:txBody>
          <a:bodyPr/>
          <a:lstStyle/>
          <a:p>
            <a:r>
              <a:rPr lang="en-US" b="1" smtClean="0"/>
              <a:t>Considerations for Technical Assistance</a:t>
            </a:r>
          </a:p>
        </p:txBody>
      </p:sp>
      <p:sp>
        <p:nvSpPr>
          <p:cNvPr id="3" name="Subtitle 2"/>
          <p:cNvSpPr>
            <a:spLocks noGrp="1"/>
          </p:cNvSpPr>
          <p:nvPr>
            <p:ph type="subTitle" idx="1"/>
          </p:nvPr>
        </p:nvSpPr>
        <p:spPr/>
        <p:txBody>
          <a:bodyPr rtlCol="0">
            <a:normAutofit/>
          </a:bodyPr>
          <a:lstStyle/>
          <a:p>
            <a:pPr fontAlgn="auto">
              <a:spcAft>
                <a:spcPts val="0"/>
              </a:spcAft>
              <a:buFont typeface="Arial" pitchFamily="34" charset="0"/>
              <a:buNone/>
              <a:defRPr/>
            </a:pPr>
            <a:r>
              <a:rPr lang="en-US" dirty="0" smtClean="0"/>
              <a:t>School Improvement Grant</a:t>
            </a:r>
            <a:endParaRPr lang="en-US" dirty="0"/>
          </a:p>
        </p:txBody>
      </p:sp>
      <p:sp>
        <p:nvSpPr>
          <p:cNvPr id="4" name="Slide Number Placeholder 3"/>
          <p:cNvSpPr>
            <a:spLocks noGrp="1"/>
          </p:cNvSpPr>
          <p:nvPr>
            <p:ph type="sldNum" sz="quarter" idx="12"/>
          </p:nvPr>
        </p:nvSpPr>
        <p:spPr/>
        <p:txBody>
          <a:bodyPr/>
          <a:lstStyle/>
          <a:p>
            <a:pPr>
              <a:defRPr/>
            </a:pPr>
            <a:fld id="{3CFB94DD-1669-49F8-B494-82C6D3345B77}" type="slidenum">
              <a:rPr lang="en-US"/>
              <a:pPr>
                <a:defRPr/>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p:txBody>
          <a:bodyPr>
            <a:normAutofit/>
          </a:bodyPr>
          <a:lstStyle/>
          <a:p>
            <a:r>
              <a:rPr lang="en-US" smtClean="0"/>
              <a:t>Questions?</a:t>
            </a:r>
          </a:p>
        </p:txBody>
      </p:sp>
      <p:sp>
        <p:nvSpPr>
          <p:cNvPr id="36869" name="Slide Number Placeholder 4"/>
          <p:cNvSpPr txBox="1">
            <a:spLocks noGrp="1"/>
          </p:cNvSpPr>
          <p:nvPr/>
        </p:nvSpPr>
        <p:spPr bwMode="auto">
          <a:xfrm>
            <a:off x="6553200" y="6356350"/>
            <a:ext cx="2133600" cy="365125"/>
          </a:xfrm>
          <a:prstGeom prst="rect">
            <a:avLst/>
          </a:prstGeom>
          <a:noFill/>
          <a:ln>
            <a:miter lim="800000"/>
            <a:headEnd/>
            <a:tailEnd/>
          </a:ln>
        </p:spPr>
        <p:txBody>
          <a:bodyPr anchor="ctr"/>
          <a:lstStyle/>
          <a:p>
            <a:pPr algn="r" fontAlgn="auto">
              <a:spcBef>
                <a:spcPts val="0"/>
              </a:spcBef>
              <a:spcAft>
                <a:spcPts val="0"/>
              </a:spcAft>
              <a:defRPr/>
            </a:pPr>
            <a:fld id="{1F73574C-F0EC-4587-9975-F20AF73683BE}" type="slidenum">
              <a:rPr lang="en-US" sz="1200">
                <a:solidFill>
                  <a:schemeClr val="tx1">
                    <a:tint val="75000"/>
                  </a:schemeClr>
                </a:solidFill>
                <a:latin typeface="+mn-lt"/>
              </a:rPr>
              <a:pPr algn="r" fontAlgn="auto">
                <a:spcBef>
                  <a:spcPts val="0"/>
                </a:spcBef>
                <a:spcAft>
                  <a:spcPts val="0"/>
                </a:spcAft>
                <a:defRPr/>
              </a:pPr>
              <a:t>10</a:t>
            </a:fld>
            <a:endParaRPr lang="en-US" sz="1200">
              <a:solidFill>
                <a:schemeClr val="tx1">
                  <a:tint val="75000"/>
                </a:schemeClr>
              </a:solidFill>
              <a:latin typeface="+mn-lt"/>
            </a:endParaRPr>
          </a:p>
        </p:txBody>
      </p:sp>
      <p:sp>
        <p:nvSpPr>
          <p:cNvPr id="31749" name="Text Box 5"/>
          <p:cNvSpPr txBox="1">
            <a:spLocks noChangeArrowheads="1"/>
          </p:cNvSpPr>
          <p:nvPr/>
        </p:nvSpPr>
        <p:spPr bwMode="auto">
          <a:xfrm>
            <a:off x="457200" y="1679575"/>
            <a:ext cx="8153400" cy="4838700"/>
          </a:xfrm>
          <a:prstGeom prst="rect">
            <a:avLst/>
          </a:prstGeom>
          <a:noFill/>
          <a:ln w="9525">
            <a:noFill/>
            <a:miter lim="800000"/>
            <a:headEnd/>
            <a:tailEnd/>
          </a:ln>
          <a:effectLst/>
        </p:spPr>
        <p:txBody>
          <a:bodyPr>
            <a:spAutoFit/>
          </a:bodyPr>
          <a:lstStyle/>
          <a:p>
            <a:r>
              <a:rPr lang="en-US" sz="2400"/>
              <a:t>Dr. Carlas McCauley</a:t>
            </a:r>
          </a:p>
          <a:p>
            <a:r>
              <a:rPr lang="en-US" sz="2400"/>
              <a:t>Education Program Specialist</a:t>
            </a:r>
          </a:p>
          <a:p>
            <a:r>
              <a:rPr lang="en-US" sz="2400"/>
              <a:t>Student Achievement &amp; School Accountability 	Programs (SASA)</a:t>
            </a:r>
          </a:p>
          <a:p>
            <a:r>
              <a:rPr lang="en-US" sz="2400"/>
              <a:t>Office of Elementary and Secondary Education (OESE)</a:t>
            </a:r>
          </a:p>
          <a:p>
            <a:r>
              <a:rPr lang="en-US" sz="2400"/>
              <a:t>U.S. Department of Education</a:t>
            </a:r>
          </a:p>
          <a:p>
            <a:r>
              <a:rPr lang="en-US" sz="2400"/>
              <a:t>400 Maryland Ave., SW</a:t>
            </a:r>
          </a:p>
          <a:p>
            <a:r>
              <a:rPr lang="en-US" sz="2400"/>
              <a:t>LBJ Building, Rm 3C116</a:t>
            </a:r>
          </a:p>
          <a:p>
            <a:r>
              <a:rPr lang="en-US" sz="2400"/>
              <a:t>Washington, DC 20202-6132</a:t>
            </a:r>
          </a:p>
          <a:p>
            <a:r>
              <a:rPr lang="en-US" sz="2400"/>
              <a:t>Tel: 202-260-0824</a:t>
            </a:r>
          </a:p>
          <a:p>
            <a:r>
              <a:rPr lang="en-US" sz="2400"/>
              <a:t>Fax: 202-260-7764</a:t>
            </a:r>
          </a:p>
          <a:p>
            <a:r>
              <a:rPr lang="en-US" sz="2400"/>
              <a:t>Email: </a:t>
            </a:r>
            <a:r>
              <a:rPr lang="en-US" sz="2400">
                <a:hlinkClick r:id="rId3"/>
              </a:rPr>
              <a:t>Carlas.McCauley@ed.gov</a:t>
            </a:r>
            <a:endParaRPr lang="en-US" sz="2400"/>
          </a:p>
          <a:p>
            <a:endParaRPr lang="en-US" sz="24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481138"/>
          <a:ext cx="8229600" cy="45259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itle 2"/>
          <p:cNvSpPr>
            <a:spLocks noGrp="1"/>
          </p:cNvSpPr>
          <p:nvPr>
            <p:ph type="title"/>
          </p:nvPr>
        </p:nvSpPr>
        <p:spPr/>
        <p:txBody>
          <a:bodyPr rtlCol="0">
            <a:normAutofit fontScale="90000"/>
          </a:bodyPr>
          <a:lstStyle/>
          <a:p>
            <a:pPr fontAlgn="auto">
              <a:spcAft>
                <a:spcPts val="0"/>
              </a:spcAft>
              <a:defRPr/>
            </a:pPr>
            <a:r>
              <a:rPr lang="en-US" cap="small" dirty="0" smtClean="0"/>
              <a:t>Four SIG School Intervention Models</a:t>
            </a:r>
            <a:endParaRPr lang="en-US" cap="small" dirty="0"/>
          </a:p>
        </p:txBody>
      </p:sp>
      <p:sp>
        <p:nvSpPr>
          <p:cNvPr id="6" name="Slide Number Placeholder 5"/>
          <p:cNvSpPr>
            <a:spLocks noGrp="1"/>
          </p:cNvSpPr>
          <p:nvPr>
            <p:ph type="sldNum" sz="quarter" idx="12"/>
          </p:nvPr>
        </p:nvSpPr>
        <p:spPr/>
        <p:txBody>
          <a:bodyPr/>
          <a:lstStyle/>
          <a:p>
            <a:pPr>
              <a:defRPr/>
            </a:pPr>
            <a:fld id="{5250E54C-04BD-41E0-851E-36DF024A39DA}" type="slidenum">
              <a:rPr lang="en-US"/>
              <a:pPr>
                <a:defRPr/>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219200"/>
          <a:ext cx="8229600" cy="45259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7410" name="Title 2"/>
          <p:cNvSpPr>
            <a:spLocks noGrp="1"/>
          </p:cNvSpPr>
          <p:nvPr>
            <p:ph type="title"/>
          </p:nvPr>
        </p:nvSpPr>
        <p:spPr/>
        <p:txBody>
          <a:bodyPr/>
          <a:lstStyle/>
          <a:p>
            <a:r>
              <a:rPr lang="en-US" smtClean="0"/>
              <a:t>Turnaround Model Overview </a:t>
            </a:r>
          </a:p>
        </p:txBody>
      </p:sp>
      <p:sp>
        <p:nvSpPr>
          <p:cNvPr id="5" name="Rectangle 4"/>
          <p:cNvSpPr/>
          <p:nvPr/>
        </p:nvSpPr>
        <p:spPr>
          <a:xfrm>
            <a:off x="533400" y="6019800"/>
            <a:ext cx="8077200" cy="838200"/>
          </a:xfrm>
          <a:prstGeom prst="rect">
            <a:avLst/>
          </a:prstGeom>
        </p:spPr>
        <p:style>
          <a:lnRef idx="0">
            <a:schemeClr val="accent2"/>
          </a:lnRef>
          <a:fillRef idx="3">
            <a:schemeClr val="accent2"/>
          </a:fillRef>
          <a:effectRef idx="3">
            <a:schemeClr val="accent2"/>
          </a:effectRef>
          <a:fontRef idx="minor">
            <a:schemeClr val="lt1"/>
          </a:fontRef>
        </p:style>
        <p:txBody>
          <a:bodyPr anchor="ctr"/>
          <a:lstStyle/>
          <a:p>
            <a:pPr algn="ctr" fontAlgn="auto">
              <a:spcBef>
                <a:spcPts val="0"/>
              </a:spcBef>
              <a:spcAft>
                <a:spcPts val="0"/>
              </a:spcAft>
              <a:defRPr/>
            </a:pPr>
            <a:r>
              <a:rPr lang="en-US" dirty="0"/>
              <a:t>May also implement any of the required or permissible strategies under the Transformation Model</a:t>
            </a:r>
            <a:endParaRPr lang="en-US" dirty="0"/>
          </a:p>
        </p:txBody>
      </p:sp>
      <p:sp>
        <p:nvSpPr>
          <p:cNvPr id="7" name="Slide Number Placeholder 6"/>
          <p:cNvSpPr>
            <a:spLocks noGrp="1"/>
          </p:cNvSpPr>
          <p:nvPr>
            <p:ph type="sldNum" sz="quarter" idx="12"/>
          </p:nvPr>
        </p:nvSpPr>
        <p:spPr/>
        <p:txBody>
          <a:bodyPr/>
          <a:lstStyle/>
          <a:p>
            <a:pPr>
              <a:defRPr/>
            </a:pPr>
            <a:fld id="{C91B6E14-57C5-40AC-AA5A-958EB2352E31}" type="slidenum">
              <a:rPr lang="en-US"/>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rtlCol="0">
            <a:normAutofit fontScale="85000" lnSpcReduction="20000"/>
          </a:bodyPr>
          <a:lstStyle/>
          <a:p>
            <a:pPr marL="109538" indent="0" fontAlgn="auto">
              <a:spcAft>
                <a:spcPts val="0"/>
              </a:spcAft>
              <a:buFont typeface="Arial" pitchFamily="34" charset="0"/>
              <a:buNone/>
              <a:defRPr/>
            </a:pPr>
            <a:r>
              <a:rPr lang="en-US" dirty="0" smtClean="0"/>
              <a:t>Restart model is one in which an LEA converts a school or closes and reopens a school under a charter school operator, a charter management organization (CMO), or an education management organization (EMO) that has been selected </a:t>
            </a:r>
            <a:r>
              <a:rPr lang="en-US" b="1" dirty="0" smtClean="0"/>
              <a:t>through a rigorous review process.  </a:t>
            </a:r>
          </a:p>
          <a:p>
            <a:pPr marL="573088" lvl="1" indent="-231775" fontAlgn="auto">
              <a:spcAft>
                <a:spcPts val="0"/>
              </a:spcAft>
              <a:buFont typeface="Wingdings" pitchFamily="2" charset="2"/>
              <a:buChar char="Ø"/>
              <a:tabLst>
                <a:tab pos="736600" algn="l"/>
              </a:tabLst>
              <a:defRPr/>
            </a:pPr>
            <a:r>
              <a:rPr lang="en-US" dirty="0" smtClean="0"/>
              <a:t>A restart model must enroll, within the grades it serves, any former student who wishes to attend the school.</a:t>
            </a:r>
          </a:p>
          <a:p>
            <a:pPr marL="573088" lvl="1" indent="-231775" fontAlgn="auto">
              <a:spcAft>
                <a:spcPts val="0"/>
              </a:spcAft>
              <a:buFont typeface="Wingdings" pitchFamily="2" charset="2"/>
              <a:buChar char="Ø"/>
              <a:tabLst>
                <a:tab pos="736600" algn="l"/>
              </a:tabLst>
              <a:defRPr/>
            </a:pPr>
            <a:r>
              <a:rPr lang="en-US" dirty="0" smtClean="0"/>
              <a:t>A rigorous review process could take such things into consideration as an applicant’s team, track record, instructional program, model’s theory of action, sustainability. </a:t>
            </a:r>
          </a:p>
          <a:p>
            <a:pPr marL="573088" lvl="1" indent="-231775" fontAlgn="auto">
              <a:spcAft>
                <a:spcPts val="0"/>
              </a:spcAft>
              <a:buFont typeface="Wingdings" pitchFamily="2" charset="2"/>
              <a:buChar char="Ø"/>
              <a:tabLst>
                <a:tab pos="736600" algn="l"/>
              </a:tabLst>
              <a:defRPr/>
            </a:pPr>
            <a:r>
              <a:rPr lang="en-US" dirty="0" smtClean="0"/>
              <a:t>As part of this model, a State must review the process the LEA will use/has used to select the partner. </a:t>
            </a:r>
            <a:endParaRPr lang="en-US" dirty="0"/>
          </a:p>
        </p:txBody>
      </p:sp>
      <p:sp>
        <p:nvSpPr>
          <p:cNvPr id="19458" name="Title 2"/>
          <p:cNvSpPr>
            <a:spLocks noGrp="1"/>
          </p:cNvSpPr>
          <p:nvPr>
            <p:ph type="title"/>
          </p:nvPr>
        </p:nvSpPr>
        <p:spPr>
          <a:solidFill>
            <a:schemeClr val="accent1"/>
          </a:solidFill>
        </p:spPr>
        <p:txBody>
          <a:bodyPr/>
          <a:lstStyle/>
          <a:p>
            <a:r>
              <a:rPr lang="en-US" smtClean="0"/>
              <a:t>Restart Model Overview</a:t>
            </a:r>
          </a:p>
        </p:txBody>
      </p:sp>
      <p:sp>
        <p:nvSpPr>
          <p:cNvPr id="5" name="Slide Number Placeholder 4"/>
          <p:cNvSpPr>
            <a:spLocks noGrp="1"/>
          </p:cNvSpPr>
          <p:nvPr>
            <p:ph type="sldNum" sz="quarter" idx="12"/>
          </p:nvPr>
        </p:nvSpPr>
        <p:spPr/>
        <p:txBody>
          <a:bodyPr/>
          <a:lstStyle/>
          <a:p>
            <a:pPr>
              <a:defRPr/>
            </a:pPr>
            <a:fld id="{8869718D-398C-4452-B1C1-2D224F2A04FD}" type="slidenum">
              <a:rPr lang="en-US"/>
              <a:pPr>
                <a:defRPr/>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rtlCol="0">
            <a:normAutofit lnSpcReduction="10000"/>
          </a:bodyPr>
          <a:lstStyle/>
          <a:p>
            <a:pPr marL="109538" indent="0" fontAlgn="auto">
              <a:spcAft>
                <a:spcPts val="0"/>
              </a:spcAft>
              <a:buFont typeface="Arial" pitchFamily="34" charset="0"/>
              <a:buNone/>
              <a:defRPr/>
            </a:pPr>
            <a:r>
              <a:rPr lang="en-US" dirty="0" smtClean="0"/>
              <a:t>School closure occurs when an LEA closes a school and enrolls the students who attended that school in other schools in the LEA that are</a:t>
            </a:r>
            <a:r>
              <a:rPr lang="en-US" b="1" dirty="0" smtClean="0"/>
              <a:t> higher achieving</a:t>
            </a:r>
            <a:r>
              <a:rPr lang="en-US" dirty="0" smtClean="0"/>
              <a:t>.  </a:t>
            </a:r>
          </a:p>
          <a:p>
            <a:pPr marL="463550" indent="-354013" fontAlgn="auto">
              <a:spcAft>
                <a:spcPts val="0"/>
              </a:spcAft>
              <a:buFont typeface="Arial" pitchFamily="34" charset="0"/>
              <a:buChar char="•"/>
              <a:defRPr/>
            </a:pPr>
            <a:r>
              <a:rPr lang="en-US" sz="2400" dirty="0" smtClean="0"/>
              <a:t>These other schools should be within reasonable proximity to the closed school and may include, but are not limited to, charter schools or new schools for which achievement data are not yet available. </a:t>
            </a:r>
          </a:p>
          <a:p>
            <a:pPr marL="463550" indent="-354013" fontAlgn="auto">
              <a:spcAft>
                <a:spcPts val="0"/>
              </a:spcAft>
              <a:buFont typeface="Arial" pitchFamily="34" charset="0"/>
              <a:buChar char="•"/>
              <a:defRPr/>
            </a:pPr>
            <a:r>
              <a:rPr lang="en-US" sz="2400" dirty="0" smtClean="0"/>
              <a:t>Office for Civil Rights Technical Assistance Module-- Struggling Schools and School Closure Issues:</a:t>
            </a:r>
            <a:r>
              <a:rPr lang="en-US" sz="2400" i="1" dirty="0" smtClean="0"/>
              <a:t> An Overview of Civil Rights Considerations</a:t>
            </a:r>
            <a:endParaRPr lang="en-US" sz="2400" dirty="0"/>
          </a:p>
        </p:txBody>
      </p:sp>
      <p:sp>
        <p:nvSpPr>
          <p:cNvPr id="21506" name="Title 2"/>
          <p:cNvSpPr>
            <a:spLocks noGrp="1"/>
          </p:cNvSpPr>
          <p:nvPr>
            <p:ph type="title"/>
          </p:nvPr>
        </p:nvSpPr>
        <p:spPr>
          <a:solidFill>
            <a:schemeClr val="accent1"/>
          </a:solidFill>
        </p:spPr>
        <p:txBody>
          <a:bodyPr/>
          <a:lstStyle/>
          <a:p>
            <a:r>
              <a:rPr lang="en-US" smtClean="0"/>
              <a:t>School Closure Model Overview</a:t>
            </a:r>
          </a:p>
        </p:txBody>
      </p:sp>
      <p:sp>
        <p:nvSpPr>
          <p:cNvPr id="5" name="Slide Number Placeholder 4"/>
          <p:cNvSpPr>
            <a:spLocks noGrp="1"/>
          </p:cNvSpPr>
          <p:nvPr>
            <p:ph type="sldNum" sz="quarter" idx="12"/>
          </p:nvPr>
        </p:nvSpPr>
        <p:spPr/>
        <p:txBody>
          <a:bodyPr/>
          <a:lstStyle/>
          <a:p>
            <a:pPr>
              <a:defRPr/>
            </a:pPr>
            <a:fld id="{7FBBAEFE-98EF-43FC-B66E-468DD1084449}" type="slidenum">
              <a:rPr lang="en-US"/>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066800"/>
          <a:ext cx="8229600" cy="5257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3554" name="Title 2"/>
          <p:cNvSpPr>
            <a:spLocks noGrp="1"/>
          </p:cNvSpPr>
          <p:nvPr>
            <p:ph type="title"/>
          </p:nvPr>
        </p:nvSpPr>
        <p:spPr>
          <a:xfrm>
            <a:off x="457200" y="274638"/>
            <a:ext cx="8229600" cy="868362"/>
          </a:xfrm>
          <a:solidFill>
            <a:schemeClr val="accent1"/>
          </a:solidFill>
        </p:spPr>
        <p:txBody>
          <a:bodyPr/>
          <a:lstStyle/>
          <a:p>
            <a:r>
              <a:rPr lang="en-US" smtClean="0"/>
              <a:t>Transformation Model Overview </a:t>
            </a:r>
          </a:p>
        </p:txBody>
      </p:sp>
      <p:sp>
        <p:nvSpPr>
          <p:cNvPr id="8" name="Rectangle 7"/>
          <p:cNvSpPr/>
          <p:nvPr/>
        </p:nvSpPr>
        <p:spPr>
          <a:xfrm>
            <a:off x="533400" y="6248400"/>
            <a:ext cx="8077200" cy="609600"/>
          </a:xfrm>
          <a:prstGeom prst="rect">
            <a:avLst/>
          </a:prstGeom>
        </p:spPr>
        <p:style>
          <a:lnRef idx="0">
            <a:schemeClr val="accent2"/>
          </a:lnRef>
          <a:fillRef idx="3">
            <a:schemeClr val="accent2"/>
          </a:fillRef>
          <a:effectRef idx="3">
            <a:schemeClr val="accent2"/>
          </a:effectRef>
          <a:fontRef idx="minor">
            <a:schemeClr val="lt1"/>
          </a:fontRef>
        </p:style>
        <p:txBody>
          <a:bodyPr anchor="ctr"/>
          <a:lstStyle/>
          <a:p>
            <a:pPr algn="ctr" fontAlgn="auto">
              <a:spcBef>
                <a:spcPts val="0"/>
              </a:spcBef>
              <a:spcAft>
                <a:spcPts val="0"/>
              </a:spcAft>
              <a:defRPr/>
            </a:pPr>
            <a:r>
              <a:rPr lang="en-US" dirty="0"/>
              <a:t>An LEA with nine or more Tier I and Tier II schools may not implement the Transformation Model in more than 50% of those schools.</a:t>
            </a:r>
            <a:endParaRPr lang="en-US" dirty="0"/>
          </a:p>
        </p:txBody>
      </p:sp>
      <p:sp>
        <p:nvSpPr>
          <p:cNvPr id="6" name="Slide Number Placeholder 5"/>
          <p:cNvSpPr>
            <a:spLocks noGrp="1"/>
          </p:cNvSpPr>
          <p:nvPr>
            <p:ph type="sldNum" sz="quarter" idx="12"/>
          </p:nvPr>
        </p:nvSpPr>
        <p:spPr/>
        <p:txBody>
          <a:bodyPr/>
          <a:lstStyle/>
          <a:p>
            <a:pPr>
              <a:defRPr/>
            </a:pPr>
            <a:fld id="{392EA808-CE5A-482F-9ADC-43862A6F39D8}" type="slidenum">
              <a:rPr lang="en-US"/>
              <a:pPr>
                <a:defRPr/>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Content Placeholder 2"/>
          <p:cNvSpPr>
            <a:spLocks noGrp="1"/>
          </p:cNvSpPr>
          <p:nvPr>
            <p:ph idx="1"/>
          </p:nvPr>
        </p:nvSpPr>
        <p:spPr>
          <a:xfrm>
            <a:off x="457200" y="1143000"/>
            <a:ext cx="8229600" cy="5486400"/>
          </a:xfrm>
        </p:spPr>
        <p:txBody>
          <a:bodyPr/>
          <a:lstStyle/>
          <a:p>
            <a:pPr>
              <a:buFont typeface="Arial" charset="0"/>
              <a:buNone/>
            </a:pPr>
            <a:r>
              <a:rPr lang="en-US" sz="1800" smtClean="0"/>
              <a:t>An LEA is required to:</a:t>
            </a:r>
          </a:p>
          <a:p>
            <a:pPr>
              <a:buFont typeface="Calibri" pitchFamily="34" charset="0"/>
              <a:buAutoNum type="arabicParenR"/>
            </a:pPr>
            <a:r>
              <a:rPr lang="en-US" sz="1800" smtClean="0"/>
              <a:t>Serve each of its Tier I schools, unless the LEA demonstrates that it lacks sufficient capacity or sufficient funds.</a:t>
            </a:r>
          </a:p>
          <a:p>
            <a:pPr>
              <a:buFont typeface="Calibri" pitchFamily="34" charset="0"/>
              <a:buAutoNum type="arabicParenR"/>
            </a:pPr>
            <a:r>
              <a:rPr lang="en-US" sz="1800" smtClean="0"/>
              <a:t>Implement one of the four models in each Tier I and Tier II school the LEA has the capacity to serve.</a:t>
            </a:r>
          </a:p>
          <a:p>
            <a:pPr lvl="1"/>
            <a:r>
              <a:rPr lang="en-US" sz="1600" smtClean="0"/>
              <a:t>An LEA with nine or more Tier I and Tier II schools may not implement the transformation model in more than 50% of those schools. </a:t>
            </a:r>
          </a:p>
          <a:p>
            <a:pPr>
              <a:buFont typeface="Calibri" pitchFamily="34" charset="0"/>
              <a:buAutoNum type="arabicParenR"/>
            </a:pPr>
            <a:r>
              <a:rPr lang="en-US" sz="1800" smtClean="0"/>
              <a:t>Provide adequate resources to each Tier I and Tier II school it commits to serve in order to implement fully one of the four school intervention models.</a:t>
            </a:r>
          </a:p>
          <a:p>
            <a:pPr lvl="1"/>
            <a:r>
              <a:rPr lang="en-US" sz="1400" smtClean="0"/>
              <a:t>An LEA’s proposed budget must cover the full period of availability of SIG funds, which may be three years if the SEA or LEA has applied for and received a waiver to extend the period of availability .</a:t>
            </a:r>
          </a:p>
          <a:p>
            <a:pPr lvl="1"/>
            <a:r>
              <a:rPr lang="en-US" sz="1400" smtClean="0"/>
              <a:t>The budget for each Tier I and Tier II school the LEA commits to serve must be of sufficient size and scope to support full and effective implementation of the selected intervention.  </a:t>
            </a:r>
          </a:p>
          <a:p>
            <a:pPr lvl="1"/>
            <a:r>
              <a:rPr lang="en-US" sz="1400" smtClean="0"/>
              <a:t>The LEA may request funding for LEA-level activities that will support the implementation of a school intervention model in Tier I and Tier II schools.</a:t>
            </a:r>
            <a:endParaRPr lang="en-US" sz="1800" smtClean="0"/>
          </a:p>
          <a:p>
            <a:pPr>
              <a:buFont typeface="Calibri" pitchFamily="34" charset="0"/>
              <a:buAutoNum type="arabicParenR"/>
            </a:pPr>
            <a:r>
              <a:rPr lang="en-US" sz="1800" smtClean="0"/>
              <a:t>Establish three-year student achievement goals in reading/language arts and mathematics and hold each Tier I, II and III school accountable annually for meeting, or being on track to meet, those goals.</a:t>
            </a:r>
          </a:p>
          <a:p>
            <a:endParaRPr lang="en-US" smtClean="0"/>
          </a:p>
        </p:txBody>
      </p:sp>
      <p:sp>
        <p:nvSpPr>
          <p:cNvPr id="4" name="Slide Number Placeholder 3"/>
          <p:cNvSpPr>
            <a:spLocks noGrp="1"/>
          </p:cNvSpPr>
          <p:nvPr>
            <p:ph type="sldNum" sz="quarter" idx="12"/>
          </p:nvPr>
        </p:nvSpPr>
        <p:spPr/>
        <p:txBody>
          <a:bodyPr/>
          <a:lstStyle/>
          <a:p>
            <a:pPr>
              <a:defRPr/>
            </a:pPr>
            <a:fld id="{1452FFA8-116B-4150-97D9-C9A091E3D5B3}" type="slidenum">
              <a:rPr lang="en-US"/>
              <a:pPr>
                <a:defRPr/>
              </a:pPr>
              <a:t>7</a:t>
            </a:fld>
            <a:endParaRPr lang="en-US"/>
          </a:p>
        </p:txBody>
      </p:sp>
      <p:sp>
        <p:nvSpPr>
          <p:cNvPr id="2" name="Title 1"/>
          <p:cNvSpPr>
            <a:spLocks noGrp="1"/>
          </p:cNvSpPr>
          <p:nvPr>
            <p:ph type="title"/>
          </p:nvPr>
        </p:nvSpPr>
        <p:spPr>
          <a:xfrm>
            <a:off x="457200" y="0"/>
            <a:ext cx="8229600" cy="1143000"/>
          </a:xfrm>
          <a:solidFill>
            <a:schemeClr val="accent1"/>
          </a:solidFill>
        </p:spPr>
        <p:txBody>
          <a:bodyPr rtlCol="0">
            <a:normAutofit/>
          </a:bodyPr>
          <a:lstStyle/>
          <a:p>
            <a:pPr fontAlgn="auto">
              <a:spcAft>
                <a:spcPts val="0"/>
              </a:spcAft>
              <a:defRPr/>
            </a:pPr>
            <a:r>
              <a:rPr lang="en-US" b="1" cap="small" dirty="0" smtClean="0"/>
              <a:t>LEA Role</a:t>
            </a:r>
            <a:endParaRPr lang="en-US" b="1" cap="small"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304800" y="685800"/>
          <a:ext cx="8458200" cy="5730875"/>
        </p:xfrm>
        <a:graphic>
          <a:graphicData uri="http://schemas.openxmlformats.org/drawingml/2006/table">
            <a:tbl>
              <a:tblPr firstRow="1" bandRow="1">
                <a:tableStyleId>{5C22544A-7EE6-4342-B048-85BDC9FD1C3A}</a:tableStyleId>
              </a:tblPr>
              <a:tblGrid>
                <a:gridCol w="1409700"/>
                <a:gridCol w="3524250"/>
                <a:gridCol w="3524250"/>
              </a:tblGrid>
              <a:tr h="410999">
                <a:tc>
                  <a:txBody>
                    <a:bodyPr/>
                    <a:lstStyle/>
                    <a:p>
                      <a:endParaRPr lang="en-US" dirty="0"/>
                    </a:p>
                  </a:txBody>
                  <a:tcPr/>
                </a:tc>
                <a:tc>
                  <a:txBody>
                    <a:bodyPr/>
                    <a:lstStyle/>
                    <a:p>
                      <a:pPr algn="ctr"/>
                      <a:r>
                        <a:rPr lang="en-US" dirty="0" smtClean="0"/>
                        <a:t>State</a:t>
                      </a:r>
                      <a:endParaRPr lang="en-US" dirty="0"/>
                    </a:p>
                  </a:txBody>
                  <a:tcPr/>
                </a:tc>
                <a:tc>
                  <a:txBody>
                    <a:bodyPr/>
                    <a:lstStyle/>
                    <a:p>
                      <a:pPr algn="ctr"/>
                      <a:r>
                        <a:rPr lang="en-US" dirty="0" smtClean="0"/>
                        <a:t>District</a:t>
                      </a:r>
                      <a:endParaRPr lang="en-US" dirty="0"/>
                    </a:p>
                  </a:txBody>
                  <a:tcPr/>
                </a:tc>
              </a:tr>
              <a:tr h="709396">
                <a:tc>
                  <a:txBody>
                    <a:bodyPr/>
                    <a:lstStyle/>
                    <a:p>
                      <a:r>
                        <a:rPr lang="en-US" sz="1600" dirty="0" smtClean="0"/>
                        <a:t>Eligible Schools</a:t>
                      </a:r>
                      <a:endParaRPr lang="en-US" sz="1600" dirty="0"/>
                    </a:p>
                  </a:txBody>
                  <a:tcPr/>
                </a:tc>
                <a:tc>
                  <a:txBody>
                    <a:bodyPr/>
                    <a:lstStyle/>
                    <a:p>
                      <a:r>
                        <a:rPr lang="en-US" sz="1600" dirty="0" smtClean="0"/>
                        <a:t>Identify list</a:t>
                      </a:r>
                      <a:r>
                        <a:rPr lang="en-US" sz="1600" baseline="0" dirty="0" smtClean="0"/>
                        <a:t> of eligible schools in the State (</a:t>
                      </a:r>
                      <a:r>
                        <a:rPr lang="en-US" sz="1600" i="1" baseline="0" dirty="0" smtClean="0"/>
                        <a:t>i.e., </a:t>
                      </a:r>
                      <a:r>
                        <a:rPr lang="en-US" sz="1600" baseline="0" dirty="0" smtClean="0"/>
                        <a:t>Tier I, II and III)</a:t>
                      </a:r>
                      <a:endParaRPr lang="en-US" sz="1600" dirty="0"/>
                    </a:p>
                  </a:txBody>
                  <a:tcPr/>
                </a:tc>
                <a:tc>
                  <a:txBody>
                    <a:bodyPr/>
                    <a:lstStyle/>
                    <a:p>
                      <a:r>
                        <a:rPr lang="en-US" sz="1600" dirty="0" smtClean="0"/>
                        <a:t>Applies to serve all or subset of eligible schools in its district </a:t>
                      </a:r>
                      <a:endParaRPr lang="en-US" sz="1600" dirty="0"/>
                    </a:p>
                  </a:txBody>
                  <a:tcPr/>
                </a:tc>
              </a:tr>
              <a:tr h="860805">
                <a:tc>
                  <a:txBody>
                    <a:bodyPr/>
                    <a:lstStyle/>
                    <a:p>
                      <a:r>
                        <a:rPr lang="en-US" sz="1600" dirty="0" smtClean="0"/>
                        <a:t>Review Criteria</a:t>
                      </a:r>
                      <a:endParaRPr lang="en-US" sz="1600" dirty="0"/>
                    </a:p>
                  </a:txBody>
                  <a:tcPr/>
                </a:tc>
                <a:tc>
                  <a:txBody>
                    <a:bodyPr/>
                    <a:lstStyle/>
                    <a:p>
                      <a:r>
                        <a:rPr lang="en-US" sz="1600" dirty="0" smtClean="0"/>
                        <a:t>Develops, disseminates</a:t>
                      </a:r>
                      <a:r>
                        <a:rPr lang="en-US" sz="1600" baseline="0" dirty="0" smtClean="0"/>
                        <a:t> and implements criteria it will use to review and evaluate LEA applications</a:t>
                      </a:r>
                      <a:endParaRPr lang="en-US" sz="1600" dirty="0"/>
                    </a:p>
                  </a:txBody>
                  <a:tcPr/>
                </a:tc>
                <a:tc>
                  <a:txBody>
                    <a:bodyPr/>
                    <a:lstStyle/>
                    <a:p>
                      <a:endParaRPr lang="en-US" sz="1600" dirty="0"/>
                    </a:p>
                  </a:txBody>
                  <a:tcPr/>
                </a:tc>
              </a:tr>
              <a:tr h="1066800">
                <a:tc>
                  <a:txBody>
                    <a:bodyPr/>
                    <a:lstStyle/>
                    <a:p>
                      <a:r>
                        <a:rPr lang="en-US" sz="1600" dirty="0" smtClean="0"/>
                        <a:t>4 models</a:t>
                      </a:r>
                      <a:endParaRPr lang="en-US" sz="1600" dirty="0"/>
                    </a:p>
                  </a:txBody>
                  <a:tcPr/>
                </a:tc>
                <a:tc>
                  <a:txBody>
                    <a:bodyPr/>
                    <a:lstStyle/>
                    <a:p>
                      <a:r>
                        <a:rPr lang="en-US" sz="1600" dirty="0" smtClean="0"/>
                        <a:t>Review and approves LEA’s capacity to implement proposed</a:t>
                      </a:r>
                      <a:r>
                        <a:rPr lang="en-US" sz="1600" baseline="0" dirty="0" smtClean="0"/>
                        <a:t> </a:t>
                      </a:r>
                      <a:r>
                        <a:rPr lang="en-US" sz="1600" dirty="0" smtClean="0"/>
                        <a:t>model</a:t>
                      </a:r>
                      <a:r>
                        <a:rPr lang="en-US" sz="1600" baseline="0" dirty="0" smtClean="0"/>
                        <a:t> in eligible school</a:t>
                      </a:r>
                      <a:endParaRPr lang="en-US" sz="1600" dirty="0"/>
                    </a:p>
                  </a:txBody>
                  <a:tcPr/>
                </a:tc>
                <a:tc>
                  <a:txBody>
                    <a:bodyPr/>
                    <a:lstStyle/>
                    <a:p>
                      <a:r>
                        <a:rPr lang="en-US" sz="1600" dirty="0" smtClean="0"/>
                        <a:t>Applies to implement</a:t>
                      </a:r>
                      <a:r>
                        <a:rPr lang="en-US" sz="1600" baseline="0" dirty="0" smtClean="0"/>
                        <a:t> one of the four required models in eligible schools. LEA selects model after an analysis of local data, resources and capacity.</a:t>
                      </a:r>
                      <a:endParaRPr lang="en-US" sz="1600" dirty="0"/>
                    </a:p>
                  </a:txBody>
                  <a:tcPr/>
                </a:tc>
              </a:tr>
              <a:tr h="1013423">
                <a:tc>
                  <a:txBody>
                    <a:bodyPr/>
                    <a:lstStyle/>
                    <a:p>
                      <a:r>
                        <a:rPr lang="en-US" sz="1600" dirty="0" smtClean="0"/>
                        <a:t>Prioritization</a:t>
                      </a:r>
                      <a:endParaRPr lang="en-US" sz="1400" dirty="0"/>
                    </a:p>
                  </a:txBody>
                  <a:tcPr/>
                </a:tc>
                <a:tc>
                  <a:txBody>
                    <a:bodyPr/>
                    <a:lstStyle/>
                    <a:p>
                      <a:r>
                        <a:rPr lang="en-US" sz="1600" i="1" u="sng" dirty="0" smtClean="0"/>
                        <a:t>Must</a:t>
                      </a:r>
                      <a:r>
                        <a:rPr lang="en-US" sz="1600" dirty="0" smtClean="0"/>
                        <a:t> give priority to LEAs that apply to serve Tier I or Tier II schools.</a:t>
                      </a:r>
                      <a:endParaRPr lang="en-US" sz="1600" dirty="0"/>
                    </a:p>
                  </a:txBody>
                  <a:tcPr/>
                </a:tc>
                <a:tc>
                  <a:txBody>
                    <a:bodyPr/>
                    <a:lstStyle/>
                    <a:p>
                      <a:r>
                        <a:rPr lang="en-US" sz="1600" dirty="0" smtClean="0"/>
                        <a:t>Must serve Tier I schools it has the capacity</a:t>
                      </a:r>
                      <a:r>
                        <a:rPr lang="en-US" sz="1600" baseline="0" dirty="0" smtClean="0"/>
                        <a:t> to serve. May not apply to serve any Tier III school if it has not served all of its Tier I and IIs</a:t>
                      </a:r>
                      <a:endParaRPr lang="en-US" sz="1600" dirty="0"/>
                    </a:p>
                  </a:txBody>
                  <a:tcPr/>
                </a:tc>
              </a:tr>
              <a:tr h="1013423">
                <a:tc>
                  <a:txBody>
                    <a:bodyPr/>
                    <a:lstStyle/>
                    <a:p>
                      <a:r>
                        <a:rPr lang="en-US" sz="1600" dirty="0" smtClean="0"/>
                        <a:t>Budget</a:t>
                      </a:r>
                      <a:endParaRPr lang="en-US" sz="1600" dirty="0"/>
                    </a:p>
                  </a:txBody>
                  <a:tcPr/>
                </a:tc>
                <a:tc>
                  <a:txBody>
                    <a:bodyPr/>
                    <a:lstStyle/>
                    <a:p>
                      <a:r>
                        <a:rPr lang="en-US" sz="1600" dirty="0" smtClean="0"/>
                        <a:t>Reviews,</a:t>
                      </a:r>
                      <a:r>
                        <a:rPr lang="en-US" sz="1600" baseline="0" dirty="0" smtClean="0"/>
                        <a:t> adjusts and a</a:t>
                      </a:r>
                      <a:r>
                        <a:rPr lang="en-US" sz="1600" dirty="0" smtClean="0"/>
                        <a:t>pproves LEA budget</a:t>
                      </a:r>
                      <a:r>
                        <a:rPr lang="en-US" sz="1600" baseline="0" dirty="0" smtClean="0"/>
                        <a:t> by school</a:t>
                      </a:r>
                      <a:r>
                        <a:rPr lang="en-US" sz="1600" dirty="0" smtClean="0"/>
                        <a:t> </a:t>
                      </a:r>
                      <a:endParaRPr lang="en-US" sz="1600" dirty="0"/>
                    </a:p>
                  </a:txBody>
                  <a:tcPr/>
                </a:tc>
                <a:tc>
                  <a:txBody>
                    <a:bodyPr/>
                    <a:lstStyle/>
                    <a:p>
                      <a:r>
                        <a:rPr lang="en-US" sz="1600" dirty="0" smtClean="0"/>
                        <a:t>Submits 3 year budget (or period</a:t>
                      </a:r>
                      <a:r>
                        <a:rPr lang="en-US" sz="1600" baseline="0" dirty="0" smtClean="0"/>
                        <a:t> of availability) </a:t>
                      </a:r>
                      <a:r>
                        <a:rPr lang="en-US" sz="1600" dirty="0" smtClean="0"/>
                        <a:t>for each school it applies</a:t>
                      </a:r>
                      <a:r>
                        <a:rPr lang="en-US" sz="1600" baseline="0" dirty="0" smtClean="0"/>
                        <a:t> to serve ($50K-$2m per year)</a:t>
                      </a:r>
                      <a:endParaRPr lang="en-US" sz="1600" dirty="0"/>
                    </a:p>
                  </a:txBody>
                  <a:tcPr/>
                </a:tc>
              </a:tr>
              <a:tr h="603003">
                <a:tc>
                  <a:txBody>
                    <a:bodyPr/>
                    <a:lstStyle/>
                    <a:p>
                      <a:r>
                        <a:rPr lang="en-US" sz="1600" dirty="0" smtClean="0"/>
                        <a:t>Goals</a:t>
                      </a:r>
                      <a:endParaRPr lang="en-US" sz="1600" dirty="0"/>
                    </a:p>
                  </a:txBody>
                  <a:tcPr/>
                </a:tc>
                <a:tc>
                  <a:txBody>
                    <a:bodyPr/>
                    <a:lstStyle/>
                    <a:p>
                      <a:r>
                        <a:rPr lang="en-US" sz="1600" dirty="0" smtClean="0"/>
                        <a:t>Approves</a:t>
                      </a:r>
                      <a:r>
                        <a:rPr lang="en-US" sz="1600" baseline="0" dirty="0" smtClean="0"/>
                        <a:t> and monitors achievement goals</a:t>
                      </a:r>
                      <a:endParaRPr lang="en-US" sz="1600" dirty="0"/>
                    </a:p>
                  </a:txBody>
                  <a:tcPr/>
                </a:tc>
                <a:tc>
                  <a:txBody>
                    <a:bodyPr/>
                    <a:lstStyle/>
                    <a:p>
                      <a:r>
                        <a:rPr lang="en-US" sz="1600" dirty="0" smtClean="0"/>
                        <a:t>Proposes achievement goals for each Tier I, II and III school</a:t>
                      </a:r>
                      <a:endParaRPr lang="en-US" sz="1600" dirty="0"/>
                    </a:p>
                  </a:txBody>
                  <a:tcPr/>
                </a:tc>
              </a:tr>
            </a:tbl>
          </a:graphicData>
        </a:graphic>
      </p:graphicFrame>
      <p:sp>
        <p:nvSpPr>
          <p:cNvPr id="5" name="Slide Number Placeholder 4"/>
          <p:cNvSpPr>
            <a:spLocks noGrp="1"/>
          </p:cNvSpPr>
          <p:nvPr>
            <p:ph type="sldNum" sz="quarter" idx="12"/>
          </p:nvPr>
        </p:nvSpPr>
        <p:spPr/>
        <p:txBody>
          <a:bodyPr/>
          <a:lstStyle/>
          <a:p>
            <a:pPr>
              <a:defRPr/>
            </a:pPr>
            <a:fld id="{AB1719A2-8984-46A8-B324-7754680595D7}" type="slidenum">
              <a:rPr lang="en-US"/>
              <a:pPr>
                <a:defRPr/>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nvPr>
        </p:nvGraphicFramePr>
        <p:xfrm>
          <a:off x="457200" y="1481138"/>
          <a:ext cx="8229600" cy="45259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itle 2"/>
          <p:cNvSpPr>
            <a:spLocks noGrp="1"/>
          </p:cNvSpPr>
          <p:nvPr>
            <p:ph type="title"/>
          </p:nvPr>
        </p:nvSpPr>
        <p:spPr/>
        <p:txBody>
          <a:bodyPr rtlCol="0">
            <a:normAutofit/>
          </a:bodyPr>
          <a:lstStyle/>
          <a:p>
            <a:pPr fontAlgn="auto">
              <a:spcAft>
                <a:spcPts val="0"/>
              </a:spcAft>
              <a:defRPr/>
            </a:pPr>
            <a:r>
              <a:rPr lang="en-US" cap="small" dirty="0" smtClean="0"/>
              <a:t>Timeline</a:t>
            </a:r>
            <a:endParaRPr lang="en-US" cap="small" dirty="0"/>
          </a:p>
        </p:txBody>
      </p:sp>
      <p:sp>
        <p:nvSpPr>
          <p:cNvPr id="36869" name="Slide Number Placeholder 4"/>
          <p:cNvSpPr>
            <a:spLocks noGrp="1"/>
          </p:cNvSpPr>
          <p:nvPr>
            <p:ph type="sldNum" sz="quarter" idx="12"/>
          </p:nvPr>
        </p:nvSpPr>
        <p:spPr bwMode="auto">
          <a:ln>
            <a:miter lim="800000"/>
            <a:headEnd/>
            <a:tailEnd/>
          </a:ln>
        </p:spPr>
        <p:txBody>
          <a:bodyPr wrap="square" numCol="1" anchorCtr="0" compatLnSpc="1">
            <a:prstTxWarp prst="textNoShape">
              <a:avLst/>
            </a:prstTxWarp>
          </a:bodyPr>
          <a:lstStyle/>
          <a:p>
            <a:pPr>
              <a:defRPr/>
            </a:pPr>
            <a:fld id="{421B53B9-5CE1-4045-B75B-F18FD7E57F4A}" type="slidenum">
              <a:rPr lang="en-US"/>
              <a:pPr>
                <a:defRPr/>
              </a:pPr>
              <a:t>9</a:t>
            </a:fld>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TotalTime>
  <Words>709</Words>
  <Application>Microsoft Office PowerPoint</Application>
  <PresentationFormat>On-screen Show (4:3)</PresentationFormat>
  <Paragraphs>77</Paragraphs>
  <Slides>10</Slides>
  <Notes>9</Notes>
  <HiddenSlides>0</HiddenSlides>
  <MMClips>0</MMClips>
  <ScaleCrop>false</ScaleCrop>
  <HeadingPairs>
    <vt:vector size="6" baseType="variant">
      <vt:variant>
        <vt:lpstr>Fonts Used</vt:lpstr>
      </vt:variant>
      <vt:variant>
        <vt:i4>3</vt:i4>
      </vt:variant>
      <vt:variant>
        <vt:lpstr>Design Template</vt:lpstr>
      </vt:variant>
      <vt:variant>
        <vt:i4>1</vt:i4>
      </vt:variant>
      <vt:variant>
        <vt:lpstr>Slide Titles</vt:lpstr>
      </vt:variant>
      <vt:variant>
        <vt:i4>10</vt:i4>
      </vt:variant>
    </vt:vector>
  </HeadingPairs>
  <TitlesOfParts>
    <vt:vector size="14" baseType="lpstr">
      <vt:lpstr>Calibri</vt:lpstr>
      <vt:lpstr>Arial</vt:lpstr>
      <vt:lpstr>Wingdings</vt:lpstr>
      <vt:lpstr>Office Theme</vt:lpstr>
      <vt:lpstr>Considerations for Technical Assistance</vt:lpstr>
      <vt:lpstr>FOUR SIG SCHOOL INTERVENTION MODELS</vt:lpstr>
      <vt:lpstr>Turnaround Model Overview </vt:lpstr>
      <vt:lpstr>Restart Model Overview</vt:lpstr>
      <vt:lpstr>School Closure Model Overview</vt:lpstr>
      <vt:lpstr>Transformation Model Overview </vt:lpstr>
      <vt:lpstr>LEA ROLE</vt:lpstr>
      <vt:lpstr>Slide 8</vt:lpstr>
      <vt:lpstr>TIMELINE</vt:lpstr>
      <vt:lpstr>Questions?</vt:lpstr>
    </vt:vector>
  </TitlesOfParts>
  <Company>U.S. Department of Education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Authorised User</dc:creator>
  <cp:lastModifiedBy>ninaa</cp:lastModifiedBy>
  <cp:revision>5</cp:revision>
  <dcterms:created xsi:type="dcterms:W3CDTF">2010-01-27T17:06:06Z</dcterms:created>
  <dcterms:modified xsi:type="dcterms:W3CDTF">2010-01-27T18:09:36Z</dcterms:modified>
</cp:coreProperties>
</file>