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9"/>
  </p:notesMasterIdLst>
  <p:sldIdLst>
    <p:sldId id="256" r:id="rId2"/>
    <p:sldId id="257" r:id="rId3"/>
    <p:sldId id="262" r:id="rId4"/>
    <p:sldId id="260" r:id="rId5"/>
    <p:sldId id="258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8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9C06E-F996-4A43-BC91-13A9130E7A51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8213C7D-0F2B-4DAB-9FBF-94347D53B309}">
      <dgm:prSet/>
      <dgm:spPr/>
      <dgm:t>
        <a:bodyPr/>
        <a:lstStyle/>
        <a:p>
          <a:pPr rtl="0"/>
          <a:r>
            <a:rPr lang="en-US" dirty="0" smtClean="0"/>
            <a:t>Purpose: Bolster the effective implementation of the intervention models and strategies outlined in the SIG—section 1003(g) of ESEA</a:t>
          </a:r>
          <a:endParaRPr lang="en-US" dirty="0"/>
        </a:p>
      </dgm:t>
    </dgm:pt>
    <dgm:pt modelId="{DD669D85-92ED-4C50-BD09-14BD8703A5F5}" type="parTrans" cxnId="{1734579C-1902-4A19-8BFB-F736FC06D819}">
      <dgm:prSet/>
      <dgm:spPr/>
      <dgm:t>
        <a:bodyPr/>
        <a:lstStyle/>
        <a:p>
          <a:endParaRPr lang="en-US"/>
        </a:p>
      </dgm:t>
    </dgm:pt>
    <dgm:pt modelId="{9F7BD6A5-B978-4E54-9EDB-54A6E1AA9541}" type="sibTrans" cxnId="{1734579C-1902-4A19-8BFB-F736FC06D819}">
      <dgm:prSet/>
      <dgm:spPr/>
      <dgm:t>
        <a:bodyPr/>
        <a:lstStyle/>
        <a:p>
          <a:endParaRPr lang="en-US"/>
        </a:p>
      </dgm:t>
    </dgm:pt>
    <dgm:pt modelId="{F09EEEA6-A990-44DF-A2D9-28BD69D8A369}">
      <dgm:prSet/>
      <dgm:spPr/>
      <dgm:t>
        <a:bodyPr/>
        <a:lstStyle/>
        <a:p>
          <a:pPr rtl="0"/>
          <a:r>
            <a:rPr lang="en-US" smtClean="0"/>
            <a:t>Handbook </a:t>
          </a:r>
          <a:r>
            <a:rPr lang="en-US" dirty="0" smtClean="0"/>
            <a:t>offers succinct and practical explanations of the SIG’s required and recommended </a:t>
          </a:r>
          <a:r>
            <a:rPr lang="en-US" b="1" i="1" dirty="0" smtClean="0"/>
            <a:t>models</a:t>
          </a:r>
          <a:r>
            <a:rPr lang="en-US" dirty="0" smtClean="0"/>
            <a:t> and </a:t>
          </a:r>
          <a:r>
            <a:rPr lang="en-US" b="1" i="1" dirty="0" smtClean="0"/>
            <a:t>strategies</a:t>
          </a:r>
          <a:endParaRPr lang="en-US" dirty="0"/>
        </a:p>
      </dgm:t>
    </dgm:pt>
    <dgm:pt modelId="{E102C797-8333-4723-B1C3-8BFEBA2E50AA}" type="parTrans" cxnId="{8E36F4D7-AE63-4C6F-9155-70F79DFC2463}">
      <dgm:prSet/>
      <dgm:spPr/>
      <dgm:t>
        <a:bodyPr/>
        <a:lstStyle/>
        <a:p>
          <a:endParaRPr lang="en-US"/>
        </a:p>
      </dgm:t>
    </dgm:pt>
    <dgm:pt modelId="{4C413E68-FF55-4739-8363-4FDC87D8AA74}" type="sibTrans" cxnId="{8E36F4D7-AE63-4C6F-9155-70F79DFC2463}">
      <dgm:prSet/>
      <dgm:spPr/>
      <dgm:t>
        <a:bodyPr/>
        <a:lstStyle/>
        <a:p>
          <a:endParaRPr lang="en-US"/>
        </a:p>
      </dgm:t>
    </dgm:pt>
    <dgm:pt modelId="{657A694A-5EFF-41CA-85D5-3537A3EA6415}">
      <dgm:prSet/>
      <dgm:spPr/>
      <dgm:t>
        <a:bodyPr/>
        <a:lstStyle/>
        <a:p>
          <a:pPr rtl="0"/>
          <a:r>
            <a:rPr lang="en-US" dirty="0" smtClean="0"/>
            <a:t>Includes references to the underlying research and connections to useful resources. </a:t>
          </a:r>
          <a:endParaRPr lang="en-US" dirty="0"/>
        </a:p>
      </dgm:t>
    </dgm:pt>
    <dgm:pt modelId="{001EDCAA-62E9-4E0A-9B30-C347BA7D21D8}" type="parTrans" cxnId="{17E32055-DFCD-4D59-9BCD-25F67C5F4DF6}">
      <dgm:prSet/>
      <dgm:spPr/>
      <dgm:t>
        <a:bodyPr/>
        <a:lstStyle/>
        <a:p>
          <a:endParaRPr lang="en-US"/>
        </a:p>
      </dgm:t>
    </dgm:pt>
    <dgm:pt modelId="{70D21C6C-E59B-48D4-8F8E-217E14238F82}" type="sibTrans" cxnId="{17E32055-DFCD-4D59-9BCD-25F67C5F4DF6}">
      <dgm:prSet/>
      <dgm:spPr/>
      <dgm:t>
        <a:bodyPr/>
        <a:lstStyle/>
        <a:p>
          <a:endParaRPr lang="en-US"/>
        </a:p>
      </dgm:t>
    </dgm:pt>
    <dgm:pt modelId="{0DBE67DA-5944-4204-95E6-1A3DB9F0993E}">
      <dgm:prSet/>
      <dgm:spPr/>
      <dgm:t>
        <a:bodyPr/>
        <a:lstStyle/>
        <a:p>
          <a:pPr rtl="0"/>
          <a:r>
            <a:rPr lang="en-US" dirty="0" smtClean="0"/>
            <a:t>Part I frames the purposes of the SIGs</a:t>
          </a:r>
          <a:endParaRPr lang="en-US" dirty="0"/>
        </a:p>
      </dgm:t>
    </dgm:pt>
    <dgm:pt modelId="{514A678A-9223-44A8-B8B2-9817D7034D58}" type="parTrans" cxnId="{AF0BD71E-048E-4570-A15A-0D2D4BA41216}">
      <dgm:prSet/>
      <dgm:spPr/>
      <dgm:t>
        <a:bodyPr/>
        <a:lstStyle/>
        <a:p>
          <a:endParaRPr lang="en-US"/>
        </a:p>
      </dgm:t>
    </dgm:pt>
    <dgm:pt modelId="{28C9D1B5-87B1-4E9C-9475-A9C681F768CC}" type="sibTrans" cxnId="{AF0BD71E-048E-4570-A15A-0D2D4BA41216}">
      <dgm:prSet/>
      <dgm:spPr/>
      <dgm:t>
        <a:bodyPr/>
        <a:lstStyle/>
        <a:p>
          <a:endParaRPr lang="en-US"/>
        </a:p>
      </dgm:t>
    </dgm:pt>
    <dgm:pt modelId="{A60E656C-4347-4147-9405-CD7DA61A886C}">
      <dgm:prSet/>
      <dgm:spPr/>
      <dgm:t>
        <a:bodyPr/>
        <a:lstStyle/>
        <a:p>
          <a:pPr rtl="0"/>
          <a:r>
            <a:rPr lang="en-US" dirty="0" smtClean="0"/>
            <a:t>Part II itemizes 50+ relevant strategies, connects them to research, cites resources, </a:t>
          </a:r>
          <a:r>
            <a:rPr lang="en-US" b="1" i="1" dirty="0" smtClean="0"/>
            <a:t>offers action principles for SEAs, LEAs, and schools.</a:t>
          </a:r>
          <a:endParaRPr lang="en-US" b="1" i="1" dirty="0"/>
        </a:p>
      </dgm:t>
    </dgm:pt>
    <dgm:pt modelId="{8636E0A1-8D1E-4205-8DC8-D3A87DBD977A}" type="parTrans" cxnId="{B4CD6940-7E44-47FA-879D-C3C5E19D4C65}">
      <dgm:prSet/>
      <dgm:spPr/>
      <dgm:t>
        <a:bodyPr/>
        <a:lstStyle/>
        <a:p>
          <a:endParaRPr lang="en-US"/>
        </a:p>
      </dgm:t>
    </dgm:pt>
    <dgm:pt modelId="{B82F34BB-CA20-4122-9A53-04BEC8DB77BF}" type="sibTrans" cxnId="{B4CD6940-7E44-47FA-879D-C3C5E19D4C65}">
      <dgm:prSet/>
      <dgm:spPr/>
      <dgm:t>
        <a:bodyPr/>
        <a:lstStyle/>
        <a:p>
          <a:endParaRPr lang="en-US"/>
        </a:p>
      </dgm:t>
    </dgm:pt>
    <dgm:pt modelId="{EFA63725-FBF5-47B0-AC3F-280A08BF7B07}" type="pres">
      <dgm:prSet presAssocID="{FAC9C06E-F996-4A43-BC91-13A9130E7A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FFA969-48B7-4946-9CEA-9C3070108124}" type="pres">
      <dgm:prSet presAssocID="{E8213C7D-0F2B-4DAB-9FBF-94347D53B30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FC7D1-637B-427B-BD51-1FFBF78AF5A8}" type="pres">
      <dgm:prSet presAssocID="{9F7BD6A5-B978-4E54-9EDB-54A6E1AA9541}" presName="spacer" presStyleCnt="0"/>
      <dgm:spPr/>
    </dgm:pt>
    <dgm:pt modelId="{14FE4712-B832-4D33-B2FE-CF270620995B}" type="pres">
      <dgm:prSet presAssocID="{F09EEEA6-A990-44DF-A2D9-28BD69D8A36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575FD-C747-4AE6-9A8F-649BAFF0472D}" type="pres">
      <dgm:prSet presAssocID="{4C413E68-FF55-4739-8363-4FDC87D8AA74}" presName="spacer" presStyleCnt="0"/>
      <dgm:spPr/>
    </dgm:pt>
    <dgm:pt modelId="{697D4BDF-2B96-4D20-A8C4-427E21773108}" type="pres">
      <dgm:prSet presAssocID="{657A694A-5EFF-41CA-85D5-3537A3EA641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26F39B-334D-4293-A330-7AD700E578AD}" type="pres">
      <dgm:prSet presAssocID="{70D21C6C-E59B-48D4-8F8E-217E14238F82}" presName="spacer" presStyleCnt="0"/>
      <dgm:spPr/>
    </dgm:pt>
    <dgm:pt modelId="{151B6C37-E8AA-4DF2-B07B-DE48B3719A46}" type="pres">
      <dgm:prSet presAssocID="{0DBE67DA-5944-4204-95E6-1A3DB9F0993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309B4-A7A0-459E-8B0D-A0517D17A9C3}" type="pres">
      <dgm:prSet presAssocID="{28C9D1B5-87B1-4E9C-9475-A9C681F768CC}" presName="spacer" presStyleCnt="0"/>
      <dgm:spPr/>
    </dgm:pt>
    <dgm:pt modelId="{BE308410-B2EC-4494-8920-99AFEDAA5439}" type="pres">
      <dgm:prSet presAssocID="{A60E656C-4347-4147-9405-CD7DA61A886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CD6940-7E44-47FA-879D-C3C5E19D4C65}" srcId="{FAC9C06E-F996-4A43-BC91-13A9130E7A51}" destId="{A60E656C-4347-4147-9405-CD7DA61A886C}" srcOrd="4" destOrd="0" parTransId="{8636E0A1-8D1E-4205-8DC8-D3A87DBD977A}" sibTransId="{B82F34BB-CA20-4122-9A53-04BEC8DB77BF}"/>
    <dgm:cxn modelId="{8E36F4D7-AE63-4C6F-9155-70F79DFC2463}" srcId="{FAC9C06E-F996-4A43-BC91-13A9130E7A51}" destId="{F09EEEA6-A990-44DF-A2D9-28BD69D8A369}" srcOrd="1" destOrd="0" parTransId="{E102C797-8333-4723-B1C3-8BFEBA2E50AA}" sibTransId="{4C413E68-FF55-4739-8363-4FDC87D8AA74}"/>
    <dgm:cxn modelId="{AF0BD71E-048E-4570-A15A-0D2D4BA41216}" srcId="{FAC9C06E-F996-4A43-BC91-13A9130E7A51}" destId="{0DBE67DA-5944-4204-95E6-1A3DB9F0993E}" srcOrd="3" destOrd="0" parTransId="{514A678A-9223-44A8-B8B2-9817D7034D58}" sibTransId="{28C9D1B5-87B1-4E9C-9475-A9C681F768CC}"/>
    <dgm:cxn modelId="{F6D55BBE-5667-459D-9EFE-95C0009CAFBA}" type="presOf" srcId="{A60E656C-4347-4147-9405-CD7DA61A886C}" destId="{BE308410-B2EC-4494-8920-99AFEDAA5439}" srcOrd="0" destOrd="0" presId="urn:microsoft.com/office/officeart/2005/8/layout/vList2"/>
    <dgm:cxn modelId="{6AC76893-4526-42CB-8464-B51343ECF926}" type="presOf" srcId="{F09EEEA6-A990-44DF-A2D9-28BD69D8A369}" destId="{14FE4712-B832-4D33-B2FE-CF270620995B}" srcOrd="0" destOrd="0" presId="urn:microsoft.com/office/officeart/2005/8/layout/vList2"/>
    <dgm:cxn modelId="{89976409-38B6-4B4E-BFEA-B1C0658DFFF1}" type="presOf" srcId="{0DBE67DA-5944-4204-95E6-1A3DB9F0993E}" destId="{151B6C37-E8AA-4DF2-B07B-DE48B3719A46}" srcOrd="0" destOrd="0" presId="urn:microsoft.com/office/officeart/2005/8/layout/vList2"/>
    <dgm:cxn modelId="{3298B77A-CDE4-47A7-9416-7D1A7437C8E9}" type="presOf" srcId="{FAC9C06E-F996-4A43-BC91-13A9130E7A51}" destId="{EFA63725-FBF5-47B0-AC3F-280A08BF7B07}" srcOrd="0" destOrd="0" presId="urn:microsoft.com/office/officeart/2005/8/layout/vList2"/>
    <dgm:cxn modelId="{1734579C-1902-4A19-8BFB-F736FC06D819}" srcId="{FAC9C06E-F996-4A43-BC91-13A9130E7A51}" destId="{E8213C7D-0F2B-4DAB-9FBF-94347D53B309}" srcOrd="0" destOrd="0" parTransId="{DD669D85-92ED-4C50-BD09-14BD8703A5F5}" sibTransId="{9F7BD6A5-B978-4E54-9EDB-54A6E1AA9541}"/>
    <dgm:cxn modelId="{438F0F18-CFFC-4EBB-920E-0000D0605C68}" type="presOf" srcId="{E8213C7D-0F2B-4DAB-9FBF-94347D53B309}" destId="{02FFA969-48B7-4946-9CEA-9C3070108124}" srcOrd="0" destOrd="0" presId="urn:microsoft.com/office/officeart/2005/8/layout/vList2"/>
    <dgm:cxn modelId="{17E32055-DFCD-4D59-9BCD-25F67C5F4DF6}" srcId="{FAC9C06E-F996-4A43-BC91-13A9130E7A51}" destId="{657A694A-5EFF-41CA-85D5-3537A3EA6415}" srcOrd="2" destOrd="0" parTransId="{001EDCAA-62E9-4E0A-9B30-C347BA7D21D8}" sibTransId="{70D21C6C-E59B-48D4-8F8E-217E14238F82}"/>
    <dgm:cxn modelId="{488D420F-0995-4A9E-82C3-9ECC22B37E09}" type="presOf" srcId="{657A694A-5EFF-41CA-85D5-3537A3EA6415}" destId="{697D4BDF-2B96-4D20-A8C4-427E21773108}" srcOrd="0" destOrd="0" presId="urn:microsoft.com/office/officeart/2005/8/layout/vList2"/>
    <dgm:cxn modelId="{088EB082-5761-45DF-9A35-B94D17D5878A}" type="presParOf" srcId="{EFA63725-FBF5-47B0-AC3F-280A08BF7B07}" destId="{02FFA969-48B7-4946-9CEA-9C3070108124}" srcOrd="0" destOrd="0" presId="urn:microsoft.com/office/officeart/2005/8/layout/vList2"/>
    <dgm:cxn modelId="{75F79576-5BF6-44FC-B1EF-9C04479705B1}" type="presParOf" srcId="{EFA63725-FBF5-47B0-AC3F-280A08BF7B07}" destId="{496FC7D1-637B-427B-BD51-1FFBF78AF5A8}" srcOrd="1" destOrd="0" presId="urn:microsoft.com/office/officeart/2005/8/layout/vList2"/>
    <dgm:cxn modelId="{369A0DF1-CDE4-4861-A584-6C14A765CCD9}" type="presParOf" srcId="{EFA63725-FBF5-47B0-AC3F-280A08BF7B07}" destId="{14FE4712-B832-4D33-B2FE-CF270620995B}" srcOrd="2" destOrd="0" presId="urn:microsoft.com/office/officeart/2005/8/layout/vList2"/>
    <dgm:cxn modelId="{E0A01C2A-AFCC-492B-9094-1B230A1013BC}" type="presParOf" srcId="{EFA63725-FBF5-47B0-AC3F-280A08BF7B07}" destId="{77C575FD-C747-4AE6-9A8F-649BAFF0472D}" srcOrd="3" destOrd="0" presId="urn:microsoft.com/office/officeart/2005/8/layout/vList2"/>
    <dgm:cxn modelId="{DBAD22AE-C928-449A-9107-CEE902CDD5BE}" type="presParOf" srcId="{EFA63725-FBF5-47B0-AC3F-280A08BF7B07}" destId="{697D4BDF-2B96-4D20-A8C4-427E21773108}" srcOrd="4" destOrd="0" presId="urn:microsoft.com/office/officeart/2005/8/layout/vList2"/>
    <dgm:cxn modelId="{99A2FEC2-3CCE-426E-8ADD-DDDCF1379B20}" type="presParOf" srcId="{EFA63725-FBF5-47B0-AC3F-280A08BF7B07}" destId="{4F26F39B-334D-4293-A330-7AD700E578AD}" srcOrd="5" destOrd="0" presId="urn:microsoft.com/office/officeart/2005/8/layout/vList2"/>
    <dgm:cxn modelId="{38B48400-28DE-4B80-8253-D0322E66EC95}" type="presParOf" srcId="{EFA63725-FBF5-47B0-AC3F-280A08BF7B07}" destId="{151B6C37-E8AA-4DF2-B07B-DE48B3719A46}" srcOrd="6" destOrd="0" presId="urn:microsoft.com/office/officeart/2005/8/layout/vList2"/>
    <dgm:cxn modelId="{847BF1E2-6036-4367-BE4D-3E2D0BE8D6E5}" type="presParOf" srcId="{EFA63725-FBF5-47B0-AC3F-280A08BF7B07}" destId="{42B309B4-A7A0-459E-8B0D-A0517D17A9C3}" srcOrd="7" destOrd="0" presId="urn:microsoft.com/office/officeart/2005/8/layout/vList2"/>
    <dgm:cxn modelId="{DB67A261-104C-4927-B6E4-A9B373806246}" type="presParOf" srcId="{EFA63725-FBF5-47B0-AC3F-280A08BF7B07}" destId="{BE308410-B2EC-4494-8920-99AFEDAA5439}" srcOrd="8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4C112F-4FAC-4B60-B9BA-50F5FEE950BB}" type="doc">
      <dgm:prSet loTypeId="urn:microsoft.com/office/officeart/2005/8/layout/vList2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3BFD8AAA-8A9D-44F5-8ACA-430DA60934CE}">
      <dgm:prSet/>
      <dgm:spPr/>
      <dgm:t>
        <a:bodyPr/>
        <a:lstStyle/>
        <a:p>
          <a:pPr rtl="0"/>
          <a:r>
            <a:rPr lang="en-US" dirty="0" smtClean="0"/>
            <a:t>“Emerging research indicates that states and districts are well positioned to take a lead role in enabling, driving, supporting, and sustaining school turnaround efforts through the creation of a designated turnaround office (Mass Insight Education 2007; 2009). Whether developed at the state or district level, a turnaround office should provide concentrated and coherent resources and expertise to priority schools identified due to chronic low performance…. “</a:t>
          </a:r>
          <a:endParaRPr lang="en-US" dirty="0"/>
        </a:p>
      </dgm:t>
    </dgm:pt>
    <dgm:pt modelId="{A7C36346-FDC8-4E09-AF71-E23B88C5BB75}" type="parTrans" cxnId="{E4E1ADD9-85D7-4F41-9375-136DDDFC47F2}">
      <dgm:prSet/>
      <dgm:spPr/>
      <dgm:t>
        <a:bodyPr/>
        <a:lstStyle/>
        <a:p>
          <a:endParaRPr lang="en-US"/>
        </a:p>
      </dgm:t>
    </dgm:pt>
    <dgm:pt modelId="{9BEBFF76-71B7-493B-8E98-FD8FDC038DB2}" type="sibTrans" cxnId="{E4E1ADD9-85D7-4F41-9375-136DDDFC47F2}">
      <dgm:prSet/>
      <dgm:spPr/>
      <dgm:t>
        <a:bodyPr/>
        <a:lstStyle/>
        <a:p>
          <a:endParaRPr lang="en-US"/>
        </a:p>
      </dgm:t>
    </dgm:pt>
    <dgm:pt modelId="{521B74D4-0A48-4F4B-A4BC-4130E4D8F748}">
      <dgm:prSet/>
      <dgm:spPr/>
      <dgm:t>
        <a:bodyPr/>
        <a:lstStyle/>
        <a:p>
          <a:pPr rtl="0"/>
          <a:r>
            <a:rPr lang="en-US" dirty="0" smtClean="0"/>
            <a:t>Sample Action Principles For States Creating a State-Level Turnaround Office: </a:t>
          </a:r>
          <a:endParaRPr lang="en-US" dirty="0"/>
        </a:p>
      </dgm:t>
    </dgm:pt>
    <dgm:pt modelId="{9C693776-D083-47CF-9160-894595562606}" type="parTrans" cxnId="{05BC6E53-009B-49BC-898F-BA1D801F1C7E}">
      <dgm:prSet/>
      <dgm:spPr/>
      <dgm:t>
        <a:bodyPr/>
        <a:lstStyle/>
        <a:p>
          <a:endParaRPr lang="en-US"/>
        </a:p>
      </dgm:t>
    </dgm:pt>
    <dgm:pt modelId="{73F04431-3EDC-4C29-94BF-86615C94B1F3}" type="sibTrans" cxnId="{05BC6E53-009B-49BC-898F-BA1D801F1C7E}">
      <dgm:prSet/>
      <dgm:spPr/>
      <dgm:t>
        <a:bodyPr/>
        <a:lstStyle/>
        <a:p>
          <a:endParaRPr lang="en-US"/>
        </a:p>
      </dgm:t>
    </dgm:pt>
    <dgm:pt modelId="{FC64539C-7BA1-43C4-9E9B-ABB279E7C78E}">
      <dgm:prSet custT="1"/>
      <dgm:spPr/>
      <dgm:t>
        <a:bodyPr/>
        <a:lstStyle/>
        <a:p>
          <a:pPr rtl="0"/>
          <a:r>
            <a:rPr lang="en-US" sz="1600" dirty="0" smtClean="0"/>
            <a:t>Create a designated school turnaround office charged with directing statewide turnaround efforts.</a:t>
          </a:r>
          <a:endParaRPr lang="en-US" sz="1600" dirty="0"/>
        </a:p>
      </dgm:t>
    </dgm:pt>
    <dgm:pt modelId="{5067FF0C-78B3-432E-94F9-2B2BB3A61237}" type="parTrans" cxnId="{F266E410-02A8-44C7-B0EA-941B9E8CE46E}">
      <dgm:prSet/>
      <dgm:spPr/>
      <dgm:t>
        <a:bodyPr/>
        <a:lstStyle/>
        <a:p>
          <a:endParaRPr lang="en-US"/>
        </a:p>
      </dgm:t>
    </dgm:pt>
    <dgm:pt modelId="{A8989E54-E481-415F-8E3F-97FFDCCB19E7}" type="sibTrans" cxnId="{F266E410-02A8-44C7-B0EA-941B9E8CE46E}">
      <dgm:prSet/>
      <dgm:spPr/>
      <dgm:t>
        <a:bodyPr/>
        <a:lstStyle/>
        <a:p>
          <a:endParaRPr lang="en-US"/>
        </a:p>
      </dgm:t>
    </dgm:pt>
    <dgm:pt modelId="{C2F4ACC9-8BCD-4830-B7F0-2C1176BDAC99}">
      <dgm:prSet custT="1"/>
      <dgm:spPr/>
      <dgm:t>
        <a:bodyPr/>
        <a:lstStyle/>
        <a:p>
          <a:pPr rtl="0"/>
          <a:r>
            <a:rPr lang="en-US" sz="1600" dirty="0" smtClean="0"/>
            <a:t>Assign senior staff and required resources to direct and coordinate the state’s role in school turnaround efforts. </a:t>
          </a:r>
          <a:endParaRPr lang="en-US" sz="1600" dirty="0"/>
        </a:p>
      </dgm:t>
    </dgm:pt>
    <dgm:pt modelId="{DFE75C14-DB22-4F74-88BE-8C387EBF0E4E}" type="parTrans" cxnId="{27DDCB16-8F34-4354-A391-A0529F73E6CC}">
      <dgm:prSet/>
      <dgm:spPr/>
      <dgm:t>
        <a:bodyPr/>
        <a:lstStyle/>
        <a:p>
          <a:endParaRPr lang="en-US"/>
        </a:p>
      </dgm:t>
    </dgm:pt>
    <dgm:pt modelId="{AB756930-1AA9-4DB4-999C-913DFFF33CFA}" type="sibTrans" cxnId="{27DDCB16-8F34-4354-A391-A0529F73E6CC}">
      <dgm:prSet/>
      <dgm:spPr/>
      <dgm:t>
        <a:bodyPr/>
        <a:lstStyle/>
        <a:p>
          <a:endParaRPr lang="en-US"/>
        </a:p>
      </dgm:t>
    </dgm:pt>
    <dgm:pt modelId="{3B83E121-3026-4524-A788-F197E7690E0D}">
      <dgm:prSet custT="1"/>
      <dgm:spPr/>
      <dgm:t>
        <a:bodyPr/>
        <a:lstStyle/>
        <a:p>
          <a:pPr rtl="0"/>
          <a:r>
            <a:rPr lang="en-US" sz="1600" dirty="0" smtClean="0"/>
            <a:t>Pursue needed policy changes to give districts and schools needed freedom and flexibility to implement  their turnaround strategies. </a:t>
          </a:r>
          <a:endParaRPr lang="en-US" sz="1600" dirty="0"/>
        </a:p>
      </dgm:t>
    </dgm:pt>
    <dgm:pt modelId="{9321D531-2DFF-4D11-B5A9-2FF93A013FF7}" type="parTrans" cxnId="{F2550296-D321-4400-BFE7-99A3C1B1648B}">
      <dgm:prSet/>
      <dgm:spPr/>
      <dgm:t>
        <a:bodyPr/>
        <a:lstStyle/>
        <a:p>
          <a:endParaRPr lang="en-US"/>
        </a:p>
      </dgm:t>
    </dgm:pt>
    <dgm:pt modelId="{9784D08E-E722-417B-A5D4-75E23A7BBE4C}" type="sibTrans" cxnId="{F2550296-D321-4400-BFE7-99A3C1B1648B}">
      <dgm:prSet/>
      <dgm:spPr/>
      <dgm:t>
        <a:bodyPr/>
        <a:lstStyle/>
        <a:p>
          <a:endParaRPr lang="en-US"/>
        </a:p>
      </dgm:t>
    </dgm:pt>
    <dgm:pt modelId="{DDEB360B-C5F1-46CD-8AC0-1C2AE46C3CBA}">
      <dgm:prSet custT="1"/>
      <dgm:spPr/>
      <dgm:t>
        <a:bodyPr/>
        <a:lstStyle/>
        <a:p>
          <a:pPr rtl="0"/>
          <a:r>
            <a:rPr lang="en-US" sz="1600" dirty="0" smtClean="0"/>
            <a:t>Identify schools to receive targeted turnaround interventions. </a:t>
          </a:r>
          <a:endParaRPr lang="en-US" sz="1600" dirty="0"/>
        </a:p>
      </dgm:t>
    </dgm:pt>
    <dgm:pt modelId="{64428627-4BAC-44FA-91F8-8BB8098868D0}" type="parTrans" cxnId="{D5DF3FC7-CF63-4D0E-8E40-0A6216ABF72A}">
      <dgm:prSet/>
      <dgm:spPr/>
      <dgm:t>
        <a:bodyPr/>
        <a:lstStyle/>
        <a:p>
          <a:endParaRPr lang="en-US"/>
        </a:p>
      </dgm:t>
    </dgm:pt>
    <dgm:pt modelId="{F2A83095-FD21-4E5C-B09C-3B3BD5A8258B}" type="sibTrans" cxnId="{D5DF3FC7-CF63-4D0E-8E40-0A6216ABF72A}">
      <dgm:prSet/>
      <dgm:spPr/>
      <dgm:t>
        <a:bodyPr/>
        <a:lstStyle/>
        <a:p>
          <a:endParaRPr lang="en-US"/>
        </a:p>
      </dgm:t>
    </dgm:pt>
    <dgm:pt modelId="{CD2D3C30-4E97-4ED5-9288-72CBC909DEE9}">
      <dgm:prSet custT="1"/>
      <dgm:spPr/>
      <dgm:t>
        <a:bodyPr/>
        <a:lstStyle/>
        <a:p>
          <a:pPr rtl="0"/>
          <a:r>
            <a:rPr lang="en-US" sz="1600" dirty="0" smtClean="0"/>
            <a:t>Develop strategies related to specific turnaround options (e.g., turnaround, restart, or transformation). </a:t>
          </a:r>
          <a:endParaRPr lang="en-US" sz="1600" dirty="0"/>
        </a:p>
      </dgm:t>
    </dgm:pt>
    <dgm:pt modelId="{A9B4CA94-D543-43C1-9472-34851722C2B6}" type="parTrans" cxnId="{3C08BBDF-8363-4D36-A4EE-E460083AC93E}">
      <dgm:prSet/>
      <dgm:spPr/>
      <dgm:t>
        <a:bodyPr/>
        <a:lstStyle/>
        <a:p>
          <a:endParaRPr lang="en-US"/>
        </a:p>
      </dgm:t>
    </dgm:pt>
    <dgm:pt modelId="{340E99B6-3FC0-4337-A2CC-F5E3CE20B2B4}" type="sibTrans" cxnId="{3C08BBDF-8363-4D36-A4EE-E460083AC93E}">
      <dgm:prSet/>
      <dgm:spPr/>
      <dgm:t>
        <a:bodyPr/>
        <a:lstStyle/>
        <a:p>
          <a:endParaRPr lang="en-US"/>
        </a:p>
      </dgm:t>
    </dgm:pt>
    <dgm:pt modelId="{C6CEE6A5-5EA3-4783-A8F3-06D7CD9818A4}">
      <dgm:prSet custT="1"/>
      <dgm:spPr/>
      <dgm:t>
        <a:bodyPr/>
        <a:lstStyle/>
        <a:p>
          <a:pPr rtl="0"/>
          <a:r>
            <a:rPr lang="en-US" sz="1600" dirty="0" smtClean="0"/>
            <a:t>Devise procedures for determining which strategy to pursue at each identified school. </a:t>
          </a:r>
          <a:endParaRPr lang="en-US" sz="1600" dirty="0"/>
        </a:p>
      </dgm:t>
    </dgm:pt>
    <dgm:pt modelId="{F89E40E8-6144-47C3-B4B9-880C54A8829D}" type="parTrans" cxnId="{D4F1C277-76CB-4085-A2F7-5256389F19AC}">
      <dgm:prSet/>
      <dgm:spPr/>
      <dgm:t>
        <a:bodyPr/>
        <a:lstStyle/>
        <a:p>
          <a:endParaRPr lang="en-US"/>
        </a:p>
      </dgm:t>
    </dgm:pt>
    <dgm:pt modelId="{343AE3D2-9B99-43F8-8EA1-8E03DD0B29F2}" type="sibTrans" cxnId="{D4F1C277-76CB-4085-A2F7-5256389F19AC}">
      <dgm:prSet/>
      <dgm:spPr/>
      <dgm:t>
        <a:bodyPr/>
        <a:lstStyle/>
        <a:p>
          <a:endParaRPr lang="en-US"/>
        </a:p>
      </dgm:t>
    </dgm:pt>
    <dgm:pt modelId="{412C9D42-FE94-4442-A77C-B9FA7A11582F}" type="pres">
      <dgm:prSet presAssocID="{D44C112F-4FAC-4B60-B9BA-50F5FEE950B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37EBFC-0045-470F-B7A5-554C170913CC}" type="pres">
      <dgm:prSet presAssocID="{3BFD8AAA-8A9D-44F5-8ACA-430DA60934CE}" presName="parentText" presStyleLbl="node1" presStyleIdx="0" presStyleCnt="2" custScaleY="99749" custLinFactNeighborY="8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A720D-11C6-4EB0-B224-7CCAB212E3EF}" type="pres">
      <dgm:prSet presAssocID="{9BEBFF76-71B7-493B-8E98-FD8FDC038DB2}" presName="spacer" presStyleCnt="0"/>
      <dgm:spPr/>
      <dgm:t>
        <a:bodyPr/>
        <a:lstStyle/>
        <a:p>
          <a:endParaRPr lang="en-US"/>
        </a:p>
      </dgm:t>
    </dgm:pt>
    <dgm:pt modelId="{821FA8DE-E228-4FDE-B310-B2901646D261}" type="pres">
      <dgm:prSet presAssocID="{521B74D4-0A48-4F4B-A4BC-4130E4D8F748}" presName="parentText" presStyleLbl="node1" presStyleIdx="1" presStyleCnt="2" custScaleY="263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BA022-2294-47E0-8F9E-E3E40557E7F8}" type="pres">
      <dgm:prSet presAssocID="{521B74D4-0A48-4F4B-A4BC-4130E4D8F74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251E7F-5FE3-44E5-AE53-937154B34107}" type="presOf" srcId="{3B83E121-3026-4524-A788-F197E7690E0D}" destId="{B23BA022-2294-47E0-8F9E-E3E40557E7F8}" srcOrd="0" destOrd="2" presId="urn:microsoft.com/office/officeart/2005/8/layout/vList2"/>
    <dgm:cxn modelId="{F2550296-D321-4400-BFE7-99A3C1B1648B}" srcId="{521B74D4-0A48-4F4B-A4BC-4130E4D8F748}" destId="{3B83E121-3026-4524-A788-F197E7690E0D}" srcOrd="2" destOrd="0" parTransId="{9321D531-2DFF-4D11-B5A9-2FF93A013FF7}" sibTransId="{9784D08E-E722-417B-A5D4-75E23A7BBE4C}"/>
    <dgm:cxn modelId="{D5DF3FC7-CF63-4D0E-8E40-0A6216ABF72A}" srcId="{521B74D4-0A48-4F4B-A4BC-4130E4D8F748}" destId="{DDEB360B-C5F1-46CD-8AC0-1C2AE46C3CBA}" srcOrd="3" destOrd="0" parTransId="{64428627-4BAC-44FA-91F8-8BB8098868D0}" sibTransId="{F2A83095-FD21-4E5C-B09C-3B3BD5A8258B}"/>
    <dgm:cxn modelId="{9B0B1954-30DC-4528-AACE-28497EA7EDFE}" type="presOf" srcId="{DDEB360B-C5F1-46CD-8AC0-1C2AE46C3CBA}" destId="{B23BA022-2294-47E0-8F9E-E3E40557E7F8}" srcOrd="0" destOrd="3" presId="urn:microsoft.com/office/officeart/2005/8/layout/vList2"/>
    <dgm:cxn modelId="{8F212A2E-9044-47BF-A305-A394C7DDF07F}" type="presOf" srcId="{CD2D3C30-4E97-4ED5-9288-72CBC909DEE9}" destId="{B23BA022-2294-47E0-8F9E-E3E40557E7F8}" srcOrd="0" destOrd="4" presId="urn:microsoft.com/office/officeart/2005/8/layout/vList2"/>
    <dgm:cxn modelId="{69EA8998-26C5-4480-B520-0F3AFA4FDCF7}" type="presOf" srcId="{C2F4ACC9-8BCD-4830-B7F0-2C1176BDAC99}" destId="{B23BA022-2294-47E0-8F9E-E3E40557E7F8}" srcOrd="0" destOrd="1" presId="urn:microsoft.com/office/officeart/2005/8/layout/vList2"/>
    <dgm:cxn modelId="{05BC6E53-009B-49BC-898F-BA1D801F1C7E}" srcId="{D44C112F-4FAC-4B60-B9BA-50F5FEE950BB}" destId="{521B74D4-0A48-4F4B-A4BC-4130E4D8F748}" srcOrd="1" destOrd="0" parTransId="{9C693776-D083-47CF-9160-894595562606}" sibTransId="{73F04431-3EDC-4C29-94BF-86615C94B1F3}"/>
    <dgm:cxn modelId="{E7E72209-2091-4577-8ED2-C55265B90A91}" type="presOf" srcId="{FC64539C-7BA1-43C4-9E9B-ABB279E7C78E}" destId="{B23BA022-2294-47E0-8F9E-E3E40557E7F8}" srcOrd="0" destOrd="0" presId="urn:microsoft.com/office/officeart/2005/8/layout/vList2"/>
    <dgm:cxn modelId="{F266E410-02A8-44C7-B0EA-941B9E8CE46E}" srcId="{521B74D4-0A48-4F4B-A4BC-4130E4D8F748}" destId="{FC64539C-7BA1-43C4-9E9B-ABB279E7C78E}" srcOrd="0" destOrd="0" parTransId="{5067FF0C-78B3-432E-94F9-2B2BB3A61237}" sibTransId="{A8989E54-E481-415F-8E3F-97FFDCCB19E7}"/>
    <dgm:cxn modelId="{B84C10CA-002E-44DF-9F55-36253389A0DC}" type="presOf" srcId="{521B74D4-0A48-4F4B-A4BC-4130E4D8F748}" destId="{821FA8DE-E228-4FDE-B310-B2901646D261}" srcOrd="0" destOrd="0" presId="urn:microsoft.com/office/officeart/2005/8/layout/vList2"/>
    <dgm:cxn modelId="{C633DE4B-D743-4FA1-98D7-98756CE54ED4}" type="presOf" srcId="{C6CEE6A5-5EA3-4783-A8F3-06D7CD9818A4}" destId="{B23BA022-2294-47E0-8F9E-E3E40557E7F8}" srcOrd="0" destOrd="5" presId="urn:microsoft.com/office/officeart/2005/8/layout/vList2"/>
    <dgm:cxn modelId="{D4F1C277-76CB-4085-A2F7-5256389F19AC}" srcId="{521B74D4-0A48-4F4B-A4BC-4130E4D8F748}" destId="{C6CEE6A5-5EA3-4783-A8F3-06D7CD9818A4}" srcOrd="5" destOrd="0" parTransId="{F89E40E8-6144-47C3-B4B9-880C54A8829D}" sibTransId="{343AE3D2-9B99-43F8-8EA1-8E03DD0B29F2}"/>
    <dgm:cxn modelId="{3C08BBDF-8363-4D36-A4EE-E460083AC93E}" srcId="{521B74D4-0A48-4F4B-A4BC-4130E4D8F748}" destId="{CD2D3C30-4E97-4ED5-9288-72CBC909DEE9}" srcOrd="4" destOrd="0" parTransId="{A9B4CA94-D543-43C1-9472-34851722C2B6}" sibTransId="{340E99B6-3FC0-4337-A2CC-F5E3CE20B2B4}"/>
    <dgm:cxn modelId="{27DDCB16-8F34-4354-A391-A0529F73E6CC}" srcId="{521B74D4-0A48-4F4B-A4BC-4130E4D8F748}" destId="{C2F4ACC9-8BCD-4830-B7F0-2C1176BDAC99}" srcOrd="1" destOrd="0" parTransId="{DFE75C14-DB22-4F74-88BE-8C387EBF0E4E}" sibTransId="{AB756930-1AA9-4DB4-999C-913DFFF33CFA}"/>
    <dgm:cxn modelId="{D8BEAC4D-1F60-4C3F-8706-DDA586820D78}" type="presOf" srcId="{D44C112F-4FAC-4B60-B9BA-50F5FEE950BB}" destId="{412C9D42-FE94-4442-A77C-B9FA7A11582F}" srcOrd="0" destOrd="0" presId="urn:microsoft.com/office/officeart/2005/8/layout/vList2"/>
    <dgm:cxn modelId="{E4E1ADD9-85D7-4F41-9375-136DDDFC47F2}" srcId="{D44C112F-4FAC-4B60-B9BA-50F5FEE950BB}" destId="{3BFD8AAA-8A9D-44F5-8ACA-430DA60934CE}" srcOrd="0" destOrd="0" parTransId="{A7C36346-FDC8-4E09-AF71-E23B88C5BB75}" sibTransId="{9BEBFF76-71B7-493B-8E98-FD8FDC038DB2}"/>
    <dgm:cxn modelId="{2E258292-9449-4223-944F-6D6BFF9A4596}" type="presOf" srcId="{3BFD8AAA-8A9D-44F5-8ACA-430DA60934CE}" destId="{3737EBFC-0045-470F-B7A5-554C170913CC}" srcOrd="0" destOrd="0" presId="urn:microsoft.com/office/officeart/2005/8/layout/vList2"/>
    <dgm:cxn modelId="{9F527DFA-1DB5-4B0E-9B26-E6CAA2C7919C}" type="presParOf" srcId="{412C9D42-FE94-4442-A77C-B9FA7A11582F}" destId="{3737EBFC-0045-470F-B7A5-554C170913CC}" srcOrd="0" destOrd="0" presId="urn:microsoft.com/office/officeart/2005/8/layout/vList2"/>
    <dgm:cxn modelId="{0FA35C6D-EFF6-416B-A407-36333FFAC73A}" type="presParOf" srcId="{412C9D42-FE94-4442-A77C-B9FA7A11582F}" destId="{A4BA720D-11C6-4EB0-B224-7CCAB212E3EF}" srcOrd="1" destOrd="0" presId="urn:microsoft.com/office/officeart/2005/8/layout/vList2"/>
    <dgm:cxn modelId="{1138E03A-531E-468F-B0C9-00C010463E4B}" type="presParOf" srcId="{412C9D42-FE94-4442-A77C-B9FA7A11582F}" destId="{821FA8DE-E228-4FDE-B310-B2901646D261}" srcOrd="2" destOrd="0" presId="urn:microsoft.com/office/officeart/2005/8/layout/vList2"/>
    <dgm:cxn modelId="{125EA544-A457-49A5-AF6B-8A29CC5171EC}" type="presParOf" srcId="{412C9D42-FE94-4442-A77C-B9FA7A11582F}" destId="{B23BA022-2294-47E0-8F9E-E3E40557E7F8}" srcOrd="3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13A6EC-B763-4098-A847-0D4241D4D3F6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n-US"/>
        </a:p>
      </dgm:t>
    </dgm:pt>
    <dgm:pt modelId="{384D7437-8590-441D-883D-03101794850E}">
      <dgm:prSet/>
      <dgm:spPr/>
      <dgm:t>
        <a:bodyPr/>
        <a:lstStyle/>
        <a:p>
          <a:pPr rtl="0"/>
          <a:r>
            <a:rPr lang="en-US" dirty="0" smtClean="0"/>
            <a:t>What are your statewide school improvement priorities?</a:t>
          </a:r>
          <a:endParaRPr lang="en-US" dirty="0"/>
        </a:p>
      </dgm:t>
    </dgm:pt>
    <dgm:pt modelId="{F5C7A2A4-23C2-415B-919C-ED76F13F30A3}" type="parTrans" cxnId="{B11B68F8-0897-4C17-98CD-13D971499485}">
      <dgm:prSet/>
      <dgm:spPr/>
      <dgm:t>
        <a:bodyPr/>
        <a:lstStyle/>
        <a:p>
          <a:endParaRPr lang="en-US"/>
        </a:p>
      </dgm:t>
    </dgm:pt>
    <dgm:pt modelId="{40638C0D-2496-445E-8B51-7C3EB4E95BA9}" type="sibTrans" cxnId="{B11B68F8-0897-4C17-98CD-13D971499485}">
      <dgm:prSet/>
      <dgm:spPr/>
      <dgm:t>
        <a:bodyPr/>
        <a:lstStyle/>
        <a:p>
          <a:endParaRPr lang="en-US"/>
        </a:p>
      </dgm:t>
    </dgm:pt>
    <dgm:pt modelId="{B0482E2D-5BB4-4052-AFBD-15CC5E02043C}">
      <dgm:prSet/>
      <dgm:spPr/>
      <dgm:t>
        <a:bodyPr/>
        <a:lstStyle/>
        <a:p>
          <a:pPr rtl="0"/>
          <a:r>
            <a:rPr lang="en-US" dirty="0" smtClean="0"/>
            <a:t>Does allocation of time, people and money reflect priorities?</a:t>
          </a:r>
          <a:endParaRPr lang="en-US" dirty="0"/>
        </a:p>
      </dgm:t>
    </dgm:pt>
    <dgm:pt modelId="{7C6FEA22-00DA-4C57-A491-777842CB5A2C}" type="parTrans" cxnId="{4EA049A5-62D9-44CA-8943-8B12EE7E1EC1}">
      <dgm:prSet/>
      <dgm:spPr/>
      <dgm:t>
        <a:bodyPr/>
        <a:lstStyle/>
        <a:p>
          <a:endParaRPr lang="en-US"/>
        </a:p>
      </dgm:t>
    </dgm:pt>
    <dgm:pt modelId="{BE9D75E6-B9A5-493E-A19B-BB9F707EA3BF}" type="sibTrans" cxnId="{4EA049A5-62D9-44CA-8943-8B12EE7E1EC1}">
      <dgm:prSet/>
      <dgm:spPr/>
      <dgm:t>
        <a:bodyPr/>
        <a:lstStyle/>
        <a:p>
          <a:endParaRPr lang="en-US"/>
        </a:p>
      </dgm:t>
    </dgm:pt>
    <dgm:pt modelId="{41FD0D90-40E8-4F64-B7B3-669A590FFD28}">
      <dgm:prSet/>
      <dgm:spPr/>
      <dgm:t>
        <a:bodyPr/>
        <a:lstStyle/>
        <a:p>
          <a:pPr rtl="0"/>
          <a:r>
            <a:rPr lang="en-US" dirty="0" smtClean="0"/>
            <a:t>Redirect allocations that don’t support priorities</a:t>
          </a:r>
          <a:endParaRPr lang="en-US" dirty="0"/>
        </a:p>
      </dgm:t>
    </dgm:pt>
    <dgm:pt modelId="{52633BAF-5213-46A0-9540-F265E5478B86}" type="parTrans" cxnId="{823C2CE3-1F65-499E-BD33-2A4CCFD26FB7}">
      <dgm:prSet/>
      <dgm:spPr/>
      <dgm:t>
        <a:bodyPr/>
        <a:lstStyle/>
        <a:p>
          <a:endParaRPr lang="en-US"/>
        </a:p>
      </dgm:t>
    </dgm:pt>
    <dgm:pt modelId="{D47F1743-B9C4-44E8-A25D-048D369EDBF5}" type="sibTrans" cxnId="{823C2CE3-1F65-499E-BD33-2A4CCFD26FB7}">
      <dgm:prSet/>
      <dgm:spPr/>
      <dgm:t>
        <a:bodyPr/>
        <a:lstStyle/>
        <a:p>
          <a:endParaRPr lang="en-US"/>
        </a:p>
      </dgm:t>
    </dgm:pt>
    <dgm:pt modelId="{13D4720A-D66D-46C3-AC42-A82F1A1276C2}">
      <dgm:prSet/>
      <dgm:spPr/>
      <dgm:t>
        <a:bodyPr/>
        <a:lstStyle/>
        <a:p>
          <a:pPr rtl="0"/>
          <a:r>
            <a:rPr lang="en-US" dirty="0" smtClean="0"/>
            <a:t>School improvement efforts are not a one time initiative but rather, a core responsibility of states, districts and schools</a:t>
          </a:r>
          <a:endParaRPr lang="en-US" dirty="0"/>
        </a:p>
      </dgm:t>
    </dgm:pt>
    <dgm:pt modelId="{9E11B170-4557-49FD-9261-99CD675E7514}" type="parTrans" cxnId="{CFF8BDE1-4193-4944-9D02-66D010256230}">
      <dgm:prSet/>
      <dgm:spPr/>
      <dgm:t>
        <a:bodyPr/>
        <a:lstStyle/>
        <a:p>
          <a:endParaRPr lang="en-US"/>
        </a:p>
      </dgm:t>
    </dgm:pt>
    <dgm:pt modelId="{A5F3326D-681C-4672-A723-2D73F0B71D4C}" type="sibTrans" cxnId="{CFF8BDE1-4193-4944-9D02-66D010256230}">
      <dgm:prSet/>
      <dgm:spPr/>
      <dgm:t>
        <a:bodyPr/>
        <a:lstStyle/>
        <a:p>
          <a:endParaRPr lang="en-US"/>
        </a:p>
      </dgm:t>
    </dgm:pt>
    <dgm:pt modelId="{A38BB5D5-4CEA-415A-AE68-89E65C7130AD}">
      <dgm:prSet/>
      <dgm:spPr/>
      <dgm:t>
        <a:bodyPr/>
        <a:lstStyle/>
        <a:p>
          <a:pPr rtl="0"/>
          <a:r>
            <a:rPr lang="en-US" dirty="0" smtClean="0"/>
            <a:t>SIGs should not be layered upon existing efforts but rather, drive a reconfiguration of core state, district, and school resource allocations and operations</a:t>
          </a:r>
          <a:endParaRPr lang="en-US" dirty="0"/>
        </a:p>
      </dgm:t>
    </dgm:pt>
    <dgm:pt modelId="{A664FE1A-76B1-472F-9B0F-68F031BC536C}" type="parTrans" cxnId="{417F3F5B-AD3D-4CB8-82C7-4DE3A2A84C7A}">
      <dgm:prSet/>
      <dgm:spPr/>
      <dgm:t>
        <a:bodyPr/>
        <a:lstStyle/>
        <a:p>
          <a:endParaRPr lang="en-US"/>
        </a:p>
      </dgm:t>
    </dgm:pt>
    <dgm:pt modelId="{014C55A6-73EE-4546-B806-04182D61A9B8}" type="sibTrans" cxnId="{417F3F5B-AD3D-4CB8-82C7-4DE3A2A84C7A}">
      <dgm:prSet/>
      <dgm:spPr/>
      <dgm:t>
        <a:bodyPr/>
        <a:lstStyle/>
        <a:p>
          <a:endParaRPr lang="en-US"/>
        </a:p>
      </dgm:t>
    </dgm:pt>
    <dgm:pt modelId="{0FF73939-ADEA-4378-89C2-2D2B9CC06019}">
      <dgm:prSet/>
      <dgm:spPr/>
      <dgm:t>
        <a:bodyPr/>
        <a:lstStyle/>
        <a:p>
          <a:pPr rtl="0"/>
          <a:r>
            <a:rPr lang="en-US" dirty="0" smtClean="0"/>
            <a:t>School improvement models will require cultivation of talent pipeline (principals and staff)</a:t>
          </a:r>
          <a:endParaRPr lang="en-US" dirty="0"/>
        </a:p>
      </dgm:t>
    </dgm:pt>
    <dgm:pt modelId="{D4E3D4DF-C13E-422F-9365-CE632930E756}" type="parTrans" cxnId="{97BEE0F0-F73E-4BF3-A9B6-9DE72A108AC7}">
      <dgm:prSet/>
      <dgm:spPr/>
      <dgm:t>
        <a:bodyPr/>
        <a:lstStyle/>
        <a:p>
          <a:endParaRPr lang="en-US"/>
        </a:p>
      </dgm:t>
    </dgm:pt>
    <dgm:pt modelId="{B15DADE9-B0ED-411C-8189-3A2C542610A7}" type="sibTrans" cxnId="{97BEE0F0-F73E-4BF3-A9B6-9DE72A108AC7}">
      <dgm:prSet/>
      <dgm:spPr/>
      <dgm:t>
        <a:bodyPr/>
        <a:lstStyle/>
        <a:p>
          <a:endParaRPr lang="en-US"/>
        </a:p>
      </dgm:t>
    </dgm:pt>
    <dgm:pt modelId="{4875E212-9361-46E3-BAFA-0EA6F39FE9BE}" type="pres">
      <dgm:prSet presAssocID="{EB13A6EC-B763-4098-A847-0D4241D4D3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584BEA-04D4-4EE6-90D2-FE0EC1301E21}" type="pres">
      <dgm:prSet presAssocID="{384D7437-8590-441D-883D-03101794850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9B45C-6965-4F2F-B449-083CE7748901}" type="pres">
      <dgm:prSet presAssocID="{40638C0D-2496-445E-8B51-7C3EB4E95BA9}" presName="spacer" presStyleCnt="0"/>
      <dgm:spPr/>
      <dgm:t>
        <a:bodyPr/>
        <a:lstStyle/>
        <a:p>
          <a:endParaRPr lang="en-US"/>
        </a:p>
      </dgm:t>
    </dgm:pt>
    <dgm:pt modelId="{BF4214EC-E832-46B3-AF2A-F6DD7AEC364F}" type="pres">
      <dgm:prSet presAssocID="{B0482E2D-5BB4-4052-AFBD-15CC5E02043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92A04-8D4C-4995-90E2-06557328EEBE}" type="pres">
      <dgm:prSet presAssocID="{BE9D75E6-B9A5-493E-A19B-BB9F707EA3BF}" presName="spacer" presStyleCnt="0"/>
      <dgm:spPr/>
      <dgm:t>
        <a:bodyPr/>
        <a:lstStyle/>
        <a:p>
          <a:endParaRPr lang="en-US"/>
        </a:p>
      </dgm:t>
    </dgm:pt>
    <dgm:pt modelId="{77F06148-ECFC-4F8C-923E-8ACB5388274E}" type="pres">
      <dgm:prSet presAssocID="{41FD0D90-40E8-4F64-B7B3-669A590FFD2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00881-27A4-4177-9955-C2CA0A4BF69A}" type="pres">
      <dgm:prSet presAssocID="{D47F1743-B9C4-44E8-A25D-048D369EDBF5}" presName="spacer" presStyleCnt="0"/>
      <dgm:spPr/>
      <dgm:t>
        <a:bodyPr/>
        <a:lstStyle/>
        <a:p>
          <a:endParaRPr lang="en-US"/>
        </a:p>
      </dgm:t>
    </dgm:pt>
    <dgm:pt modelId="{A5020BC2-48AA-4AB9-AB56-EE9302F121CA}" type="pres">
      <dgm:prSet presAssocID="{13D4720A-D66D-46C3-AC42-A82F1A1276C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DE63D-4209-4E1C-9669-F31A5163162F}" type="pres">
      <dgm:prSet presAssocID="{A5F3326D-681C-4672-A723-2D73F0B71D4C}" presName="spacer" presStyleCnt="0"/>
      <dgm:spPr/>
      <dgm:t>
        <a:bodyPr/>
        <a:lstStyle/>
        <a:p>
          <a:endParaRPr lang="en-US"/>
        </a:p>
      </dgm:t>
    </dgm:pt>
    <dgm:pt modelId="{490DDDEC-001C-40E2-AA9D-B58D8EE52B6E}" type="pres">
      <dgm:prSet presAssocID="{A38BB5D5-4CEA-415A-AE68-89E65C7130A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CB0B6-94BD-4B33-86CD-06522A5882AB}" type="pres">
      <dgm:prSet presAssocID="{014C55A6-73EE-4546-B806-04182D61A9B8}" presName="spacer" presStyleCnt="0"/>
      <dgm:spPr/>
      <dgm:t>
        <a:bodyPr/>
        <a:lstStyle/>
        <a:p>
          <a:endParaRPr lang="en-US"/>
        </a:p>
      </dgm:t>
    </dgm:pt>
    <dgm:pt modelId="{74B9E87D-B6B5-4AD1-80CF-03293737597C}" type="pres">
      <dgm:prSet presAssocID="{0FF73939-ADEA-4378-89C2-2D2B9CC06019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4171AA-2CE6-429B-90E8-C9C7CCBFE894}" type="presOf" srcId="{A38BB5D5-4CEA-415A-AE68-89E65C7130AD}" destId="{490DDDEC-001C-40E2-AA9D-B58D8EE52B6E}" srcOrd="0" destOrd="0" presId="urn:microsoft.com/office/officeart/2005/8/layout/vList2"/>
    <dgm:cxn modelId="{417F3F5B-AD3D-4CB8-82C7-4DE3A2A84C7A}" srcId="{EB13A6EC-B763-4098-A847-0D4241D4D3F6}" destId="{A38BB5D5-4CEA-415A-AE68-89E65C7130AD}" srcOrd="4" destOrd="0" parTransId="{A664FE1A-76B1-472F-9B0F-68F031BC536C}" sibTransId="{014C55A6-73EE-4546-B806-04182D61A9B8}"/>
    <dgm:cxn modelId="{97BEE0F0-F73E-4BF3-A9B6-9DE72A108AC7}" srcId="{EB13A6EC-B763-4098-A847-0D4241D4D3F6}" destId="{0FF73939-ADEA-4378-89C2-2D2B9CC06019}" srcOrd="5" destOrd="0" parTransId="{D4E3D4DF-C13E-422F-9365-CE632930E756}" sibTransId="{B15DADE9-B0ED-411C-8189-3A2C542610A7}"/>
    <dgm:cxn modelId="{2C8A4E7F-CE33-4E6E-B5D6-627FAC3E5E16}" type="presOf" srcId="{B0482E2D-5BB4-4052-AFBD-15CC5E02043C}" destId="{BF4214EC-E832-46B3-AF2A-F6DD7AEC364F}" srcOrd="0" destOrd="0" presId="urn:microsoft.com/office/officeart/2005/8/layout/vList2"/>
    <dgm:cxn modelId="{FB5A3834-22ED-408B-B707-11D6D3091D90}" type="presOf" srcId="{384D7437-8590-441D-883D-03101794850E}" destId="{88584BEA-04D4-4EE6-90D2-FE0EC1301E21}" srcOrd="0" destOrd="0" presId="urn:microsoft.com/office/officeart/2005/8/layout/vList2"/>
    <dgm:cxn modelId="{CFF8BDE1-4193-4944-9D02-66D010256230}" srcId="{EB13A6EC-B763-4098-A847-0D4241D4D3F6}" destId="{13D4720A-D66D-46C3-AC42-A82F1A1276C2}" srcOrd="3" destOrd="0" parTransId="{9E11B170-4557-49FD-9261-99CD675E7514}" sibTransId="{A5F3326D-681C-4672-A723-2D73F0B71D4C}"/>
    <dgm:cxn modelId="{6AD75069-C8D7-4E52-BA02-E83EC83F1AB8}" type="presOf" srcId="{EB13A6EC-B763-4098-A847-0D4241D4D3F6}" destId="{4875E212-9361-46E3-BAFA-0EA6F39FE9BE}" srcOrd="0" destOrd="0" presId="urn:microsoft.com/office/officeart/2005/8/layout/vList2"/>
    <dgm:cxn modelId="{5EB041B6-B027-45FC-B30C-B41DC7F0B2D1}" type="presOf" srcId="{13D4720A-D66D-46C3-AC42-A82F1A1276C2}" destId="{A5020BC2-48AA-4AB9-AB56-EE9302F121CA}" srcOrd="0" destOrd="0" presId="urn:microsoft.com/office/officeart/2005/8/layout/vList2"/>
    <dgm:cxn modelId="{823C2CE3-1F65-499E-BD33-2A4CCFD26FB7}" srcId="{EB13A6EC-B763-4098-A847-0D4241D4D3F6}" destId="{41FD0D90-40E8-4F64-B7B3-669A590FFD28}" srcOrd="2" destOrd="0" parTransId="{52633BAF-5213-46A0-9540-F265E5478B86}" sibTransId="{D47F1743-B9C4-44E8-A25D-048D369EDBF5}"/>
    <dgm:cxn modelId="{B11B68F8-0897-4C17-98CD-13D971499485}" srcId="{EB13A6EC-B763-4098-A847-0D4241D4D3F6}" destId="{384D7437-8590-441D-883D-03101794850E}" srcOrd="0" destOrd="0" parTransId="{F5C7A2A4-23C2-415B-919C-ED76F13F30A3}" sibTransId="{40638C0D-2496-445E-8B51-7C3EB4E95BA9}"/>
    <dgm:cxn modelId="{51D851C4-FC0C-4904-B957-F30575D902A1}" type="presOf" srcId="{41FD0D90-40E8-4F64-B7B3-669A590FFD28}" destId="{77F06148-ECFC-4F8C-923E-8ACB5388274E}" srcOrd="0" destOrd="0" presId="urn:microsoft.com/office/officeart/2005/8/layout/vList2"/>
    <dgm:cxn modelId="{4EA049A5-62D9-44CA-8943-8B12EE7E1EC1}" srcId="{EB13A6EC-B763-4098-A847-0D4241D4D3F6}" destId="{B0482E2D-5BB4-4052-AFBD-15CC5E02043C}" srcOrd="1" destOrd="0" parTransId="{7C6FEA22-00DA-4C57-A491-777842CB5A2C}" sibTransId="{BE9D75E6-B9A5-493E-A19B-BB9F707EA3BF}"/>
    <dgm:cxn modelId="{2CE4E6A1-E75F-49D2-9E73-3B565FA336F5}" type="presOf" srcId="{0FF73939-ADEA-4378-89C2-2D2B9CC06019}" destId="{74B9E87D-B6B5-4AD1-80CF-03293737597C}" srcOrd="0" destOrd="0" presId="urn:microsoft.com/office/officeart/2005/8/layout/vList2"/>
    <dgm:cxn modelId="{AF60BCDA-F7B8-4827-BAE7-C053F680B64F}" type="presParOf" srcId="{4875E212-9361-46E3-BAFA-0EA6F39FE9BE}" destId="{88584BEA-04D4-4EE6-90D2-FE0EC1301E21}" srcOrd="0" destOrd="0" presId="urn:microsoft.com/office/officeart/2005/8/layout/vList2"/>
    <dgm:cxn modelId="{CCCF2604-D7FF-4ACD-9B21-CC7F184569D0}" type="presParOf" srcId="{4875E212-9361-46E3-BAFA-0EA6F39FE9BE}" destId="{B109B45C-6965-4F2F-B449-083CE7748901}" srcOrd="1" destOrd="0" presId="urn:microsoft.com/office/officeart/2005/8/layout/vList2"/>
    <dgm:cxn modelId="{E2FF5D95-25DF-4292-BA75-8F318AFE8B7F}" type="presParOf" srcId="{4875E212-9361-46E3-BAFA-0EA6F39FE9BE}" destId="{BF4214EC-E832-46B3-AF2A-F6DD7AEC364F}" srcOrd="2" destOrd="0" presId="urn:microsoft.com/office/officeart/2005/8/layout/vList2"/>
    <dgm:cxn modelId="{3605F2ED-1E4F-419B-B6AA-DE8377EC414E}" type="presParOf" srcId="{4875E212-9361-46E3-BAFA-0EA6F39FE9BE}" destId="{DE092A04-8D4C-4995-90E2-06557328EEBE}" srcOrd="3" destOrd="0" presId="urn:microsoft.com/office/officeart/2005/8/layout/vList2"/>
    <dgm:cxn modelId="{53C14DB3-C387-4170-A1BE-EE50DDC02257}" type="presParOf" srcId="{4875E212-9361-46E3-BAFA-0EA6F39FE9BE}" destId="{77F06148-ECFC-4F8C-923E-8ACB5388274E}" srcOrd="4" destOrd="0" presId="urn:microsoft.com/office/officeart/2005/8/layout/vList2"/>
    <dgm:cxn modelId="{E26DBC46-D27E-453F-AEA7-6707F64474B0}" type="presParOf" srcId="{4875E212-9361-46E3-BAFA-0EA6F39FE9BE}" destId="{79100881-27A4-4177-9955-C2CA0A4BF69A}" srcOrd="5" destOrd="0" presId="urn:microsoft.com/office/officeart/2005/8/layout/vList2"/>
    <dgm:cxn modelId="{F53D5306-1622-4FD5-B4E6-79FE28378678}" type="presParOf" srcId="{4875E212-9361-46E3-BAFA-0EA6F39FE9BE}" destId="{A5020BC2-48AA-4AB9-AB56-EE9302F121CA}" srcOrd="6" destOrd="0" presId="urn:microsoft.com/office/officeart/2005/8/layout/vList2"/>
    <dgm:cxn modelId="{6EFDF171-6734-4AE4-B796-9CC38AB83DF4}" type="presParOf" srcId="{4875E212-9361-46E3-BAFA-0EA6F39FE9BE}" destId="{B23DE63D-4209-4E1C-9669-F31A5163162F}" srcOrd="7" destOrd="0" presId="urn:microsoft.com/office/officeart/2005/8/layout/vList2"/>
    <dgm:cxn modelId="{91CFDA80-2137-48D4-B713-E0CC6E367130}" type="presParOf" srcId="{4875E212-9361-46E3-BAFA-0EA6F39FE9BE}" destId="{490DDDEC-001C-40E2-AA9D-B58D8EE52B6E}" srcOrd="8" destOrd="0" presId="urn:microsoft.com/office/officeart/2005/8/layout/vList2"/>
    <dgm:cxn modelId="{7921AC12-3EB5-4E2B-A7B5-A47D751BDEC0}" type="presParOf" srcId="{4875E212-9361-46E3-BAFA-0EA6F39FE9BE}" destId="{2FACB0B6-94BD-4B33-86CD-06522A5882AB}" srcOrd="9" destOrd="0" presId="urn:microsoft.com/office/officeart/2005/8/layout/vList2"/>
    <dgm:cxn modelId="{15661EEF-F3AB-49BB-9B00-674C4BA7CC9E}" type="presParOf" srcId="{4875E212-9361-46E3-BAFA-0EA6F39FE9BE}" destId="{74B9E87D-B6B5-4AD1-80CF-03293737597C}" srcOrd="10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41F571-D52B-48FA-8D5F-FD3986387ADC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54F66A73-9182-4C46-ACF1-82FDA923B7AB}">
      <dgm:prSet custT="1"/>
      <dgm:spPr/>
      <dgm:t>
        <a:bodyPr/>
        <a:lstStyle/>
        <a:p>
          <a:pPr rtl="0"/>
          <a:r>
            <a:rPr lang="en-US" sz="1800" dirty="0" smtClean="0"/>
            <a:t>Overarching goal is to initiate substantive change where prior efforts have failed; adults and systems required to engage in real, as opposed to symbolic or compliance-based, change. </a:t>
          </a:r>
          <a:endParaRPr lang="en-US" sz="1800" dirty="0"/>
        </a:p>
      </dgm:t>
    </dgm:pt>
    <dgm:pt modelId="{0381A1DC-B2F4-48F5-921D-296346725ECC}" type="parTrans" cxnId="{93642CE1-8288-4922-8620-1032C38CB34A}">
      <dgm:prSet/>
      <dgm:spPr/>
      <dgm:t>
        <a:bodyPr/>
        <a:lstStyle/>
        <a:p>
          <a:endParaRPr lang="en-US" sz="1800"/>
        </a:p>
      </dgm:t>
    </dgm:pt>
    <dgm:pt modelId="{2C8F5022-6515-4817-A063-CE7E55F634FA}" type="sibTrans" cxnId="{93642CE1-8288-4922-8620-1032C38CB34A}">
      <dgm:prSet/>
      <dgm:spPr/>
      <dgm:t>
        <a:bodyPr/>
        <a:lstStyle/>
        <a:p>
          <a:endParaRPr lang="en-US" sz="1800"/>
        </a:p>
      </dgm:t>
    </dgm:pt>
    <dgm:pt modelId="{EA76CA90-C017-489A-BF4E-AE84B3FFAF4C}">
      <dgm:prSet custT="1"/>
      <dgm:spPr/>
      <dgm:t>
        <a:bodyPr/>
        <a:lstStyle/>
        <a:p>
          <a:pPr rtl="0"/>
          <a:r>
            <a:rPr lang="en-US" sz="1800" dirty="0" smtClean="0"/>
            <a:t>Incremental change inadequate given high costs of low performance</a:t>
          </a:r>
          <a:endParaRPr lang="en-US" sz="1800" dirty="0"/>
        </a:p>
      </dgm:t>
    </dgm:pt>
    <dgm:pt modelId="{BD28718B-8018-48CA-A06E-86CFEA9B6C12}" type="parTrans" cxnId="{A9A7EA75-BC9D-47EE-B3AE-368C1FAEADA5}">
      <dgm:prSet/>
      <dgm:spPr/>
      <dgm:t>
        <a:bodyPr/>
        <a:lstStyle/>
        <a:p>
          <a:endParaRPr lang="en-US"/>
        </a:p>
      </dgm:t>
    </dgm:pt>
    <dgm:pt modelId="{D079E1AC-0A89-42AC-A025-D8E5341249CB}" type="sibTrans" cxnId="{A9A7EA75-BC9D-47EE-B3AE-368C1FAEADA5}">
      <dgm:prSet/>
      <dgm:spPr/>
      <dgm:t>
        <a:bodyPr/>
        <a:lstStyle/>
        <a:p>
          <a:endParaRPr lang="en-US"/>
        </a:p>
      </dgm:t>
    </dgm:pt>
    <dgm:pt modelId="{DBD94A1B-F32C-4972-BF42-076D9DAEE59D}">
      <dgm:prSet custT="1"/>
      <dgm:spPr/>
      <dgm:t>
        <a:bodyPr/>
        <a:lstStyle/>
        <a:p>
          <a:pPr rtl="0"/>
          <a:r>
            <a:rPr lang="en-US" sz="1800" dirty="0" smtClean="0"/>
            <a:t>Data central to identification, intervention and continuous improvement</a:t>
          </a:r>
          <a:endParaRPr lang="en-US" sz="1800" dirty="0"/>
        </a:p>
      </dgm:t>
    </dgm:pt>
    <dgm:pt modelId="{9E315945-FAA5-4CFC-8983-E12423CE1E2A}" type="parTrans" cxnId="{1CFDCC99-5CDF-4BAB-AF80-028D84CF8B67}">
      <dgm:prSet/>
      <dgm:spPr/>
      <dgm:t>
        <a:bodyPr/>
        <a:lstStyle/>
        <a:p>
          <a:endParaRPr lang="en-US"/>
        </a:p>
      </dgm:t>
    </dgm:pt>
    <dgm:pt modelId="{BDC2CB8B-D288-48A7-986D-9423F91BBF99}" type="sibTrans" cxnId="{1CFDCC99-5CDF-4BAB-AF80-028D84CF8B67}">
      <dgm:prSet/>
      <dgm:spPr/>
      <dgm:t>
        <a:bodyPr/>
        <a:lstStyle/>
        <a:p>
          <a:endParaRPr lang="en-US"/>
        </a:p>
      </dgm:t>
    </dgm:pt>
    <dgm:pt modelId="{1ACD361D-D1CD-4A6F-BAE1-1920491A64CB}">
      <dgm:prSet custT="1"/>
      <dgm:spPr/>
      <dgm:t>
        <a:bodyPr/>
        <a:lstStyle/>
        <a:p>
          <a:pPr rtl="0"/>
          <a:r>
            <a:rPr lang="en-US" sz="1800" dirty="0" smtClean="0"/>
            <a:t>Tiered approach developed to ensure focus on “persistently lowest-achieving.”</a:t>
          </a:r>
          <a:endParaRPr lang="en-US" sz="1800" dirty="0"/>
        </a:p>
      </dgm:t>
    </dgm:pt>
    <dgm:pt modelId="{EF627544-44B6-469D-A203-B6F7764390C4}" type="parTrans" cxnId="{A9E00EE9-6499-4DC2-A20A-0A68EF5B091A}">
      <dgm:prSet/>
      <dgm:spPr/>
      <dgm:t>
        <a:bodyPr/>
        <a:lstStyle/>
        <a:p>
          <a:endParaRPr lang="en-US"/>
        </a:p>
      </dgm:t>
    </dgm:pt>
    <dgm:pt modelId="{6793D681-4CF4-4341-B89A-52683FDC05A1}" type="sibTrans" cxnId="{A9E00EE9-6499-4DC2-A20A-0A68EF5B091A}">
      <dgm:prSet/>
      <dgm:spPr/>
      <dgm:t>
        <a:bodyPr/>
        <a:lstStyle/>
        <a:p>
          <a:endParaRPr lang="en-US"/>
        </a:p>
      </dgm:t>
    </dgm:pt>
    <dgm:pt modelId="{40F88BC7-E8C3-4373-899E-4293C34F9E3B}">
      <dgm:prSet custT="1"/>
      <dgm:spPr/>
      <dgm:t>
        <a:bodyPr/>
        <a:lstStyle/>
        <a:p>
          <a:pPr rtl="0"/>
          <a:r>
            <a:rPr lang="en-US" sz="1800" dirty="0" smtClean="0"/>
            <a:t>Rigorous review of LEA applications will be critical to successful investment of SIG dollars.</a:t>
          </a:r>
          <a:endParaRPr lang="en-US" sz="1800" dirty="0"/>
        </a:p>
      </dgm:t>
    </dgm:pt>
    <dgm:pt modelId="{777E9000-87B3-4216-89BD-82D94CDC7CAF}" type="parTrans" cxnId="{3FF39767-8FAC-41A5-AD5C-91E482469E3F}">
      <dgm:prSet/>
      <dgm:spPr/>
      <dgm:t>
        <a:bodyPr/>
        <a:lstStyle/>
        <a:p>
          <a:endParaRPr lang="en-US"/>
        </a:p>
      </dgm:t>
    </dgm:pt>
    <dgm:pt modelId="{723D44D8-586E-48E4-AC89-395A7D49A444}" type="sibTrans" cxnId="{3FF39767-8FAC-41A5-AD5C-91E482469E3F}">
      <dgm:prSet/>
      <dgm:spPr/>
      <dgm:t>
        <a:bodyPr/>
        <a:lstStyle/>
        <a:p>
          <a:endParaRPr lang="en-US"/>
        </a:p>
      </dgm:t>
    </dgm:pt>
    <dgm:pt modelId="{8EFE0213-8855-4316-BC66-4DD6CB526B73}" type="pres">
      <dgm:prSet presAssocID="{1641F571-D52B-48FA-8D5F-FD3986387A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F97DF4-40A0-4315-B982-A75F74DB336D}" type="pres">
      <dgm:prSet presAssocID="{54F66A73-9182-4C46-ACF1-82FDA923B7AB}" presName="parentText" presStyleLbl="node1" presStyleIdx="0" presStyleCnt="5" custLinFactNeighborX="-4386" custLinFactNeighborY="-100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58F9D-EB06-44A3-8355-FDCB4F36361C}" type="pres">
      <dgm:prSet presAssocID="{2C8F5022-6515-4817-A063-CE7E55F634FA}" presName="spacer" presStyleCnt="0"/>
      <dgm:spPr/>
    </dgm:pt>
    <dgm:pt modelId="{9DD8E1AA-8EFB-4C7A-9D08-D39E04A6E8D1}" type="pres">
      <dgm:prSet presAssocID="{1ACD361D-D1CD-4A6F-BAE1-1920491A64C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D8594-3A3C-4204-9904-709DC802F309}" type="pres">
      <dgm:prSet presAssocID="{6793D681-4CF4-4341-B89A-52683FDC05A1}" presName="spacer" presStyleCnt="0"/>
      <dgm:spPr/>
    </dgm:pt>
    <dgm:pt modelId="{DD6B2A97-2B3C-4A59-81CC-9D8699B4F8A2}" type="pres">
      <dgm:prSet presAssocID="{DBD94A1B-F32C-4972-BF42-076D9DAEE59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13EC6-F881-4EB8-AF3E-FEA369B7E610}" type="pres">
      <dgm:prSet presAssocID="{BDC2CB8B-D288-48A7-986D-9423F91BBF99}" presName="spacer" presStyleCnt="0"/>
      <dgm:spPr/>
    </dgm:pt>
    <dgm:pt modelId="{ECB0DAC3-99E9-4CC1-81AD-28000A02FFD3}" type="pres">
      <dgm:prSet presAssocID="{EA76CA90-C017-489A-BF4E-AE84B3FFAF4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8657C-1F8D-40E1-92C8-39CB6B01367A}" type="pres">
      <dgm:prSet presAssocID="{D079E1AC-0A89-42AC-A025-D8E5341249CB}" presName="spacer" presStyleCnt="0"/>
      <dgm:spPr/>
    </dgm:pt>
    <dgm:pt modelId="{8E4DEB5D-5C5C-490B-8841-A5E23FDFB36B}" type="pres">
      <dgm:prSet presAssocID="{40F88BC7-E8C3-4373-899E-4293C34F9E3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E00EE9-6499-4DC2-A20A-0A68EF5B091A}" srcId="{1641F571-D52B-48FA-8D5F-FD3986387ADC}" destId="{1ACD361D-D1CD-4A6F-BAE1-1920491A64CB}" srcOrd="1" destOrd="0" parTransId="{EF627544-44B6-469D-A203-B6F7764390C4}" sibTransId="{6793D681-4CF4-4341-B89A-52683FDC05A1}"/>
    <dgm:cxn modelId="{4ABA1428-702E-4CF0-9375-99015A10E97A}" type="presOf" srcId="{40F88BC7-E8C3-4373-899E-4293C34F9E3B}" destId="{8E4DEB5D-5C5C-490B-8841-A5E23FDFB36B}" srcOrd="0" destOrd="0" presId="urn:microsoft.com/office/officeart/2005/8/layout/vList2"/>
    <dgm:cxn modelId="{1CFDCC99-5CDF-4BAB-AF80-028D84CF8B67}" srcId="{1641F571-D52B-48FA-8D5F-FD3986387ADC}" destId="{DBD94A1B-F32C-4972-BF42-076D9DAEE59D}" srcOrd="2" destOrd="0" parTransId="{9E315945-FAA5-4CFC-8983-E12423CE1E2A}" sibTransId="{BDC2CB8B-D288-48A7-986D-9423F91BBF99}"/>
    <dgm:cxn modelId="{3FF39767-8FAC-41A5-AD5C-91E482469E3F}" srcId="{1641F571-D52B-48FA-8D5F-FD3986387ADC}" destId="{40F88BC7-E8C3-4373-899E-4293C34F9E3B}" srcOrd="4" destOrd="0" parTransId="{777E9000-87B3-4216-89BD-82D94CDC7CAF}" sibTransId="{723D44D8-586E-48E4-AC89-395A7D49A444}"/>
    <dgm:cxn modelId="{93642CE1-8288-4922-8620-1032C38CB34A}" srcId="{1641F571-D52B-48FA-8D5F-FD3986387ADC}" destId="{54F66A73-9182-4C46-ACF1-82FDA923B7AB}" srcOrd="0" destOrd="0" parTransId="{0381A1DC-B2F4-48F5-921D-296346725ECC}" sibTransId="{2C8F5022-6515-4817-A063-CE7E55F634FA}"/>
    <dgm:cxn modelId="{A8ED6954-1E77-45B7-AC18-8ACB7EB1967E}" type="presOf" srcId="{54F66A73-9182-4C46-ACF1-82FDA923B7AB}" destId="{63F97DF4-40A0-4315-B982-A75F74DB336D}" srcOrd="0" destOrd="0" presId="urn:microsoft.com/office/officeart/2005/8/layout/vList2"/>
    <dgm:cxn modelId="{A9A7EA75-BC9D-47EE-B3AE-368C1FAEADA5}" srcId="{1641F571-D52B-48FA-8D5F-FD3986387ADC}" destId="{EA76CA90-C017-489A-BF4E-AE84B3FFAF4C}" srcOrd="3" destOrd="0" parTransId="{BD28718B-8018-48CA-A06E-86CFEA9B6C12}" sibTransId="{D079E1AC-0A89-42AC-A025-D8E5341249CB}"/>
    <dgm:cxn modelId="{B124682E-B32A-4E8A-805D-212C16607868}" type="presOf" srcId="{1ACD361D-D1CD-4A6F-BAE1-1920491A64CB}" destId="{9DD8E1AA-8EFB-4C7A-9D08-D39E04A6E8D1}" srcOrd="0" destOrd="0" presId="urn:microsoft.com/office/officeart/2005/8/layout/vList2"/>
    <dgm:cxn modelId="{D381091B-8AFF-4507-A35D-C06D4C1E57DA}" type="presOf" srcId="{DBD94A1B-F32C-4972-BF42-076D9DAEE59D}" destId="{DD6B2A97-2B3C-4A59-81CC-9D8699B4F8A2}" srcOrd="0" destOrd="0" presId="urn:microsoft.com/office/officeart/2005/8/layout/vList2"/>
    <dgm:cxn modelId="{0DC38A32-70EB-41F3-8EC9-D21AA5001976}" type="presOf" srcId="{1641F571-D52B-48FA-8D5F-FD3986387ADC}" destId="{8EFE0213-8855-4316-BC66-4DD6CB526B73}" srcOrd="0" destOrd="0" presId="urn:microsoft.com/office/officeart/2005/8/layout/vList2"/>
    <dgm:cxn modelId="{97F972EF-C45B-463A-ABC0-163FE6D2F072}" type="presOf" srcId="{EA76CA90-C017-489A-BF4E-AE84B3FFAF4C}" destId="{ECB0DAC3-99E9-4CC1-81AD-28000A02FFD3}" srcOrd="0" destOrd="0" presId="urn:microsoft.com/office/officeart/2005/8/layout/vList2"/>
    <dgm:cxn modelId="{33F046DA-588A-463A-8C37-1349EE3E6938}" type="presParOf" srcId="{8EFE0213-8855-4316-BC66-4DD6CB526B73}" destId="{63F97DF4-40A0-4315-B982-A75F74DB336D}" srcOrd="0" destOrd="0" presId="urn:microsoft.com/office/officeart/2005/8/layout/vList2"/>
    <dgm:cxn modelId="{EA53C2E6-42A2-4879-9B32-9A49D6EFAFDE}" type="presParOf" srcId="{8EFE0213-8855-4316-BC66-4DD6CB526B73}" destId="{D5F58F9D-EB06-44A3-8355-FDCB4F36361C}" srcOrd="1" destOrd="0" presId="urn:microsoft.com/office/officeart/2005/8/layout/vList2"/>
    <dgm:cxn modelId="{861922A3-4106-4E25-ADEF-B235DDDE1A34}" type="presParOf" srcId="{8EFE0213-8855-4316-BC66-4DD6CB526B73}" destId="{9DD8E1AA-8EFB-4C7A-9D08-D39E04A6E8D1}" srcOrd="2" destOrd="0" presId="urn:microsoft.com/office/officeart/2005/8/layout/vList2"/>
    <dgm:cxn modelId="{4C133869-B4E1-4A49-96D3-A88E6C27D838}" type="presParOf" srcId="{8EFE0213-8855-4316-BC66-4DD6CB526B73}" destId="{8F2D8594-3A3C-4204-9904-709DC802F309}" srcOrd="3" destOrd="0" presId="urn:microsoft.com/office/officeart/2005/8/layout/vList2"/>
    <dgm:cxn modelId="{7C9799C9-05BA-44ED-8A56-EE6FC29CD604}" type="presParOf" srcId="{8EFE0213-8855-4316-BC66-4DD6CB526B73}" destId="{DD6B2A97-2B3C-4A59-81CC-9D8699B4F8A2}" srcOrd="4" destOrd="0" presId="urn:microsoft.com/office/officeart/2005/8/layout/vList2"/>
    <dgm:cxn modelId="{BD4871A2-5689-4CD1-B305-0A5436BC32E5}" type="presParOf" srcId="{8EFE0213-8855-4316-BC66-4DD6CB526B73}" destId="{51513EC6-F881-4EB8-AF3E-FEA369B7E610}" srcOrd="5" destOrd="0" presId="urn:microsoft.com/office/officeart/2005/8/layout/vList2"/>
    <dgm:cxn modelId="{880DF3C8-F388-44D7-A60B-FFFC97E5A4EA}" type="presParOf" srcId="{8EFE0213-8855-4316-BC66-4DD6CB526B73}" destId="{ECB0DAC3-99E9-4CC1-81AD-28000A02FFD3}" srcOrd="6" destOrd="0" presId="urn:microsoft.com/office/officeart/2005/8/layout/vList2"/>
    <dgm:cxn modelId="{D3D510AB-A300-4EC1-BFB4-CCC258913AF7}" type="presParOf" srcId="{8EFE0213-8855-4316-BC66-4DD6CB526B73}" destId="{0918657C-1F8D-40E1-92C8-39CB6B01367A}" srcOrd="7" destOrd="0" presId="urn:microsoft.com/office/officeart/2005/8/layout/vList2"/>
    <dgm:cxn modelId="{5088204C-770B-438D-A8C3-636C4975C6C1}" type="presParOf" srcId="{8EFE0213-8855-4316-BC66-4DD6CB526B73}" destId="{8E4DEB5D-5C5C-490B-8841-A5E23FDFB36B}" srcOrd="8" destOrd="0" presId="urn:microsoft.com/office/officeart/2005/8/layout/vList2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30F866-465A-4885-94E8-0C6259C40044}" type="doc">
      <dgm:prSet loTypeId="urn:microsoft.com/office/officeart/2005/8/layout/pyramid2" loCatId="list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432F4AC5-A8FF-4354-A0AC-598466438994}">
      <dgm:prSet custT="1"/>
      <dgm:spPr/>
      <dgm:t>
        <a:bodyPr/>
        <a:lstStyle/>
        <a:p>
          <a:pPr rtl="0"/>
          <a:r>
            <a:rPr lang="en-US" sz="2800" b="1" dirty="0" smtClean="0"/>
            <a:t>Closure</a:t>
          </a:r>
          <a:endParaRPr lang="en-US" sz="2800" b="1" dirty="0"/>
        </a:p>
      </dgm:t>
    </dgm:pt>
    <dgm:pt modelId="{19077900-AA88-4420-BBAF-360ED899D9DF}" type="parTrans" cxnId="{1D280903-3200-4FB2-A0FA-035A0454AABB}">
      <dgm:prSet/>
      <dgm:spPr/>
      <dgm:t>
        <a:bodyPr/>
        <a:lstStyle/>
        <a:p>
          <a:endParaRPr lang="en-US"/>
        </a:p>
      </dgm:t>
    </dgm:pt>
    <dgm:pt modelId="{6F6DA6C3-61BC-469D-94EA-D79DF4A75B6A}" type="sibTrans" cxnId="{1D280903-3200-4FB2-A0FA-035A0454AABB}">
      <dgm:prSet/>
      <dgm:spPr/>
      <dgm:t>
        <a:bodyPr/>
        <a:lstStyle/>
        <a:p>
          <a:endParaRPr lang="en-US"/>
        </a:p>
      </dgm:t>
    </dgm:pt>
    <dgm:pt modelId="{C017A2AB-5D6B-4A40-8B66-C06395CD5C47}">
      <dgm:prSet custT="1"/>
      <dgm:spPr/>
      <dgm:t>
        <a:bodyPr/>
        <a:lstStyle/>
        <a:p>
          <a:pPr rtl="0"/>
          <a:r>
            <a:rPr lang="en-US" sz="2800" b="1" dirty="0" smtClean="0"/>
            <a:t>Turnaround/Restart/Transformation</a:t>
          </a:r>
          <a:endParaRPr lang="en-US" sz="2800" b="1" dirty="0"/>
        </a:p>
      </dgm:t>
    </dgm:pt>
    <dgm:pt modelId="{3A5AEF5A-55AA-4D5C-8B2E-E116F287CDE4}" type="parTrans" cxnId="{C7842700-4AA4-4C53-8B0E-7BCB95DEB919}">
      <dgm:prSet/>
      <dgm:spPr/>
      <dgm:t>
        <a:bodyPr/>
        <a:lstStyle/>
        <a:p>
          <a:endParaRPr lang="en-US"/>
        </a:p>
      </dgm:t>
    </dgm:pt>
    <dgm:pt modelId="{7D92BFA9-2824-4D43-9621-36749B60A5B9}" type="sibTrans" cxnId="{C7842700-4AA4-4C53-8B0E-7BCB95DEB919}">
      <dgm:prSet/>
      <dgm:spPr/>
      <dgm:t>
        <a:bodyPr/>
        <a:lstStyle/>
        <a:p>
          <a:endParaRPr lang="en-US"/>
        </a:p>
      </dgm:t>
    </dgm:pt>
    <dgm:pt modelId="{77F32538-65AA-4F3A-A78C-D099FA79099C}">
      <dgm:prSet custT="1"/>
      <dgm:spPr/>
      <dgm:t>
        <a:bodyPr/>
        <a:lstStyle/>
        <a:p>
          <a:pPr rtl="0"/>
          <a:r>
            <a:rPr lang="en-US" sz="2800" b="1" dirty="0" smtClean="0"/>
            <a:t>Incremental Improvement</a:t>
          </a:r>
          <a:endParaRPr lang="en-US" sz="2800" b="1" dirty="0"/>
        </a:p>
      </dgm:t>
    </dgm:pt>
    <dgm:pt modelId="{C0F5CBA7-0FB7-4DF0-9BAE-6A33B6BBA4C1}" type="parTrans" cxnId="{B04B0337-F780-4DC5-A513-5EF71DB79757}">
      <dgm:prSet/>
      <dgm:spPr/>
      <dgm:t>
        <a:bodyPr/>
        <a:lstStyle/>
        <a:p>
          <a:endParaRPr lang="en-US"/>
        </a:p>
      </dgm:t>
    </dgm:pt>
    <dgm:pt modelId="{1745800D-8A4F-4D46-8873-ECE1A79ED409}" type="sibTrans" cxnId="{B04B0337-F780-4DC5-A513-5EF71DB79757}">
      <dgm:prSet/>
      <dgm:spPr/>
      <dgm:t>
        <a:bodyPr/>
        <a:lstStyle/>
        <a:p>
          <a:endParaRPr lang="en-US"/>
        </a:p>
      </dgm:t>
    </dgm:pt>
    <dgm:pt modelId="{C0CEFACD-C8A8-489D-921F-A64EA49B0C33}">
      <dgm:prSet custT="1"/>
      <dgm:spPr/>
      <dgm:t>
        <a:bodyPr/>
        <a:lstStyle/>
        <a:p>
          <a:pPr rtl="0"/>
          <a:r>
            <a:rPr lang="en-US" sz="2800" b="1" dirty="0" smtClean="0"/>
            <a:t>Support and Sustain</a:t>
          </a:r>
          <a:endParaRPr lang="en-US" sz="2800" b="1" dirty="0"/>
        </a:p>
      </dgm:t>
    </dgm:pt>
    <dgm:pt modelId="{9486B7F9-F0CF-41FA-8925-84E94BA26340}" type="parTrans" cxnId="{1167F77B-0642-4F2B-A634-AA5E0184B161}">
      <dgm:prSet/>
      <dgm:spPr/>
      <dgm:t>
        <a:bodyPr/>
        <a:lstStyle/>
        <a:p>
          <a:endParaRPr lang="en-US"/>
        </a:p>
      </dgm:t>
    </dgm:pt>
    <dgm:pt modelId="{A6726DC6-C38F-42BE-9356-CD0FA9797BE2}" type="sibTrans" cxnId="{1167F77B-0642-4F2B-A634-AA5E0184B161}">
      <dgm:prSet/>
      <dgm:spPr/>
      <dgm:t>
        <a:bodyPr/>
        <a:lstStyle/>
        <a:p>
          <a:endParaRPr lang="en-US"/>
        </a:p>
      </dgm:t>
    </dgm:pt>
    <dgm:pt modelId="{093B87D3-195A-40CC-B6D6-6E072E9D17E4}" type="pres">
      <dgm:prSet presAssocID="{F830F866-465A-4885-94E8-0C6259C4004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7DBC04FE-912B-4D2D-9232-0592366A3938}" type="pres">
      <dgm:prSet presAssocID="{F830F866-465A-4885-94E8-0C6259C40044}" presName="pyramid" presStyleLbl="node1" presStyleIdx="0" presStyleCnt="1"/>
      <dgm:spPr/>
    </dgm:pt>
    <dgm:pt modelId="{BD6A0B16-1EC8-43D2-AE4B-098E08820AA6}" type="pres">
      <dgm:prSet presAssocID="{F830F866-465A-4885-94E8-0C6259C40044}" presName="theList" presStyleCnt="0"/>
      <dgm:spPr/>
    </dgm:pt>
    <dgm:pt modelId="{B9B26766-0888-4077-BE3E-B68910217C3F}" type="pres">
      <dgm:prSet presAssocID="{432F4AC5-A8FF-4354-A0AC-598466438994}" presName="aNode" presStyleLbl="fgAcc1" presStyleIdx="0" presStyleCnt="4" custScaleX="194287" custScaleY="10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BA780-D1D5-4F8B-8D3C-F9C53AA816EC}" type="pres">
      <dgm:prSet presAssocID="{432F4AC5-A8FF-4354-A0AC-598466438994}" presName="aSpace" presStyleCnt="0"/>
      <dgm:spPr/>
    </dgm:pt>
    <dgm:pt modelId="{6D419D71-800A-4142-BAA5-F823AC2DBEA2}" type="pres">
      <dgm:prSet presAssocID="{C017A2AB-5D6B-4A40-8B66-C06395CD5C47}" presName="aNode" presStyleLbl="fgAcc1" presStyleIdx="1" presStyleCnt="4" custScaleX="194287" custScaleY="10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D08A54-DBBB-46F2-A1FC-118829DB0159}" type="pres">
      <dgm:prSet presAssocID="{C017A2AB-5D6B-4A40-8B66-C06395CD5C47}" presName="aSpace" presStyleCnt="0"/>
      <dgm:spPr/>
    </dgm:pt>
    <dgm:pt modelId="{4E599FC4-44C4-479C-BE62-DC9B76BE7FFF}" type="pres">
      <dgm:prSet presAssocID="{77F32538-65AA-4F3A-A78C-D099FA79099C}" presName="aNode" presStyleLbl="fgAcc1" presStyleIdx="2" presStyleCnt="4" custScaleX="194287" custScaleY="10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14EDC-F879-48AB-9E79-2F07003D802D}" type="pres">
      <dgm:prSet presAssocID="{77F32538-65AA-4F3A-A78C-D099FA79099C}" presName="aSpace" presStyleCnt="0"/>
      <dgm:spPr/>
    </dgm:pt>
    <dgm:pt modelId="{8238A9CD-D9FA-48E9-80C5-FDBF755C43E5}" type="pres">
      <dgm:prSet presAssocID="{C0CEFACD-C8A8-489D-921F-A64EA49B0C33}" presName="aNode" presStyleLbl="fgAcc1" presStyleIdx="3" presStyleCnt="4" custScaleX="194287" custScaleY="10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1B33BE-5017-4032-8AB7-437D72D9A40A}" type="pres">
      <dgm:prSet presAssocID="{C0CEFACD-C8A8-489D-921F-A64EA49B0C33}" presName="aSpace" presStyleCnt="0"/>
      <dgm:spPr/>
    </dgm:pt>
  </dgm:ptLst>
  <dgm:cxnLst>
    <dgm:cxn modelId="{1D280903-3200-4FB2-A0FA-035A0454AABB}" srcId="{F830F866-465A-4885-94E8-0C6259C40044}" destId="{432F4AC5-A8FF-4354-A0AC-598466438994}" srcOrd="0" destOrd="0" parTransId="{19077900-AA88-4420-BBAF-360ED899D9DF}" sibTransId="{6F6DA6C3-61BC-469D-94EA-D79DF4A75B6A}"/>
    <dgm:cxn modelId="{52D67AA4-6C60-418A-AB20-9F4B06662492}" type="presOf" srcId="{F830F866-465A-4885-94E8-0C6259C40044}" destId="{093B87D3-195A-40CC-B6D6-6E072E9D17E4}" srcOrd="0" destOrd="0" presId="urn:microsoft.com/office/officeart/2005/8/layout/pyramid2"/>
    <dgm:cxn modelId="{245AFB76-9F58-4D0C-8F9D-98AB30E8BDA5}" type="presOf" srcId="{C0CEFACD-C8A8-489D-921F-A64EA49B0C33}" destId="{8238A9CD-D9FA-48E9-80C5-FDBF755C43E5}" srcOrd="0" destOrd="0" presId="urn:microsoft.com/office/officeart/2005/8/layout/pyramid2"/>
    <dgm:cxn modelId="{C7842700-4AA4-4C53-8B0E-7BCB95DEB919}" srcId="{F830F866-465A-4885-94E8-0C6259C40044}" destId="{C017A2AB-5D6B-4A40-8B66-C06395CD5C47}" srcOrd="1" destOrd="0" parTransId="{3A5AEF5A-55AA-4D5C-8B2E-E116F287CDE4}" sibTransId="{7D92BFA9-2824-4D43-9621-36749B60A5B9}"/>
    <dgm:cxn modelId="{1ED5CDBD-7027-45A1-960E-7F6A8C7E78E9}" type="presOf" srcId="{432F4AC5-A8FF-4354-A0AC-598466438994}" destId="{B9B26766-0888-4077-BE3E-B68910217C3F}" srcOrd="0" destOrd="0" presId="urn:microsoft.com/office/officeart/2005/8/layout/pyramid2"/>
    <dgm:cxn modelId="{DD25B52F-B179-443B-B905-DD50AFB357E8}" type="presOf" srcId="{C017A2AB-5D6B-4A40-8B66-C06395CD5C47}" destId="{6D419D71-800A-4142-BAA5-F823AC2DBEA2}" srcOrd="0" destOrd="0" presId="urn:microsoft.com/office/officeart/2005/8/layout/pyramid2"/>
    <dgm:cxn modelId="{B04B0337-F780-4DC5-A513-5EF71DB79757}" srcId="{F830F866-465A-4885-94E8-0C6259C40044}" destId="{77F32538-65AA-4F3A-A78C-D099FA79099C}" srcOrd="2" destOrd="0" parTransId="{C0F5CBA7-0FB7-4DF0-9BAE-6A33B6BBA4C1}" sibTransId="{1745800D-8A4F-4D46-8873-ECE1A79ED409}"/>
    <dgm:cxn modelId="{BFB0B1C5-3F6E-45B7-B383-2E96D370691A}" type="presOf" srcId="{77F32538-65AA-4F3A-A78C-D099FA79099C}" destId="{4E599FC4-44C4-479C-BE62-DC9B76BE7FFF}" srcOrd="0" destOrd="0" presId="urn:microsoft.com/office/officeart/2005/8/layout/pyramid2"/>
    <dgm:cxn modelId="{1167F77B-0642-4F2B-A634-AA5E0184B161}" srcId="{F830F866-465A-4885-94E8-0C6259C40044}" destId="{C0CEFACD-C8A8-489D-921F-A64EA49B0C33}" srcOrd="3" destOrd="0" parTransId="{9486B7F9-F0CF-41FA-8925-84E94BA26340}" sibTransId="{A6726DC6-C38F-42BE-9356-CD0FA9797BE2}"/>
    <dgm:cxn modelId="{767761AD-9F6C-447E-9FF7-126EDD5071C5}" type="presParOf" srcId="{093B87D3-195A-40CC-B6D6-6E072E9D17E4}" destId="{7DBC04FE-912B-4D2D-9232-0592366A3938}" srcOrd="0" destOrd="0" presId="urn:microsoft.com/office/officeart/2005/8/layout/pyramid2"/>
    <dgm:cxn modelId="{563DCCDA-5D77-4822-BA1C-E845DACFB109}" type="presParOf" srcId="{093B87D3-195A-40CC-B6D6-6E072E9D17E4}" destId="{BD6A0B16-1EC8-43D2-AE4B-098E08820AA6}" srcOrd="1" destOrd="0" presId="urn:microsoft.com/office/officeart/2005/8/layout/pyramid2"/>
    <dgm:cxn modelId="{0E34950E-1927-4F79-874E-685F2CF6DE00}" type="presParOf" srcId="{BD6A0B16-1EC8-43D2-AE4B-098E08820AA6}" destId="{B9B26766-0888-4077-BE3E-B68910217C3F}" srcOrd="0" destOrd="0" presId="urn:microsoft.com/office/officeart/2005/8/layout/pyramid2"/>
    <dgm:cxn modelId="{1A9D1373-D459-47F7-A4DB-7E9E87D1CD42}" type="presParOf" srcId="{BD6A0B16-1EC8-43D2-AE4B-098E08820AA6}" destId="{DEEBA780-D1D5-4F8B-8D3C-F9C53AA816EC}" srcOrd="1" destOrd="0" presId="urn:microsoft.com/office/officeart/2005/8/layout/pyramid2"/>
    <dgm:cxn modelId="{705023E1-08A2-4FA2-82C4-F36B94D5B34F}" type="presParOf" srcId="{BD6A0B16-1EC8-43D2-AE4B-098E08820AA6}" destId="{6D419D71-800A-4142-BAA5-F823AC2DBEA2}" srcOrd="2" destOrd="0" presId="urn:microsoft.com/office/officeart/2005/8/layout/pyramid2"/>
    <dgm:cxn modelId="{4610F18C-6812-42D4-AC97-24762E3F40AF}" type="presParOf" srcId="{BD6A0B16-1EC8-43D2-AE4B-098E08820AA6}" destId="{65D08A54-DBBB-46F2-A1FC-118829DB0159}" srcOrd="3" destOrd="0" presId="urn:microsoft.com/office/officeart/2005/8/layout/pyramid2"/>
    <dgm:cxn modelId="{53BDA26D-8703-4CF8-A37E-22D90415E442}" type="presParOf" srcId="{BD6A0B16-1EC8-43D2-AE4B-098E08820AA6}" destId="{4E599FC4-44C4-479C-BE62-DC9B76BE7FFF}" srcOrd="4" destOrd="0" presId="urn:microsoft.com/office/officeart/2005/8/layout/pyramid2"/>
    <dgm:cxn modelId="{2ABDF05F-DB83-463D-9973-07942B004953}" type="presParOf" srcId="{BD6A0B16-1EC8-43D2-AE4B-098E08820AA6}" destId="{B7814EDC-F879-48AB-9E79-2F07003D802D}" srcOrd="5" destOrd="0" presId="urn:microsoft.com/office/officeart/2005/8/layout/pyramid2"/>
    <dgm:cxn modelId="{F5662E57-EE7C-4883-8780-A5F26BF6DACD}" type="presParOf" srcId="{BD6A0B16-1EC8-43D2-AE4B-098E08820AA6}" destId="{8238A9CD-D9FA-48E9-80C5-FDBF755C43E5}" srcOrd="6" destOrd="0" presId="urn:microsoft.com/office/officeart/2005/8/layout/pyramid2"/>
    <dgm:cxn modelId="{B8ECE8BD-4D14-4ACF-B18B-A75C2EA80F21}" type="presParOf" srcId="{BD6A0B16-1EC8-43D2-AE4B-098E08820AA6}" destId="{9B1B33BE-5017-4032-8AB7-437D72D9A40A}" srcOrd="7" destOrd="0" presId="urn:microsoft.com/office/officeart/2005/8/layout/pyramid2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5DA081-1945-446E-8143-33D34092F0E7}" type="datetimeFigureOut">
              <a:rPr lang="en-US"/>
              <a:pPr>
                <a:defRPr/>
              </a:pPr>
              <a:t>1/27/2010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8D68FC-3B5E-47B2-83B6-1E2977478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DC994D-B559-40BC-A213-9CF41FA617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9625C5-ECD0-4C24-BEA3-533B0723E30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123091-906D-4649-ADC6-441F9764E66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F309CF-4C3E-4C8F-A5C9-40A3251E4D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E2220B-60B2-4653-BBAB-400FFE66213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CB33A9-1641-4469-A5F1-A88E2F27A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D19F1E-0FE6-40B3-A218-B669D97871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E825-5770-418B-A1CE-C10A9F58B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DC21-19F2-4F2D-A94F-140F90619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A97CB-71C9-44BF-855D-AA779E5AE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6BB7-474E-4AF7-9B40-6F8F7F5B4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D87F-771C-4068-997F-EC2E99391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6F49B-5C3D-4DE9-9046-E447DA257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44BB5-72E0-4D20-B615-689840D2B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AAF0-FB76-4889-A42C-25E8CE97C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5B194-7203-45CD-9B04-766C9AED5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9D7B6-2CBD-43E1-99AA-6B2EED596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1/27/2010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07BD7-90B3-45B6-A3E8-A6056EDA3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Center on Innovation &amp; Improvement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B775D0-ED75-4A6D-B2F1-C9844245D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4" r:id="rId2"/>
    <p:sldLayoutId id="2147483993" r:id="rId3"/>
    <p:sldLayoutId id="2147483992" r:id="rId4"/>
    <p:sldLayoutId id="2147483991" r:id="rId5"/>
    <p:sldLayoutId id="2147483990" r:id="rId6"/>
    <p:sldLayoutId id="2147483989" r:id="rId7"/>
    <p:sldLayoutId id="2147483988" r:id="rId8"/>
    <p:sldLayoutId id="2147483987" r:id="rId9"/>
    <p:sldLayoutId id="2147483986" r:id="rId10"/>
    <p:sldLayoutId id="2147483985" r:id="rId11"/>
  </p:sldLayoutIdLst>
  <p:transition>
    <p:wipe dir="d"/>
  </p:transition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erii.org/handbook/" TargetMode="Externa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erii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nterii.org/surve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2686050"/>
          </a:xfrm>
        </p:spPr>
        <p:txBody>
          <a:bodyPr/>
          <a:lstStyle/>
          <a:p>
            <a:r>
              <a:rPr lang="en-US" sz="5400" b="1" smtClean="0"/>
              <a:t>SIG Technical Assistance:  </a:t>
            </a:r>
            <a:br>
              <a:rPr lang="en-US" sz="5400" b="1" smtClean="0"/>
            </a:br>
            <a:r>
              <a:rPr lang="en-US" sz="5400" b="1" smtClean="0"/>
              <a:t>Things to Think About </a:t>
            </a:r>
            <a:endParaRPr lang="en-US" sz="540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7724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Lauren Morando Rhim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for the </a:t>
            </a:r>
            <a:r>
              <a:rPr lang="en-US" b="1" i="1" dirty="0" smtClean="0"/>
              <a:t>Center on Innovation &amp; Improvement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Lauren_Rhim@lmrconsulting.us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219200"/>
          </a:xfrm>
        </p:spPr>
        <p:txBody>
          <a:bodyPr/>
          <a:lstStyle/>
          <a:p>
            <a:pPr marL="342900" indent="-342900"/>
            <a:r>
              <a:rPr lang="en-US" sz="2400" b="1" smtClean="0">
                <a:solidFill>
                  <a:srgbClr val="000000"/>
                </a:solidFill>
              </a:rPr>
              <a:t>Handbook on Effective Implementation of School Improvement Grants (2010)</a:t>
            </a:r>
            <a:br>
              <a:rPr lang="en-US" sz="2400" b="1" smtClean="0">
                <a:solidFill>
                  <a:srgbClr val="000000"/>
                </a:solidFill>
              </a:rPr>
            </a:br>
            <a:r>
              <a:rPr lang="en-US" sz="2400" b="1" smtClean="0">
                <a:solidFill>
                  <a:srgbClr val="000000"/>
                </a:solidFill>
              </a:rPr>
              <a:t>Center on Innovation &amp; Improvement</a:t>
            </a:r>
            <a:br>
              <a:rPr lang="en-US" sz="2400" b="1" smtClean="0">
                <a:solidFill>
                  <a:srgbClr val="000000"/>
                </a:solidFill>
              </a:rPr>
            </a:br>
            <a:r>
              <a:rPr lang="en-US" sz="2400" smtClean="0">
                <a:solidFill>
                  <a:srgbClr val="000000"/>
                </a:solidFill>
                <a:hlinkClick r:id="rId3"/>
              </a:rPr>
              <a:t>http://www.centerii.org/handbook/</a:t>
            </a:r>
            <a:endParaRPr lang="en-US" sz="2400" smtClean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458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Center on Innovation &amp; Improvement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C1D7C-50CA-420F-9F69-E3E7BAF9AD0D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FFA969-48B7-4946-9CEA-9C30701081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2FFA969-48B7-4946-9CEA-9C30701081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FE4712-B832-4D33-B2FE-CF2706209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14FE4712-B832-4D33-B2FE-CF2706209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D4BDF-2B96-4D20-A8C4-427E21773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697D4BDF-2B96-4D20-A8C4-427E21773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1B6C37-E8AA-4DF2-B07B-DE48B3719A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51B6C37-E8AA-4DF2-B07B-DE48B3719A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308410-B2EC-4494-8920-99AFEDAA54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BE308410-B2EC-4494-8920-99AFEDAA54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r>
              <a:rPr lang="en-US" sz="3600" b="1" smtClean="0"/>
              <a:t>Example: Creating a Turnaround Office (p.31)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on Innovation &amp; Improvement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BCBB2-81DB-4567-89C3-6C7D91B66273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37EBFC-0045-470F-B7A5-554C170913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3737EBFC-0045-470F-B7A5-554C170913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1FA8DE-E228-4FDE-B310-B2901646D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821FA8DE-E228-4FDE-B310-B2901646D2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3BA022-2294-47E0-8F9E-E3E40557E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23BA022-2294-47E0-8F9E-E3E40557E7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020762"/>
          </a:xfrm>
        </p:spPr>
        <p:txBody>
          <a:bodyPr/>
          <a:lstStyle/>
          <a:p>
            <a:pPr marL="342900" indent="-342900"/>
            <a:r>
              <a:rPr lang="en-US" sz="2400" b="1" smtClean="0">
                <a:solidFill>
                  <a:srgbClr val="000000"/>
                </a:solidFill>
              </a:rPr>
              <a:t>Big Picture #1: Examine Alignment of School Improvement Priorities and Allocation of Resources</a:t>
            </a:r>
            <a:endParaRPr lang="en-US" sz="1200" smtClean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on Innovation &amp; Improvement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D3932-8978-4F5A-BA93-D17A0D4CE2F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584BEA-04D4-4EE6-90D2-FE0EC1301E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8584BEA-04D4-4EE6-90D2-FE0EC1301E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4214EC-E832-46B3-AF2A-F6DD7AEC36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BF4214EC-E832-46B3-AF2A-F6DD7AEC36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F06148-ECFC-4F8C-923E-8ACB538827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77F06148-ECFC-4F8C-923E-8ACB538827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020BC2-48AA-4AB9-AB56-EE9302F12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A5020BC2-48AA-4AB9-AB56-EE9302F121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90DDDEC-001C-40E2-AA9D-B58D8EE52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490DDDEC-001C-40E2-AA9D-B58D8EE52B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B9E87D-B6B5-4AD1-80CF-0329373759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74B9E87D-B6B5-4AD1-80CF-0329373759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73162"/>
          </a:xfrm>
        </p:spPr>
        <p:txBody>
          <a:bodyPr/>
          <a:lstStyle/>
          <a:p>
            <a:pPr marL="342900" indent="-342900"/>
            <a:r>
              <a:rPr lang="en-US" sz="2400" b="1" smtClean="0">
                <a:solidFill>
                  <a:srgbClr val="000000"/>
                </a:solidFill>
              </a:rPr>
              <a:t>Big Picture #2: Develop Intentional, Targeted, and Bold School Improvement Strategies</a:t>
            </a:r>
            <a:endParaRPr lang="en-US" sz="2400" smtClean="0">
              <a:solidFill>
                <a:srgbClr val="0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5240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Center on Innovation &amp; Improvement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8D52B-5FB4-4A51-B946-24FD84467F8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F97DF4-40A0-4315-B982-A75F74DB3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3F97DF4-40A0-4315-B982-A75F74DB33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D8E1AA-8EFB-4C7A-9D08-D39E04A6E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9DD8E1AA-8EFB-4C7A-9D08-D39E04A6E8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6B2A97-2B3C-4A59-81CC-9D8699B4F8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DD6B2A97-2B3C-4A59-81CC-9D8699B4F8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B0DAC3-99E9-4CC1-81AD-28000A02F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ECB0DAC3-99E9-4CC1-81AD-28000A02FF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4DEB5D-5C5C-490B-8841-A5E23FDFB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8E4DEB5D-5C5C-490B-8841-A5E23FDFB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5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1143000"/>
          </a:xfrm>
        </p:spPr>
        <p:txBody>
          <a:bodyPr/>
          <a:lstStyle/>
          <a:p>
            <a:r>
              <a:rPr lang="en-US" sz="2400" b="1" smtClean="0"/>
              <a:t>Big Picture #3: Differentiate Interventions Based on School </a:t>
            </a:r>
            <a:r>
              <a:rPr lang="en-US" sz="2400" b="1" i="1" smtClean="0"/>
              <a:t>and </a:t>
            </a:r>
            <a:r>
              <a:rPr lang="en-US" sz="2400" b="1" smtClean="0"/>
              <a:t>System Capacity*</a:t>
            </a: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2400" b="1" i="1" smtClean="0"/>
              <a:t>Different Performance/Capacity = Different Intervention</a:t>
            </a:r>
            <a:endParaRPr lang="en-US" sz="3600" b="1" i="1" smtClean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152400" y="1371600"/>
          <a:ext cx="8458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on Innovation &amp; Improvement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8F7D3-DFEA-435B-A1C2-F15DABF63D33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582" name="TextBox 3"/>
          <p:cNvSpPr txBox="1">
            <a:spLocks noChangeArrowheads="1"/>
          </p:cNvSpPr>
          <p:nvPr/>
        </p:nvSpPr>
        <p:spPr bwMode="auto">
          <a:xfrm>
            <a:off x="0" y="6019800"/>
            <a:ext cx="861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Calibri" pitchFamily="34" charset="0"/>
              </a:rPr>
              <a:t>* Distribution is not accurate representation of performance/capacity levels distribution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7DBC04FE-912B-4D2D-9232-0592366A3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graphicEl>
                                              <a:dgm id="{7DBC04FE-912B-4D2D-9232-0592366A3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graphicEl>
                                              <a:dgm id="{7DBC04FE-912B-4D2D-9232-0592366A3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B9B26766-0888-4077-BE3E-B68910217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graphicEl>
                                              <a:dgm id="{B9B26766-0888-4077-BE3E-B68910217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graphicEl>
                                              <a:dgm id="{B9B26766-0888-4077-BE3E-B68910217C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6D419D71-800A-4142-BAA5-F823AC2DB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graphicEl>
                                              <a:dgm id="{6D419D71-800A-4142-BAA5-F823AC2DB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graphicEl>
                                              <a:dgm id="{6D419D71-800A-4142-BAA5-F823AC2DB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E599FC4-44C4-479C-BE62-DC9B76BE7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graphicEl>
                                              <a:dgm id="{4E599FC4-44C4-479C-BE62-DC9B76BE7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graphicEl>
                                              <a:dgm id="{4E599FC4-44C4-479C-BE62-DC9B76BE7F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8238A9CD-D9FA-48E9-80C5-FDBF755C4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graphicEl>
                                              <a:dgm id="{8238A9CD-D9FA-48E9-80C5-FDBF755C4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graphicEl>
                                              <a:dgm id="{8238A9CD-D9FA-48E9-80C5-FDBF755C43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http://www.centerii.org/handbook/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Hassel, E. A., Hassel, B., </a:t>
            </a:r>
            <a:r>
              <a:rPr lang="en-US" dirty="0" err="1" smtClean="0"/>
              <a:t>Arkin</a:t>
            </a:r>
            <a:r>
              <a:rPr lang="en-US" dirty="0" smtClean="0"/>
              <a:t>, M. D., Kowal, J., &amp; Steiner, L. M. (2006). </a:t>
            </a:r>
            <a:r>
              <a:rPr lang="en-US" i="1" dirty="0" smtClean="0"/>
              <a:t>School restructuring under No Child Left Behind: What works when? Washington, DC: Public Impact for Learning Point Associates. Retrieved from http://www.centerforcsri.org/files/ RestructuringGuide.pdf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Redding, S. (2006). </a:t>
            </a:r>
            <a:r>
              <a:rPr lang="en-US" i="1" dirty="0" smtClean="0"/>
              <a:t>The Mega System: Deciding. Learning. Connecting</a:t>
            </a:r>
            <a:r>
              <a:rPr lang="en-US" dirty="0" smtClean="0"/>
              <a:t>. Lincoln, IL: Academic Development Institute. Retrieved from www.centerii.org/survey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Redding, S. (2009) </a:t>
            </a:r>
            <a:r>
              <a:rPr lang="en-US" i="1" dirty="0" smtClean="0"/>
              <a:t>Framework for an effective statewide system of support</a:t>
            </a:r>
            <a:r>
              <a:rPr lang="en-US" dirty="0" smtClean="0"/>
              <a:t>. Lincoln, IL: Center on Innovation &amp; Improvement. Retrieved from </a:t>
            </a:r>
            <a:r>
              <a:rPr lang="en-US" dirty="0" smtClean="0">
                <a:hlinkClick r:id="rId3"/>
              </a:rPr>
              <a:t>www.centerii.org</a:t>
            </a:r>
            <a:r>
              <a:rPr lang="en-US" dirty="0" smtClean="0"/>
              <a:t>/survey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Redding, S. and Walberg, H., (Eds.). (2008). </a:t>
            </a:r>
            <a:r>
              <a:rPr lang="en-US" i="1" dirty="0" smtClean="0"/>
              <a:t>Handbook on statewide systems of support</a:t>
            </a:r>
            <a:r>
              <a:rPr lang="en-US" dirty="0" smtClean="0"/>
              <a:t>. Charlotte, NC: Information Age Publishing. Retrieved from </a:t>
            </a:r>
            <a:r>
              <a:rPr lang="en-US" dirty="0" smtClean="0">
                <a:hlinkClick r:id="rId3"/>
              </a:rPr>
              <a:t>www.centerii.org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Walberg, H., (Ed.). (2007). </a:t>
            </a:r>
            <a:r>
              <a:rPr lang="en-US" i="1" dirty="0" smtClean="0"/>
              <a:t>Handbook on restructuring and substantial school improvement</a:t>
            </a:r>
            <a:r>
              <a:rPr lang="en-US" dirty="0" smtClean="0"/>
              <a:t>. Charlotte, NC: Information Age Publishing. Retrieved from  </a:t>
            </a:r>
            <a:r>
              <a:rPr lang="en-US" u="sng" dirty="0" smtClean="0">
                <a:hlinkClick r:id="rId4"/>
              </a:rPr>
              <a:t>www.centerii.org/survey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Center on Innovation &amp; Improvement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ABBA3-8966-4770-97A6-70F6292338EA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169</TotalTime>
  <Words>246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SIG Technical Assistance:   Things to Think About </vt:lpstr>
      <vt:lpstr>Handbook on Effective Implementation of School Improvement Grants (2010) Center on Innovation &amp; Improvement http://www.centerii.org/handbook/</vt:lpstr>
      <vt:lpstr>Example: Creating a Turnaround Office (p.31)</vt:lpstr>
      <vt:lpstr>Big Picture #1: Examine Alignment of School Improvement Priorities and Allocation of Resources</vt:lpstr>
      <vt:lpstr>Big Picture #2: Develop Intentional, Targeted, and Bold School Improvement Strategies</vt:lpstr>
      <vt:lpstr>Big Picture #3: Differentiate Interventions Based on School and System Capacity* Different Performance/Capacity = Different Intervention</vt:lpstr>
      <vt:lpstr>Resources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 Technical Assistance:   Things to Think About </dc:title>
  <dc:creator>Lauren Rhim</dc:creator>
  <cp:lastModifiedBy>ninaa</cp:lastModifiedBy>
  <cp:revision>24</cp:revision>
  <dcterms:created xsi:type="dcterms:W3CDTF">2010-01-22T22:25:55Z</dcterms:created>
  <dcterms:modified xsi:type="dcterms:W3CDTF">2010-01-27T17:18:54Z</dcterms:modified>
</cp:coreProperties>
</file>