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258" r:id="rId5"/>
    <p:sldId id="278" r:id="rId6"/>
    <p:sldId id="280" r:id="rId7"/>
    <p:sldId id="281" r:id="rId8"/>
    <p:sldId id="282" r:id="rId9"/>
    <p:sldId id="283" r:id="rId10"/>
    <p:sldId id="265" r:id="rId11"/>
    <p:sldId id="266" r:id="rId12"/>
    <p:sldId id="284" r:id="rId13"/>
    <p:sldId id="285" r:id="rId1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de las Alas" initials="Ndl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1337" autoAdjust="0"/>
  </p:normalViewPr>
  <p:slideViewPr>
    <p:cSldViewPr>
      <p:cViewPr>
        <p:scale>
          <a:sx n="90" d="100"/>
          <a:sy n="90" d="100"/>
        </p:scale>
        <p:origin x="-3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A305A-3D47-44A6-BD87-19F4139070C9}" type="doc">
      <dgm:prSet loTypeId="urn:microsoft.com/office/officeart/2005/8/layout/radial3" loCatId="relationship" qsTypeId="urn:microsoft.com/office/officeart/2005/8/quickstyle/simple1" qsCatId="simple" csTypeId="urn:microsoft.com/office/officeart/2005/8/colors/colorful1#1" csCatId="colorful" phldr="1"/>
      <dgm:spPr/>
      <dgm:t>
        <a:bodyPr/>
        <a:lstStyle/>
        <a:p>
          <a:endParaRPr lang="en-US"/>
        </a:p>
      </dgm:t>
    </dgm:pt>
    <dgm:pt modelId="{F3DF3863-8E37-4536-A4D3-9E1548C676B6}">
      <dgm:prSet phldrT="[Text]" custT="1"/>
      <dgm:spPr/>
      <dgm:t>
        <a:bodyPr/>
        <a:lstStyle/>
        <a:p>
          <a:r>
            <a:rPr lang="en-US" sz="2400" dirty="0" smtClean="0"/>
            <a:t>ESEA School Improvement</a:t>
          </a:r>
          <a:endParaRPr lang="en-US" sz="2400" dirty="0"/>
        </a:p>
      </dgm:t>
    </dgm:pt>
    <dgm:pt modelId="{8422DB11-69CE-43F1-BA5C-BBB1CDBD81E0}" type="parTrans" cxnId="{7E743042-70C1-44AD-AADE-DB44CF01DE47}">
      <dgm:prSet/>
      <dgm:spPr/>
      <dgm:t>
        <a:bodyPr/>
        <a:lstStyle/>
        <a:p>
          <a:endParaRPr lang="en-US"/>
        </a:p>
      </dgm:t>
    </dgm:pt>
    <dgm:pt modelId="{DD756578-C549-44D2-B698-22A678CAF49E}" type="sibTrans" cxnId="{7E743042-70C1-44AD-AADE-DB44CF01DE47}">
      <dgm:prSet/>
      <dgm:spPr/>
      <dgm:t>
        <a:bodyPr/>
        <a:lstStyle/>
        <a:p>
          <a:endParaRPr lang="en-US"/>
        </a:p>
      </dgm:t>
    </dgm:pt>
    <dgm:pt modelId="{D6BFC867-A091-420C-98CD-FFFEA0CFB588}">
      <dgm:prSet phldrT="[Text]" custT="1"/>
      <dgm:spPr/>
      <dgm:t>
        <a:bodyPr/>
        <a:lstStyle/>
        <a:p>
          <a:r>
            <a:rPr lang="en-US" sz="2000" dirty="0" smtClean="0"/>
            <a:t>School Support Teams</a:t>
          </a:r>
          <a:endParaRPr lang="en-US" sz="2000" dirty="0"/>
        </a:p>
      </dgm:t>
    </dgm:pt>
    <dgm:pt modelId="{D21E7EA7-DF02-4E67-BA5E-F2DA67C6FFB6}" type="parTrans" cxnId="{5F8F8F55-9545-4690-BF66-4D9723AAA4F4}">
      <dgm:prSet/>
      <dgm:spPr/>
      <dgm:t>
        <a:bodyPr/>
        <a:lstStyle/>
        <a:p>
          <a:endParaRPr lang="en-US"/>
        </a:p>
      </dgm:t>
    </dgm:pt>
    <dgm:pt modelId="{AEC79040-9F9E-4370-8B7F-15267A6E9ED7}" type="sibTrans" cxnId="{5F8F8F55-9545-4690-BF66-4D9723AAA4F4}">
      <dgm:prSet/>
      <dgm:spPr/>
      <dgm:t>
        <a:bodyPr/>
        <a:lstStyle/>
        <a:p>
          <a:endParaRPr lang="en-US"/>
        </a:p>
      </dgm:t>
    </dgm:pt>
    <dgm:pt modelId="{E9F8E242-EA27-4920-A041-436B58963708}">
      <dgm:prSet phldrT="[Text]" custT="1"/>
      <dgm:spPr/>
      <dgm:t>
        <a:bodyPr/>
        <a:lstStyle/>
        <a:p>
          <a:r>
            <a:rPr lang="en-US" sz="2000" dirty="0" smtClean="0"/>
            <a:t>Distinguished Educators</a:t>
          </a:r>
          <a:endParaRPr lang="en-US" sz="2000" dirty="0"/>
        </a:p>
      </dgm:t>
    </dgm:pt>
    <dgm:pt modelId="{E0C88E00-7E55-4EBA-8E8B-A8C73E5274E5}" type="parTrans" cxnId="{7CB461EC-DD02-4C23-BB45-3FCE038A54D5}">
      <dgm:prSet/>
      <dgm:spPr/>
      <dgm:t>
        <a:bodyPr/>
        <a:lstStyle/>
        <a:p>
          <a:endParaRPr lang="en-US"/>
        </a:p>
      </dgm:t>
    </dgm:pt>
    <dgm:pt modelId="{B2EC29DB-0D70-41C0-A7B2-D620C6905315}" type="sibTrans" cxnId="{7CB461EC-DD02-4C23-BB45-3FCE038A54D5}">
      <dgm:prSet/>
      <dgm:spPr/>
      <dgm:t>
        <a:bodyPr/>
        <a:lstStyle/>
        <a:p>
          <a:endParaRPr lang="en-US"/>
        </a:p>
      </dgm:t>
    </dgm:pt>
    <dgm:pt modelId="{0CE0B417-FEB9-4F51-93C3-02C653566BD6}" type="pres">
      <dgm:prSet presAssocID="{041A305A-3D47-44A6-BD87-19F4139070C9}" presName="composite" presStyleCnt="0">
        <dgm:presLayoutVars>
          <dgm:chMax val="1"/>
          <dgm:dir/>
          <dgm:resizeHandles val="exact"/>
        </dgm:presLayoutVars>
      </dgm:prSet>
      <dgm:spPr/>
      <dgm:t>
        <a:bodyPr/>
        <a:lstStyle/>
        <a:p>
          <a:endParaRPr lang="en-US"/>
        </a:p>
      </dgm:t>
    </dgm:pt>
    <dgm:pt modelId="{C8F247A4-3283-4932-BCE3-89EEC579E712}" type="pres">
      <dgm:prSet presAssocID="{041A305A-3D47-44A6-BD87-19F4139070C9}" presName="radial" presStyleCnt="0">
        <dgm:presLayoutVars>
          <dgm:animLvl val="ctr"/>
        </dgm:presLayoutVars>
      </dgm:prSet>
      <dgm:spPr/>
    </dgm:pt>
    <dgm:pt modelId="{DF52528B-9D55-4F0A-ACD1-8EC4E6C92853}" type="pres">
      <dgm:prSet presAssocID="{F3DF3863-8E37-4536-A4D3-9E1548C676B6}" presName="centerShape" presStyleLbl="vennNode1" presStyleIdx="0" presStyleCnt="3"/>
      <dgm:spPr/>
      <dgm:t>
        <a:bodyPr/>
        <a:lstStyle/>
        <a:p>
          <a:endParaRPr lang="en-US"/>
        </a:p>
      </dgm:t>
    </dgm:pt>
    <dgm:pt modelId="{897B5F0A-83DF-464E-B800-DE65DF9254C2}" type="pres">
      <dgm:prSet presAssocID="{D6BFC867-A091-420C-98CD-FFFEA0CFB588}" presName="node" presStyleLbl="vennNode1" presStyleIdx="1" presStyleCnt="3" custScaleX="207597">
        <dgm:presLayoutVars>
          <dgm:bulletEnabled val="1"/>
        </dgm:presLayoutVars>
      </dgm:prSet>
      <dgm:spPr/>
      <dgm:t>
        <a:bodyPr/>
        <a:lstStyle/>
        <a:p>
          <a:endParaRPr lang="en-US"/>
        </a:p>
      </dgm:t>
    </dgm:pt>
    <dgm:pt modelId="{FFE4B33A-ED88-41F7-99A1-694145A8CFE1}" type="pres">
      <dgm:prSet presAssocID="{E9F8E242-EA27-4920-A041-436B58963708}" presName="node" presStyleLbl="vennNode1" presStyleIdx="2" presStyleCnt="3" custScaleX="207597">
        <dgm:presLayoutVars>
          <dgm:bulletEnabled val="1"/>
        </dgm:presLayoutVars>
      </dgm:prSet>
      <dgm:spPr/>
      <dgm:t>
        <a:bodyPr/>
        <a:lstStyle/>
        <a:p>
          <a:endParaRPr lang="en-US"/>
        </a:p>
      </dgm:t>
    </dgm:pt>
  </dgm:ptLst>
  <dgm:cxnLst>
    <dgm:cxn modelId="{5F8F8F55-9545-4690-BF66-4D9723AAA4F4}" srcId="{F3DF3863-8E37-4536-A4D3-9E1548C676B6}" destId="{D6BFC867-A091-420C-98CD-FFFEA0CFB588}" srcOrd="0" destOrd="0" parTransId="{D21E7EA7-DF02-4E67-BA5E-F2DA67C6FFB6}" sibTransId="{AEC79040-9F9E-4370-8B7F-15267A6E9ED7}"/>
    <dgm:cxn modelId="{7CB461EC-DD02-4C23-BB45-3FCE038A54D5}" srcId="{F3DF3863-8E37-4536-A4D3-9E1548C676B6}" destId="{E9F8E242-EA27-4920-A041-436B58963708}" srcOrd="1" destOrd="0" parTransId="{E0C88E00-7E55-4EBA-8E8B-A8C73E5274E5}" sibTransId="{B2EC29DB-0D70-41C0-A7B2-D620C6905315}"/>
    <dgm:cxn modelId="{32F7F4EA-9EE1-462F-8672-CE84EF66A649}" type="presOf" srcId="{041A305A-3D47-44A6-BD87-19F4139070C9}" destId="{0CE0B417-FEB9-4F51-93C3-02C653566BD6}" srcOrd="0" destOrd="0" presId="urn:microsoft.com/office/officeart/2005/8/layout/radial3"/>
    <dgm:cxn modelId="{9FF954E4-4835-4DF5-8ADB-200F35201B46}" type="presOf" srcId="{E9F8E242-EA27-4920-A041-436B58963708}" destId="{FFE4B33A-ED88-41F7-99A1-694145A8CFE1}" srcOrd="0" destOrd="0" presId="urn:microsoft.com/office/officeart/2005/8/layout/radial3"/>
    <dgm:cxn modelId="{7E743042-70C1-44AD-AADE-DB44CF01DE47}" srcId="{041A305A-3D47-44A6-BD87-19F4139070C9}" destId="{F3DF3863-8E37-4536-A4D3-9E1548C676B6}" srcOrd="0" destOrd="0" parTransId="{8422DB11-69CE-43F1-BA5C-BBB1CDBD81E0}" sibTransId="{DD756578-C549-44D2-B698-22A678CAF49E}"/>
    <dgm:cxn modelId="{D2D3E4A0-915B-483C-BAE3-539F27F315B9}" type="presOf" srcId="{F3DF3863-8E37-4536-A4D3-9E1548C676B6}" destId="{DF52528B-9D55-4F0A-ACD1-8EC4E6C92853}" srcOrd="0" destOrd="0" presId="urn:microsoft.com/office/officeart/2005/8/layout/radial3"/>
    <dgm:cxn modelId="{86F1AF1B-0234-4866-8E0B-1F99B777FFB2}" type="presOf" srcId="{D6BFC867-A091-420C-98CD-FFFEA0CFB588}" destId="{897B5F0A-83DF-464E-B800-DE65DF9254C2}" srcOrd="0" destOrd="0" presId="urn:microsoft.com/office/officeart/2005/8/layout/radial3"/>
    <dgm:cxn modelId="{9935023D-83F6-4228-8DF5-B2E39F9F09AC}" type="presParOf" srcId="{0CE0B417-FEB9-4F51-93C3-02C653566BD6}" destId="{C8F247A4-3283-4932-BCE3-89EEC579E712}" srcOrd="0" destOrd="0" presId="urn:microsoft.com/office/officeart/2005/8/layout/radial3"/>
    <dgm:cxn modelId="{DFEC3CA0-5B09-42D9-B7D7-FF4838FD5471}" type="presParOf" srcId="{C8F247A4-3283-4932-BCE3-89EEC579E712}" destId="{DF52528B-9D55-4F0A-ACD1-8EC4E6C92853}" srcOrd="0" destOrd="0" presId="urn:microsoft.com/office/officeart/2005/8/layout/radial3"/>
    <dgm:cxn modelId="{72EDB3F3-A0E9-42D0-A250-C5430402ABBE}" type="presParOf" srcId="{C8F247A4-3283-4932-BCE3-89EEC579E712}" destId="{897B5F0A-83DF-464E-B800-DE65DF9254C2}" srcOrd="1" destOrd="0" presId="urn:microsoft.com/office/officeart/2005/8/layout/radial3"/>
    <dgm:cxn modelId="{5681546F-26FE-41FC-88B3-4D6EE71E9B12}" type="presParOf" srcId="{C8F247A4-3283-4932-BCE3-89EEC579E712}" destId="{FFE4B33A-ED88-41F7-99A1-694145A8CFE1}"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A305A-3D47-44A6-BD87-19F4139070C9}" type="doc">
      <dgm:prSet loTypeId="urn:microsoft.com/office/officeart/2005/8/layout/radial3" loCatId="relationship" qsTypeId="urn:microsoft.com/office/officeart/2005/8/quickstyle/simple1" qsCatId="simple" csTypeId="urn:microsoft.com/office/officeart/2005/8/colors/colorful1#2" csCatId="colorful" phldr="1"/>
      <dgm:spPr/>
      <dgm:t>
        <a:bodyPr/>
        <a:lstStyle/>
        <a:p>
          <a:endParaRPr lang="en-US"/>
        </a:p>
      </dgm:t>
    </dgm:pt>
    <dgm:pt modelId="{F3DF3863-8E37-4536-A4D3-9E1548C676B6}">
      <dgm:prSet phldrT="[Text]" custT="1"/>
      <dgm:spPr/>
      <dgm:t>
        <a:bodyPr/>
        <a:lstStyle/>
        <a:p>
          <a:r>
            <a:rPr lang="en-US" sz="2400" dirty="0" smtClean="0"/>
            <a:t>ESEA School Improvement</a:t>
          </a:r>
          <a:endParaRPr lang="en-US" sz="2400" dirty="0"/>
        </a:p>
      </dgm:t>
    </dgm:pt>
    <dgm:pt modelId="{8422DB11-69CE-43F1-BA5C-BBB1CDBD81E0}" type="parTrans" cxnId="{7E743042-70C1-44AD-AADE-DB44CF01DE47}">
      <dgm:prSet/>
      <dgm:spPr/>
      <dgm:t>
        <a:bodyPr/>
        <a:lstStyle/>
        <a:p>
          <a:endParaRPr lang="en-US"/>
        </a:p>
      </dgm:t>
    </dgm:pt>
    <dgm:pt modelId="{DD756578-C549-44D2-B698-22A678CAF49E}" type="sibTrans" cxnId="{7E743042-70C1-44AD-AADE-DB44CF01DE47}">
      <dgm:prSet/>
      <dgm:spPr/>
      <dgm:t>
        <a:bodyPr/>
        <a:lstStyle/>
        <a:p>
          <a:endParaRPr lang="en-US"/>
        </a:p>
      </dgm:t>
    </dgm:pt>
    <dgm:pt modelId="{D6BFC867-A091-420C-98CD-FFFEA0CFB588}">
      <dgm:prSet phldrT="[Text]" custT="1"/>
      <dgm:spPr/>
      <dgm:t>
        <a:bodyPr/>
        <a:lstStyle/>
        <a:p>
          <a:r>
            <a:rPr lang="en-US" sz="2000" dirty="0" smtClean="0"/>
            <a:t>School Support Teams</a:t>
          </a:r>
          <a:endParaRPr lang="en-US" sz="2000" dirty="0"/>
        </a:p>
      </dgm:t>
    </dgm:pt>
    <dgm:pt modelId="{D21E7EA7-DF02-4E67-BA5E-F2DA67C6FFB6}" type="parTrans" cxnId="{5F8F8F55-9545-4690-BF66-4D9723AAA4F4}">
      <dgm:prSet/>
      <dgm:spPr/>
      <dgm:t>
        <a:bodyPr/>
        <a:lstStyle/>
        <a:p>
          <a:endParaRPr lang="en-US"/>
        </a:p>
      </dgm:t>
    </dgm:pt>
    <dgm:pt modelId="{AEC79040-9F9E-4370-8B7F-15267A6E9ED7}" type="sibTrans" cxnId="{5F8F8F55-9545-4690-BF66-4D9723AAA4F4}">
      <dgm:prSet/>
      <dgm:spPr/>
      <dgm:t>
        <a:bodyPr/>
        <a:lstStyle/>
        <a:p>
          <a:endParaRPr lang="en-US"/>
        </a:p>
      </dgm:t>
    </dgm:pt>
    <dgm:pt modelId="{E9F8E242-EA27-4920-A041-436B58963708}">
      <dgm:prSet phldrT="[Text]" custT="1"/>
      <dgm:spPr/>
      <dgm:t>
        <a:bodyPr/>
        <a:lstStyle/>
        <a:p>
          <a:r>
            <a:rPr lang="en-US" sz="2000" dirty="0" smtClean="0"/>
            <a:t>Distinguished Educators</a:t>
          </a:r>
          <a:endParaRPr lang="en-US" sz="2000" dirty="0"/>
        </a:p>
      </dgm:t>
    </dgm:pt>
    <dgm:pt modelId="{E0C88E00-7E55-4EBA-8E8B-A8C73E5274E5}" type="parTrans" cxnId="{7CB461EC-DD02-4C23-BB45-3FCE038A54D5}">
      <dgm:prSet/>
      <dgm:spPr/>
      <dgm:t>
        <a:bodyPr/>
        <a:lstStyle/>
        <a:p>
          <a:endParaRPr lang="en-US"/>
        </a:p>
      </dgm:t>
    </dgm:pt>
    <dgm:pt modelId="{B2EC29DB-0D70-41C0-A7B2-D620C6905315}" type="sibTrans" cxnId="{7CB461EC-DD02-4C23-BB45-3FCE038A54D5}">
      <dgm:prSet/>
      <dgm:spPr/>
      <dgm:t>
        <a:bodyPr/>
        <a:lstStyle/>
        <a:p>
          <a:endParaRPr lang="en-US"/>
        </a:p>
      </dgm:t>
    </dgm:pt>
    <dgm:pt modelId="{0CE0B417-FEB9-4F51-93C3-02C653566BD6}" type="pres">
      <dgm:prSet presAssocID="{041A305A-3D47-44A6-BD87-19F4139070C9}" presName="composite" presStyleCnt="0">
        <dgm:presLayoutVars>
          <dgm:chMax val="1"/>
          <dgm:dir/>
          <dgm:resizeHandles val="exact"/>
        </dgm:presLayoutVars>
      </dgm:prSet>
      <dgm:spPr/>
      <dgm:t>
        <a:bodyPr/>
        <a:lstStyle/>
        <a:p>
          <a:endParaRPr lang="en-US"/>
        </a:p>
      </dgm:t>
    </dgm:pt>
    <dgm:pt modelId="{C8F247A4-3283-4932-BCE3-89EEC579E712}" type="pres">
      <dgm:prSet presAssocID="{041A305A-3D47-44A6-BD87-19F4139070C9}" presName="radial" presStyleCnt="0">
        <dgm:presLayoutVars>
          <dgm:animLvl val="ctr"/>
        </dgm:presLayoutVars>
      </dgm:prSet>
      <dgm:spPr/>
    </dgm:pt>
    <dgm:pt modelId="{DF52528B-9D55-4F0A-ACD1-8EC4E6C92853}" type="pres">
      <dgm:prSet presAssocID="{F3DF3863-8E37-4536-A4D3-9E1548C676B6}" presName="centerShape" presStyleLbl="vennNode1" presStyleIdx="0" presStyleCnt="3"/>
      <dgm:spPr/>
      <dgm:t>
        <a:bodyPr/>
        <a:lstStyle/>
        <a:p>
          <a:endParaRPr lang="en-US"/>
        </a:p>
      </dgm:t>
    </dgm:pt>
    <dgm:pt modelId="{897B5F0A-83DF-464E-B800-DE65DF9254C2}" type="pres">
      <dgm:prSet presAssocID="{D6BFC867-A091-420C-98CD-FFFEA0CFB588}" presName="node" presStyleLbl="vennNode1" presStyleIdx="1" presStyleCnt="3" custScaleX="207597">
        <dgm:presLayoutVars>
          <dgm:bulletEnabled val="1"/>
        </dgm:presLayoutVars>
      </dgm:prSet>
      <dgm:spPr/>
      <dgm:t>
        <a:bodyPr/>
        <a:lstStyle/>
        <a:p>
          <a:endParaRPr lang="en-US"/>
        </a:p>
      </dgm:t>
    </dgm:pt>
    <dgm:pt modelId="{FFE4B33A-ED88-41F7-99A1-694145A8CFE1}" type="pres">
      <dgm:prSet presAssocID="{E9F8E242-EA27-4920-A041-436B58963708}" presName="node" presStyleLbl="vennNode1" presStyleIdx="2" presStyleCnt="3" custScaleX="207597">
        <dgm:presLayoutVars>
          <dgm:bulletEnabled val="1"/>
        </dgm:presLayoutVars>
      </dgm:prSet>
      <dgm:spPr/>
      <dgm:t>
        <a:bodyPr/>
        <a:lstStyle/>
        <a:p>
          <a:endParaRPr lang="en-US"/>
        </a:p>
      </dgm:t>
    </dgm:pt>
  </dgm:ptLst>
  <dgm:cxnLst>
    <dgm:cxn modelId="{5F8F8F55-9545-4690-BF66-4D9723AAA4F4}" srcId="{F3DF3863-8E37-4536-A4D3-9E1548C676B6}" destId="{D6BFC867-A091-420C-98CD-FFFEA0CFB588}" srcOrd="0" destOrd="0" parTransId="{D21E7EA7-DF02-4E67-BA5E-F2DA67C6FFB6}" sibTransId="{AEC79040-9F9E-4370-8B7F-15267A6E9ED7}"/>
    <dgm:cxn modelId="{7CB461EC-DD02-4C23-BB45-3FCE038A54D5}" srcId="{F3DF3863-8E37-4536-A4D3-9E1548C676B6}" destId="{E9F8E242-EA27-4920-A041-436B58963708}" srcOrd="1" destOrd="0" parTransId="{E0C88E00-7E55-4EBA-8E8B-A8C73E5274E5}" sibTransId="{B2EC29DB-0D70-41C0-A7B2-D620C6905315}"/>
    <dgm:cxn modelId="{0CC718F6-5379-478F-8F37-682B2D71C58E}" type="presOf" srcId="{F3DF3863-8E37-4536-A4D3-9E1548C676B6}" destId="{DF52528B-9D55-4F0A-ACD1-8EC4E6C92853}" srcOrd="0" destOrd="0" presId="urn:microsoft.com/office/officeart/2005/8/layout/radial3"/>
    <dgm:cxn modelId="{8E771BBC-C268-4594-AF9B-5607026DEF19}" type="presOf" srcId="{041A305A-3D47-44A6-BD87-19F4139070C9}" destId="{0CE0B417-FEB9-4F51-93C3-02C653566BD6}" srcOrd="0" destOrd="0" presId="urn:microsoft.com/office/officeart/2005/8/layout/radial3"/>
    <dgm:cxn modelId="{7E743042-70C1-44AD-AADE-DB44CF01DE47}" srcId="{041A305A-3D47-44A6-BD87-19F4139070C9}" destId="{F3DF3863-8E37-4536-A4D3-9E1548C676B6}" srcOrd="0" destOrd="0" parTransId="{8422DB11-69CE-43F1-BA5C-BBB1CDBD81E0}" sibTransId="{DD756578-C549-44D2-B698-22A678CAF49E}"/>
    <dgm:cxn modelId="{89C13352-408A-41E7-9B9A-4BE6B514B40D}" type="presOf" srcId="{E9F8E242-EA27-4920-A041-436B58963708}" destId="{FFE4B33A-ED88-41F7-99A1-694145A8CFE1}" srcOrd="0" destOrd="0" presId="urn:microsoft.com/office/officeart/2005/8/layout/radial3"/>
    <dgm:cxn modelId="{B76638F5-E719-4BB9-BC18-342AC19DF978}" type="presOf" srcId="{D6BFC867-A091-420C-98CD-FFFEA0CFB588}" destId="{897B5F0A-83DF-464E-B800-DE65DF9254C2}" srcOrd="0" destOrd="0" presId="urn:microsoft.com/office/officeart/2005/8/layout/radial3"/>
    <dgm:cxn modelId="{64D85630-86AE-4EF4-B21B-76E1C7ACB75A}" type="presParOf" srcId="{0CE0B417-FEB9-4F51-93C3-02C653566BD6}" destId="{C8F247A4-3283-4932-BCE3-89EEC579E712}" srcOrd="0" destOrd="0" presId="urn:microsoft.com/office/officeart/2005/8/layout/radial3"/>
    <dgm:cxn modelId="{152BE11E-B93F-4E85-9DF5-3AFCBEE57AB7}" type="presParOf" srcId="{C8F247A4-3283-4932-BCE3-89EEC579E712}" destId="{DF52528B-9D55-4F0A-ACD1-8EC4E6C92853}" srcOrd="0" destOrd="0" presId="urn:microsoft.com/office/officeart/2005/8/layout/radial3"/>
    <dgm:cxn modelId="{E122A48A-6070-4F25-93E8-7E29436A41B9}" type="presParOf" srcId="{C8F247A4-3283-4932-BCE3-89EEC579E712}" destId="{897B5F0A-83DF-464E-B800-DE65DF9254C2}" srcOrd="1" destOrd="0" presId="urn:microsoft.com/office/officeart/2005/8/layout/radial3"/>
    <dgm:cxn modelId="{E9F2F535-2D03-4BE8-8ED8-713B73511D51}" type="presParOf" srcId="{C8F247A4-3283-4932-BCE3-89EEC579E712}" destId="{FFE4B33A-ED88-41F7-99A1-694145A8CFE1}"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449A7-33DC-48E1-A6A1-4B00CF92933B}" type="doc">
      <dgm:prSet loTypeId="urn:microsoft.com/office/officeart/2005/8/layout/equation2" loCatId="process" qsTypeId="urn:microsoft.com/office/officeart/2005/8/quickstyle/simple1" qsCatId="simple" csTypeId="urn:microsoft.com/office/officeart/2005/8/colors/accent1_2" csCatId="accent1" phldr="1"/>
      <dgm:spPr/>
    </dgm:pt>
    <dgm:pt modelId="{FC45DDAC-D882-4D4D-90C7-8ED637969A54}">
      <dgm:prSet phldrT="[Text]" custT="1"/>
      <dgm:spPr/>
      <dgm:t>
        <a:bodyPr/>
        <a:lstStyle/>
        <a:p>
          <a:r>
            <a:rPr lang="en-US" sz="1600" dirty="0" err="1" smtClean="0">
              <a:solidFill>
                <a:schemeClr val="tx1"/>
              </a:solidFill>
            </a:rPr>
            <a:t>Schoolwide</a:t>
          </a:r>
          <a:r>
            <a:rPr lang="en-US" sz="1600" dirty="0" smtClean="0">
              <a:solidFill>
                <a:schemeClr val="tx1"/>
              </a:solidFill>
            </a:rPr>
            <a:t> Title I</a:t>
          </a:r>
          <a:endParaRPr lang="en-US" sz="1600" dirty="0">
            <a:solidFill>
              <a:schemeClr val="tx1"/>
            </a:solidFill>
          </a:endParaRPr>
        </a:p>
      </dgm:t>
    </dgm:pt>
    <dgm:pt modelId="{6BBB6AD2-ED6C-42B2-9B5C-CEE47437935A}" type="parTrans" cxnId="{9350F27D-8E40-4A0F-88F7-11A86269EB82}">
      <dgm:prSet/>
      <dgm:spPr/>
      <dgm:t>
        <a:bodyPr/>
        <a:lstStyle/>
        <a:p>
          <a:endParaRPr lang="en-US">
            <a:solidFill>
              <a:schemeClr val="tx1"/>
            </a:solidFill>
          </a:endParaRPr>
        </a:p>
      </dgm:t>
    </dgm:pt>
    <dgm:pt modelId="{6D9401E7-B6BB-4819-95E5-F6060DCCA733}" type="sibTrans" cxnId="{9350F27D-8E40-4A0F-88F7-11A86269EB82}">
      <dgm:prSet/>
      <dgm:spPr/>
      <dgm:t>
        <a:bodyPr/>
        <a:lstStyle/>
        <a:p>
          <a:endParaRPr lang="en-US">
            <a:solidFill>
              <a:schemeClr val="tx1"/>
            </a:solidFill>
          </a:endParaRPr>
        </a:p>
      </dgm:t>
    </dgm:pt>
    <dgm:pt modelId="{1605DBFA-593D-4846-B3D5-7B5F353BD1B8}">
      <dgm:prSet phldrT="[Text]" custT="1"/>
      <dgm:spPr/>
      <dgm:t>
        <a:bodyPr/>
        <a:lstStyle/>
        <a:p>
          <a:r>
            <a:rPr lang="en-US" sz="1600" dirty="0" smtClean="0">
              <a:solidFill>
                <a:schemeClr val="tx1"/>
              </a:solidFill>
            </a:rPr>
            <a:t>Other State Initiatives</a:t>
          </a:r>
          <a:endParaRPr lang="en-US" sz="1600" dirty="0">
            <a:solidFill>
              <a:schemeClr val="tx1"/>
            </a:solidFill>
          </a:endParaRPr>
        </a:p>
      </dgm:t>
    </dgm:pt>
    <dgm:pt modelId="{AAB81CEA-41CB-4B1B-925E-2742EC9A0EA8}" type="parTrans" cxnId="{443E4BB3-535A-4405-8D41-B11954EE8CC5}">
      <dgm:prSet/>
      <dgm:spPr/>
      <dgm:t>
        <a:bodyPr/>
        <a:lstStyle/>
        <a:p>
          <a:endParaRPr lang="en-US">
            <a:solidFill>
              <a:schemeClr val="tx1"/>
            </a:solidFill>
          </a:endParaRPr>
        </a:p>
      </dgm:t>
    </dgm:pt>
    <dgm:pt modelId="{5122CA85-6F3F-4DEA-97AA-73CE070CC9E4}" type="sibTrans" cxnId="{443E4BB3-535A-4405-8D41-B11954EE8CC5}">
      <dgm:prSet/>
      <dgm:spPr/>
      <dgm:t>
        <a:bodyPr/>
        <a:lstStyle/>
        <a:p>
          <a:endParaRPr lang="en-US">
            <a:solidFill>
              <a:schemeClr val="tx1"/>
            </a:solidFill>
          </a:endParaRPr>
        </a:p>
      </dgm:t>
    </dgm:pt>
    <dgm:pt modelId="{6C9A9773-0159-4712-9ACD-23476450BFF3}">
      <dgm:prSet phldrT="[Text]"/>
      <dgm:spPr/>
      <dgm:t>
        <a:bodyPr/>
        <a:lstStyle/>
        <a:p>
          <a:r>
            <a:rPr lang="en-US" dirty="0" smtClean="0">
              <a:solidFill>
                <a:schemeClr val="tx1"/>
              </a:solidFill>
            </a:rPr>
            <a:t>Making Meaningful Connections</a:t>
          </a:r>
          <a:endParaRPr lang="en-US" dirty="0">
            <a:solidFill>
              <a:schemeClr val="tx1"/>
            </a:solidFill>
          </a:endParaRPr>
        </a:p>
      </dgm:t>
    </dgm:pt>
    <dgm:pt modelId="{D1D82BA7-7CE3-4A63-8E2B-575476019EF8}" type="parTrans" cxnId="{F66FB888-6495-4F9C-97B9-0FC5EEAEA4B7}">
      <dgm:prSet/>
      <dgm:spPr/>
      <dgm:t>
        <a:bodyPr/>
        <a:lstStyle/>
        <a:p>
          <a:endParaRPr lang="en-US">
            <a:solidFill>
              <a:schemeClr val="tx1"/>
            </a:solidFill>
          </a:endParaRPr>
        </a:p>
      </dgm:t>
    </dgm:pt>
    <dgm:pt modelId="{CD18D8D9-C2C0-41FA-9A6C-706DA19D7C12}" type="sibTrans" cxnId="{F66FB888-6495-4F9C-97B9-0FC5EEAEA4B7}">
      <dgm:prSet/>
      <dgm:spPr/>
      <dgm:t>
        <a:bodyPr/>
        <a:lstStyle/>
        <a:p>
          <a:endParaRPr lang="en-US">
            <a:solidFill>
              <a:schemeClr val="tx1"/>
            </a:solidFill>
          </a:endParaRPr>
        </a:p>
      </dgm:t>
    </dgm:pt>
    <dgm:pt modelId="{5E225440-3F11-42F1-8076-7462F10CD414}" type="pres">
      <dgm:prSet presAssocID="{6E5449A7-33DC-48E1-A6A1-4B00CF92933B}" presName="Name0" presStyleCnt="0">
        <dgm:presLayoutVars>
          <dgm:dir/>
          <dgm:resizeHandles val="exact"/>
        </dgm:presLayoutVars>
      </dgm:prSet>
      <dgm:spPr/>
    </dgm:pt>
    <dgm:pt modelId="{B49AA573-341B-4C0F-9F8A-9971EDFC710E}" type="pres">
      <dgm:prSet presAssocID="{6E5449A7-33DC-48E1-A6A1-4B00CF92933B}" presName="vNodes" presStyleCnt="0"/>
      <dgm:spPr/>
    </dgm:pt>
    <dgm:pt modelId="{FD2D9A84-8BC6-4B85-AF0D-7F52D48E857F}" type="pres">
      <dgm:prSet presAssocID="{FC45DDAC-D882-4D4D-90C7-8ED637969A54}" presName="node" presStyleLbl="node1" presStyleIdx="0" presStyleCnt="3" custScaleX="291762" custScaleY="166456">
        <dgm:presLayoutVars>
          <dgm:bulletEnabled val="1"/>
        </dgm:presLayoutVars>
      </dgm:prSet>
      <dgm:spPr/>
      <dgm:t>
        <a:bodyPr/>
        <a:lstStyle/>
        <a:p>
          <a:endParaRPr lang="en-US"/>
        </a:p>
      </dgm:t>
    </dgm:pt>
    <dgm:pt modelId="{CDF8E305-CE41-4824-AE46-C39AC727A9BC}" type="pres">
      <dgm:prSet presAssocID="{6D9401E7-B6BB-4819-95E5-F6060DCCA733}" presName="spacerT" presStyleCnt="0"/>
      <dgm:spPr/>
    </dgm:pt>
    <dgm:pt modelId="{184DF0A8-2D66-4DD6-9B01-4AE83E498B70}" type="pres">
      <dgm:prSet presAssocID="{6D9401E7-B6BB-4819-95E5-F6060DCCA733}" presName="sibTrans" presStyleLbl="sibTrans2D1" presStyleIdx="0" presStyleCnt="2" custScaleX="207640" custScaleY="222413"/>
      <dgm:spPr/>
      <dgm:t>
        <a:bodyPr/>
        <a:lstStyle/>
        <a:p>
          <a:endParaRPr lang="en-US"/>
        </a:p>
      </dgm:t>
    </dgm:pt>
    <dgm:pt modelId="{F0045526-0687-4E00-AF36-34364B199CB3}" type="pres">
      <dgm:prSet presAssocID="{6D9401E7-B6BB-4819-95E5-F6060DCCA733}" presName="spacerB" presStyleCnt="0"/>
      <dgm:spPr/>
    </dgm:pt>
    <dgm:pt modelId="{B592B61C-0FD9-449B-90F3-58AC1727DF98}" type="pres">
      <dgm:prSet presAssocID="{1605DBFA-593D-4846-B3D5-7B5F353BD1B8}" presName="node" presStyleLbl="node1" presStyleIdx="1" presStyleCnt="3" custScaleX="291762" custScaleY="166456">
        <dgm:presLayoutVars>
          <dgm:bulletEnabled val="1"/>
        </dgm:presLayoutVars>
      </dgm:prSet>
      <dgm:spPr/>
      <dgm:t>
        <a:bodyPr/>
        <a:lstStyle/>
        <a:p>
          <a:endParaRPr lang="en-US"/>
        </a:p>
      </dgm:t>
    </dgm:pt>
    <dgm:pt modelId="{8A7A7BA9-BA68-4D14-A783-4A76D0453F07}" type="pres">
      <dgm:prSet presAssocID="{6E5449A7-33DC-48E1-A6A1-4B00CF92933B}" presName="sibTransLast" presStyleLbl="sibTrans2D1" presStyleIdx="1" presStyleCnt="2" custScaleX="408589" custScaleY="208064" custLinFactX="-24627" custLinFactNeighborX="-100000"/>
      <dgm:spPr/>
      <dgm:t>
        <a:bodyPr/>
        <a:lstStyle/>
        <a:p>
          <a:endParaRPr lang="en-US"/>
        </a:p>
      </dgm:t>
    </dgm:pt>
    <dgm:pt modelId="{A00CBEA3-C70B-4C22-8C86-12267958BB13}" type="pres">
      <dgm:prSet presAssocID="{6E5449A7-33DC-48E1-A6A1-4B00CF92933B}" presName="connectorText" presStyleLbl="sibTrans2D1" presStyleIdx="1" presStyleCnt="2"/>
      <dgm:spPr/>
      <dgm:t>
        <a:bodyPr/>
        <a:lstStyle/>
        <a:p>
          <a:endParaRPr lang="en-US"/>
        </a:p>
      </dgm:t>
    </dgm:pt>
    <dgm:pt modelId="{FFC2E884-1222-4709-A4B1-80239A0C9293}" type="pres">
      <dgm:prSet presAssocID="{6E5449A7-33DC-48E1-A6A1-4B00CF92933B}" presName="lastNode" presStyleLbl="node1" presStyleIdx="2" presStyleCnt="3" custScaleX="185015" custScaleY="161006">
        <dgm:presLayoutVars>
          <dgm:bulletEnabled val="1"/>
        </dgm:presLayoutVars>
      </dgm:prSet>
      <dgm:spPr/>
      <dgm:t>
        <a:bodyPr/>
        <a:lstStyle/>
        <a:p>
          <a:endParaRPr lang="en-US"/>
        </a:p>
      </dgm:t>
    </dgm:pt>
  </dgm:ptLst>
  <dgm:cxnLst>
    <dgm:cxn modelId="{F66FB888-6495-4F9C-97B9-0FC5EEAEA4B7}" srcId="{6E5449A7-33DC-48E1-A6A1-4B00CF92933B}" destId="{6C9A9773-0159-4712-9ACD-23476450BFF3}" srcOrd="2" destOrd="0" parTransId="{D1D82BA7-7CE3-4A63-8E2B-575476019EF8}" sibTransId="{CD18D8D9-C2C0-41FA-9A6C-706DA19D7C12}"/>
    <dgm:cxn modelId="{FDB7F7B1-BD7B-487D-869C-98726624E384}" type="presOf" srcId="{1605DBFA-593D-4846-B3D5-7B5F353BD1B8}" destId="{B592B61C-0FD9-449B-90F3-58AC1727DF98}" srcOrd="0" destOrd="0" presId="urn:microsoft.com/office/officeart/2005/8/layout/equation2"/>
    <dgm:cxn modelId="{5EAD5B0A-7023-405B-B050-DB1407BAE7E2}" type="presOf" srcId="{6C9A9773-0159-4712-9ACD-23476450BFF3}" destId="{FFC2E884-1222-4709-A4B1-80239A0C9293}" srcOrd="0" destOrd="0" presId="urn:microsoft.com/office/officeart/2005/8/layout/equation2"/>
    <dgm:cxn modelId="{045A6E08-9BFC-4D5F-B35F-205E4E5A7181}" type="presOf" srcId="{FC45DDAC-D882-4D4D-90C7-8ED637969A54}" destId="{FD2D9A84-8BC6-4B85-AF0D-7F52D48E857F}" srcOrd="0" destOrd="0" presId="urn:microsoft.com/office/officeart/2005/8/layout/equation2"/>
    <dgm:cxn modelId="{6EC7B0A6-AB8E-4705-8AF4-A8CB29005E7D}" type="presOf" srcId="{5122CA85-6F3F-4DEA-97AA-73CE070CC9E4}" destId="{A00CBEA3-C70B-4C22-8C86-12267958BB13}" srcOrd="1" destOrd="0" presId="urn:microsoft.com/office/officeart/2005/8/layout/equation2"/>
    <dgm:cxn modelId="{28F9C588-E0C1-44DC-A5F6-30FD855CF42A}" type="presOf" srcId="{5122CA85-6F3F-4DEA-97AA-73CE070CC9E4}" destId="{8A7A7BA9-BA68-4D14-A783-4A76D0453F07}" srcOrd="0" destOrd="0" presId="urn:microsoft.com/office/officeart/2005/8/layout/equation2"/>
    <dgm:cxn modelId="{9350F27D-8E40-4A0F-88F7-11A86269EB82}" srcId="{6E5449A7-33DC-48E1-A6A1-4B00CF92933B}" destId="{FC45DDAC-D882-4D4D-90C7-8ED637969A54}" srcOrd="0" destOrd="0" parTransId="{6BBB6AD2-ED6C-42B2-9B5C-CEE47437935A}" sibTransId="{6D9401E7-B6BB-4819-95E5-F6060DCCA733}"/>
    <dgm:cxn modelId="{443E4BB3-535A-4405-8D41-B11954EE8CC5}" srcId="{6E5449A7-33DC-48E1-A6A1-4B00CF92933B}" destId="{1605DBFA-593D-4846-B3D5-7B5F353BD1B8}" srcOrd="1" destOrd="0" parTransId="{AAB81CEA-41CB-4B1B-925E-2742EC9A0EA8}" sibTransId="{5122CA85-6F3F-4DEA-97AA-73CE070CC9E4}"/>
    <dgm:cxn modelId="{E8D6BBFC-FEA5-4C20-9C85-1E9F8A358B45}" type="presOf" srcId="{6E5449A7-33DC-48E1-A6A1-4B00CF92933B}" destId="{5E225440-3F11-42F1-8076-7462F10CD414}" srcOrd="0" destOrd="0" presId="urn:microsoft.com/office/officeart/2005/8/layout/equation2"/>
    <dgm:cxn modelId="{2AB1D25A-6E85-4674-9AEB-0F96B49D5E79}" type="presOf" srcId="{6D9401E7-B6BB-4819-95E5-F6060DCCA733}" destId="{184DF0A8-2D66-4DD6-9B01-4AE83E498B70}" srcOrd="0" destOrd="0" presId="urn:microsoft.com/office/officeart/2005/8/layout/equation2"/>
    <dgm:cxn modelId="{1F49E3E1-90D8-436E-A7D2-DD65C8CC1575}" type="presParOf" srcId="{5E225440-3F11-42F1-8076-7462F10CD414}" destId="{B49AA573-341B-4C0F-9F8A-9971EDFC710E}" srcOrd="0" destOrd="0" presId="urn:microsoft.com/office/officeart/2005/8/layout/equation2"/>
    <dgm:cxn modelId="{E29961E9-6F2D-4EE1-B333-F0C4AA57073F}" type="presParOf" srcId="{B49AA573-341B-4C0F-9F8A-9971EDFC710E}" destId="{FD2D9A84-8BC6-4B85-AF0D-7F52D48E857F}" srcOrd="0" destOrd="0" presId="urn:microsoft.com/office/officeart/2005/8/layout/equation2"/>
    <dgm:cxn modelId="{935A5745-2A8F-45C0-BDFF-6BEE3616A08A}" type="presParOf" srcId="{B49AA573-341B-4C0F-9F8A-9971EDFC710E}" destId="{CDF8E305-CE41-4824-AE46-C39AC727A9BC}" srcOrd="1" destOrd="0" presId="urn:microsoft.com/office/officeart/2005/8/layout/equation2"/>
    <dgm:cxn modelId="{E870DD78-E21E-4514-959F-5E132A187B35}" type="presParOf" srcId="{B49AA573-341B-4C0F-9F8A-9971EDFC710E}" destId="{184DF0A8-2D66-4DD6-9B01-4AE83E498B70}" srcOrd="2" destOrd="0" presId="urn:microsoft.com/office/officeart/2005/8/layout/equation2"/>
    <dgm:cxn modelId="{8BB122AD-50F7-47FC-AA4A-3537A21BDE4A}" type="presParOf" srcId="{B49AA573-341B-4C0F-9F8A-9971EDFC710E}" destId="{F0045526-0687-4E00-AF36-34364B199CB3}" srcOrd="3" destOrd="0" presId="urn:microsoft.com/office/officeart/2005/8/layout/equation2"/>
    <dgm:cxn modelId="{72D6F803-D3EB-4C42-83D8-A4C6177FEE25}" type="presParOf" srcId="{B49AA573-341B-4C0F-9F8A-9971EDFC710E}" destId="{B592B61C-0FD9-449B-90F3-58AC1727DF98}" srcOrd="4" destOrd="0" presId="urn:microsoft.com/office/officeart/2005/8/layout/equation2"/>
    <dgm:cxn modelId="{8F370AF4-5CF5-4370-88B9-9D544C318FEC}" type="presParOf" srcId="{5E225440-3F11-42F1-8076-7462F10CD414}" destId="{8A7A7BA9-BA68-4D14-A783-4A76D0453F07}" srcOrd="1" destOrd="0" presId="urn:microsoft.com/office/officeart/2005/8/layout/equation2"/>
    <dgm:cxn modelId="{A7D10879-F9AA-40A1-9CEE-C83F898B9A69}" type="presParOf" srcId="{8A7A7BA9-BA68-4D14-A783-4A76D0453F07}" destId="{A00CBEA3-C70B-4C22-8C86-12267958BB13}" srcOrd="0" destOrd="0" presId="urn:microsoft.com/office/officeart/2005/8/layout/equation2"/>
    <dgm:cxn modelId="{52863843-D731-4699-A4AB-6281F0048440}" type="presParOf" srcId="{5E225440-3F11-42F1-8076-7462F10CD414}" destId="{FFC2E884-1222-4709-A4B1-80239A0C9293}"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D4927-5CAF-4176-98E7-B1EB3E007FB9}" type="doc">
      <dgm:prSet loTypeId="urn:microsoft.com/office/officeart/2005/8/layout/radial1" loCatId="relationship" qsTypeId="urn:microsoft.com/office/officeart/2005/8/quickstyle/simple1" qsCatId="simple" csTypeId="urn:microsoft.com/office/officeart/2005/8/colors/colorful1#3" csCatId="colorful" phldr="1"/>
      <dgm:spPr/>
      <dgm:t>
        <a:bodyPr/>
        <a:lstStyle/>
        <a:p>
          <a:endParaRPr lang="en-US"/>
        </a:p>
      </dgm:t>
    </dgm:pt>
    <dgm:pt modelId="{86D2D3BE-5830-45BF-9E71-977A72491E92}">
      <dgm:prSet phldrT="[Text]"/>
      <dgm:spPr/>
      <dgm:t>
        <a:bodyPr/>
        <a:lstStyle/>
        <a:p>
          <a:r>
            <a:rPr lang="en-US" dirty="0" smtClean="0"/>
            <a:t>RTI</a:t>
          </a:r>
          <a:endParaRPr lang="en-US" dirty="0"/>
        </a:p>
      </dgm:t>
    </dgm:pt>
    <dgm:pt modelId="{6590E747-CB0E-4A96-B525-013FE8F41B0B}">
      <dgm:prSet phldrT="[Text]"/>
      <dgm:spPr/>
      <dgm:t>
        <a:bodyPr/>
        <a:lstStyle/>
        <a:p>
          <a:r>
            <a:rPr lang="en-US" dirty="0" smtClean="0"/>
            <a:t>Etc.</a:t>
          </a:r>
          <a:endParaRPr lang="en-US" dirty="0"/>
        </a:p>
      </dgm:t>
    </dgm:pt>
    <dgm:pt modelId="{823E3731-D780-4844-8D40-97EBEB997F19}">
      <dgm:prSet phldrT="[Text]"/>
      <dgm:spPr/>
      <dgm:t>
        <a:bodyPr/>
        <a:lstStyle/>
        <a:p>
          <a:r>
            <a:rPr lang="en-US" dirty="0" smtClean="0"/>
            <a:t>After School</a:t>
          </a:r>
          <a:endParaRPr lang="en-US" dirty="0"/>
        </a:p>
      </dgm:t>
    </dgm:pt>
    <dgm:pt modelId="{42FAFAD6-ECCF-48F1-8A1A-FF3953258DC2}">
      <dgm:prSet phldrT="[Text]"/>
      <dgm:spPr/>
      <dgm:t>
        <a:bodyPr/>
        <a:lstStyle/>
        <a:p>
          <a:r>
            <a:rPr lang="en-US" dirty="0" smtClean="0"/>
            <a:t>Title I</a:t>
          </a:r>
          <a:endParaRPr lang="en-US" dirty="0"/>
        </a:p>
      </dgm:t>
    </dgm:pt>
    <dgm:pt modelId="{2B901C00-1C94-4717-A9E3-4180F5FD75C7}">
      <dgm:prSet phldrT="[Text]" phldr="1"/>
      <dgm:spPr/>
      <dgm:t>
        <a:bodyPr/>
        <a:lstStyle/>
        <a:p>
          <a:endParaRPr lang="en-US" dirty="0"/>
        </a:p>
      </dgm:t>
    </dgm:pt>
    <dgm:pt modelId="{135D65BA-1B1E-462C-A01C-7963DD4577A3}" type="sibTrans" cxnId="{A6521CC0-6777-464C-8918-C9DC11DCD369}">
      <dgm:prSet/>
      <dgm:spPr/>
      <dgm:t>
        <a:bodyPr/>
        <a:lstStyle/>
        <a:p>
          <a:endParaRPr lang="en-US"/>
        </a:p>
      </dgm:t>
    </dgm:pt>
    <dgm:pt modelId="{6125AF83-3968-41D0-AA4C-0275BECE6A42}" type="parTrans" cxnId="{A6521CC0-6777-464C-8918-C9DC11DCD369}">
      <dgm:prSet/>
      <dgm:spPr/>
      <dgm:t>
        <a:bodyPr/>
        <a:lstStyle/>
        <a:p>
          <a:endParaRPr lang="en-US"/>
        </a:p>
      </dgm:t>
    </dgm:pt>
    <dgm:pt modelId="{A8EC0B86-EF82-40D9-9A87-596436C81045}" type="sibTrans" cxnId="{CF2E8432-6667-4BA0-A775-D91EA16EEBE9}">
      <dgm:prSet/>
      <dgm:spPr/>
      <dgm:t>
        <a:bodyPr/>
        <a:lstStyle/>
        <a:p>
          <a:endParaRPr lang="en-US"/>
        </a:p>
      </dgm:t>
    </dgm:pt>
    <dgm:pt modelId="{2D29E715-045A-4464-9D8D-D4B4D0B3EDE7}" type="parTrans" cxnId="{CF2E8432-6667-4BA0-A775-D91EA16EEBE9}">
      <dgm:prSet/>
      <dgm:spPr/>
      <dgm:t>
        <a:bodyPr/>
        <a:lstStyle/>
        <a:p>
          <a:endParaRPr lang="en-US"/>
        </a:p>
      </dgm:t>
    </dgm:pt>
    <dgm:pt modelId="{83A2B7B7-FB19-49BA-AE08-4D97938FE4B6}" type="sibTrans" cxnId="{2CAFBBDF-7F21-4750-A78D-09DC6BA2D6C7}">
      <dgm:prSet/>
      <dgm:spPr/>
      <dgm:t>
        <a:bodyPr/>
        <a:lstStyle/>
        <a:p>
          <a:endParaRPr lang="en-US"/>
        </a:p>
      </dgm:t>
    </dgm:pt>
    <dgm:pt modelId="{A16E68DE-0979-44A6-AE05-655F1FDF3CBD}" type="parTrans" cxnId="{2CAFBBDF-7F21-4750-A78D-09DC6BA2D6C7}">
      <dgm:prSet/>
      <dgm:spPr/>
      <dgm:t>
        <a:bodyPr/>
        <a:lstStyle/>
        <a:p>
          <a:endParaRPr lang="en-US"/>
        </a:p>
      </dgm:t>
    </dgm:pt>
    <dgm:pt modelId="{86B674D4-A419-4B92-AEE2-C612C2658D16}" type="sibTrans" cxnId="{CAFFF36F-4AB6-4C2A-B423-F5939A79B13B}">
      <dgm:prSet/>
      <dgm:spPr/>
      <dgm:t>
        <a:bodyPr/>
        <a:lstStyle/>
        <a:p>
          <a:endParaRPr lang="en-US"/>
        </a:p>
      </dgm:t>
    </dgm:pt>
    <dgm:pt modelId="{DAFD78C7-744A-4E86-9BE1-DC60FF273788}" type="parTrans" cxnId="{CAFFF36F-4AB6-4C2A-B423-F5939A79B13B}">
      <dgm:prSet/>
      <dgm:spPr/>
      <dgm:t>
        <a:bodyPr/>
        <a:lstStyle/>
        <a:p>
          <a:endParaRPr lang="en-US"/>
        </a:p>
      </dgm:t>
    </dgm:pt>
    <dgm:pt modelId="{71C6A6E3-3661-436D-800C-0A009DE03B28}" type="sibTrans" cxnId="{5A9BC92B-1326-43B9-8155-481B2D75470B}">
      <dgm:prSet/>
      <dgm:spPr/>
      <dgm:t>
        <a:bodyPr/>
        <a:lstStyle/>
        <a:p>
          <a:endParaRPr lang="en-US"/>
        </a:p>
      </dgm:t>
    </dgm:pt>
    <dgm:pt modelId="{2644A9E6-CF7A-49CF-B133-B81FE0141187}" type="parTrans" cxnId="{5A9BC92B-1326-43B9-8155-481B2D75470B}">
      <dgm:prSet/>
      <dgm:spPr/>
      <dgm:t>
        <a:bodyPr/>
        <a:lstStyle/>
        <a:p>
          <a:endParaRPr lang="en-US"/>
        </a:p>
      </dgm:t>
    </dgm:pt>
    <dgm:pt modelId="{D045FAE0-2826-4DF6-BA27-45403F21EFEB}" type="pres">
      <dgm:prSet presAssocID="{A5CD4927-5CAF-4176-98E7-B1EB3E007FB9}" presName="cycle" presStyleCnt="0">
        <dgm:presLayoutVars>
          <dgm:chMax val="1"/>
          <dgm:dir/>
          <dgm:animLvl val="ctr"/>
          <dgm:resizeHandles val="exact"/>
        </dgm:presLayoutVars>
      </dgm:prSet>
      <dgm:spPr/>
      <dgm:t>
        <a:bodyPr/>
        <a:lstStyle/>
        <a:p>
          <a:endParaRPr lang="en-US"/>
        </a:p>
      </dgm:t>
    </dgm:pt>
    <dgm:pt modelId="{6DF9A238-DD47-4FA8-ADC6-8BE27DDD8F40}" type="pres">
      <dgm:prSet presAssocID="{2B901C00-1C94-4717-A9E3-4180F5FD75C7}" presName="centerShape" presStyleLbl="node0" presStyleIdx="0" presStyleCnt="1"/>
      <dgm:spPr/>
      <dgm:t>
        <a:bodyPr/>
        <a:lstStyle/>
        <a:p>
          <a:endParaRPr lang="en-US"/>
        </a:p>
      </dgm:t>
    </dgm:pt>
    <dgm:pt modelId="{02326305-AB4A-4675-B651-28180C33E780}" type="pres">
      <dgm:prSet presAssocID="{2644A9E6-CF7A-49CF-B133-B81FE0141187}" presName="Name9" presStyleLbl="parChTrans1D2" presStyleIdx="0" presStyleCnt="4"/>
      <dgm:spPr/>
      <dgm:t>
        <a:bodyPr/>
        <a:lstStyle/>
        <a:p>
          <a:endParaRPr lang="en-US"/>
        </a:p>
      </dgm:t>
    </dgm:pt>
    <dgm:pt modelId="{89C5F5E0-6868-4D9D-A39C-25737A69CCBE}" type="pres">
      <dgm:prSet presAssocID="{2644A9E6-CF7A-49CF-B133-B81FE0141187}" presName="connTx" presStyleLbl="parChTrans1D2" presStyleIdx="0" presStyleCnt="4"/>
      <dgm:spPr/>
      <dgm:t>
        <a:bodyPr/>
        <a:lstStyle/>
        <a:p>
          <a:endParaRPr lang="en-US"/>
        </a:p>
      </dgm:t>
    </dgm:pt>
    <dgm:pt modelId="{773C98C5-E4E0-478A-8185-AAF458A9AFBB}" type="pres">
      <dgm:prSet presAssocID="{42FAFAD6-ECCF-48F1-8A1A-FF3953258DC2}" presName="node" presStyleLbl="node1" presStyleIdx="0" presStyleCnt="4">
        <dgm:presLayoutVars>
          <dgm:bulletEnabled val="1"/>
        </dgm:presLayoutVars>
      </dgm:prSet>
      <dgm:spPr/>
      <dgm:t>
        <a:bodyPr/>
        <a:lstStyle/>
        <a:p>
          <a:endParaRPr lang="en-US"/>
        </a:p>
      </dgm:t>
    </dgm:pt>
    <dgm:pt modelId="{0502F6B9-93AD-43DE-A7F1-4F7ACF182FFF}" type="pres">
      <dgm:prSet presAssocID="{DAFD78C7-744A-4E86-9BE1-DC60FF273788}" presName="Name9" presStyleLbl="parChTrans1D2" presStyleIdx="1" presStyleCnt="4"/>
      <dgm:spPr/>
      <dgm:t>
        <a:bodyPr/>
        <a:lstStyle/>
        <a:p>
          <a:endParaRPr lang="en-US"/>
        </a:p>
      </dgm:t>
    </dgm:pt>
    <dgm:pt modelId="{8E38336E-51E9-4D13-8442-A749B2025981}" type="pres">
      <dgm:prSet presAssocID="{DAFD78C7-744A-4E86-9BE1-DC60FF273788}" presName="connTx" presStyleLbl="parChTrans1D2" presStyleIdx="1" presStyleCnt="4"/>
      <dgm:spPr/>
      <dgm:t>
        <a:bodyPr/>
        <a:lstStyle/>
        <a:p>
          <a:endParaRPr lang="en-US"/>
        </a:p>
      </dgm:t>
    </dgm:pt>
    <dgm:pt modelId="{2F99F2BA-2019-4697-A52B-36A867864545}" type="pres">
      <dgm:prSet presAssocID="{823E3731-D780-4844-8D40-97EBEB997F19}" presName="node" presStyleLbl="node1" presStyleIdx="1" presStyleCnt="4">
        <dgm:presLayoutVars>
          <dgm:bulletEnabled val="1"/>
        </dgm:presLayoutVars>
      </dgm:prSet>
      <dgm:spPr/>
      <dgm:t>
        <a:bodyPr/>
        <a:lstStyle/>
        <a:p>
          <a:endParaRPr lang="en-US"/>
        </a:p>
      </dgm:t>
    </dgm:pt>
    <dgm:pt modelId="{7C176C70-4346-4E5D-8099-FAA0FA584BA7}" type="pres">
      <dgm:prSet presAssocID="{A16E68DE-0979-44A6-AE05-655F1FDF3CBD}" presName="Name9" presStyleLbl="parChTrans1D2" presStyleIdx="2" presStyleCnt="4"/>
      <dgm:spPr/>
      <dgm:t>
        <a:bodyPr/>
        <a:lstStyle/>
        <a:p>
          <a:endParaRPr lang="en-US"/>
        </a:p>
      </dgm:t>
    </dgm:pt>
    <dgm:pt modelId="{9388A279-60D6-4D38-93AA-0182568F45F4}" type="pres">
      <dgm:prSet presAssocID="{A16E68DE-0979-44A6-AE05-655F1FDF3CBD}" presName="connTx" presStyleLbl="parChTrans1D2" presStyleIdx="2" presStyleCnt="4"/>
      <dgm:spPr/>
      <dgm:t>
        <a:bodyPr/>
        <a:lstStyle/>
        <a:p>
          <a:endParaRPr lang="en-US"/>
        </a:p>
      </dgm:t>
    </dgm:pt>
    <dgm:pt modelId="{79DC1BE9-F3DF-4816-A05F-925A3710B703}" type="pres">
      <dgm:prSet presAssocID="{6590E747-CB0E-4A96-B525-013FE8F41B0B}" presName="node" presStyleLbl="node1" presStyleIdx="2" presStyleCnt="4">
        <dgm:presLayoutVars>
          <dgm:bulletEnabled val="1"/>
        </dgm:presLayoutVars>
      </dgm:prSet>
      <dgm:spPr/>
      <dgm:t>
        <a:bodyPr/>
        <a:lstStyle/>
        <a:p>
          <a:endParaRPr lang="en-US"/>
        </a:p>
      </dgm:t>
    </dgm:pt>
    <dgm:pt modelId="{DEEAC839-DC9A-4552-B4FD-95D371906CCA}" type="pres">
      <dgm:prSet presAssocID="{2D29E715-045A-4464-9D8D-D4B4D0B3EDE7}" presName="Name9" presStyleLbl="parChTrans1D2" presStyleIdx="3" presStyleCnt="4"/>
      <dgm:spPr/>
      <dgm:t>
        <a:bodyPr/>
        <a:lstStyle/>
        <a:p>
          <a:endParaRPr lang="en-US"/>
        </a:p>
      </dgm:t>
    </dgm:pt>
    <dgm:pt modelId="{363289FE-CB43-4303-BCCC-4BB12D394610}" type="pres">
      <dgm:prSet presAssocID="{2D29E715-045A-4464-9D8D-D4B4D0B3EDE7}" presName="connTx" presStyleLbl="parChTrans1D2" presStyleIdx="3" presStyleCnt="4"/>
      <dgm:spPr/>
      <dgm:t>
        <a:bodyPr/>
        <a:lstStyle/>
        <a:p>
          <a:endParaRPr lang="en-US"/>
        </a:p>
      </dgm:t>
    </dgm:pt>
    <dgm:pt modelId="{BD587EAB-BC52-4BEE-9796-3D165D2D5DD4}" type="pres">
      <dgm:prSet presAssocID="{86D2D3BE-5830-45BF-9E71-977A72491E92}" presName="node" presStyleLbl="node1" presStyleIdx="3" presStyleCnt="4">
        <dgm:presLayoutVars>
          <dgm:bulletEnabled val="1"/>
        </dgm:presLayoutVars>
      </dgm:prSet>
      <dgm:spPr/>
      <dgm:t>
        <a:bodyPr/>
        <a:lstStyle/>
        <a:p>
          <a:endParaRPr lang="en-US"/>
        </a:p>
      </dgm:t>
    </dgm:pt>
  </dgm:ptLst>
  <dgm:cxnLst>
    <dgm:cxn modelId="{91246B21-92CE-4512-AEE4-067A9E1FF656}" type="presOf" srcId="{A5CD4927-5CAF-4176-98E7-B1EB3E007FB9}" destId="{D045FAE0-2826-4DF6-BA27-45403F21EFEB}" srcOrd="0" destOrd="0" presId="urn:microsoft.com/office/officeart/2005/8/layout/radial1"/>
    <dgm:cxn modelId="{CAFFF36F-4AB6-4C2A-B423-F5939A79B13B}" srcId="{2B901C00-1C94-4717-A9E3-4180F5FD75C7}" destId="{823E3731-D780-4844-8D40-97EBEB997F19}" srcOrd="1" destOrd="0" parTransId="{DAFD78C7-744A-4E86-9BE1-DC60FF273788}" sibTransId="{86B674D4-A419-4B92-AEE2-C612C2658D16}"/>
    <dgm:cxn modelId="{6ED57D61-EE03-4BBE-84A6-D4EEDB0AE108}" type="presOf" srcId="{2644A9E6-CF7A-49CF-B133-B81FE0141187}" destId="{89C5F5E0-6868-4D9D-A39C-25737A69CCBE}" srcOrd="1" destOrd="0" presId="urn:microsoft.com/office/officeart/2005/8/layout/radial1"/>
    <dgm:cxn modelId="{E070FA1A-FBBA-41C7-9411-F62DE7DC4DB7}" type="presOf" srcId="{DAFD78C7-744A-4E86-9BE1-DC60FF273788}" destId="{8E38336E-51E9-4D13-8442-A749B2025981}" srcOrd="1" destOrd="0" presId="urn:microsoft.com/office/officeart/2005/8/layout/radial1"/>
    <dgm:cxn modelId="{57977742-4C37-4AC3-95F7-5C92E7635735}" type="presOf" srcId="{6590E747-CB0E-4A96-B525-013FE8F41B0B}" destId="{79DC1BE9-F3DF-4816-A05F-925A3710B703}" srcOrd="0" destOrd="0" presId="urn:microsoft.com/office/officeart/2005/8/layout/radial1"/>
    <dgm:cxn modelId="{53E00ECC-9BE2-466F-A17C-B4CB485BC9DE}" type="presOf" srcId="{2D29E715-045A-4464-9D8D-D4B4D0B3EDE7}" destId="{363289FE-CB43-4303-BCCC-4BB12D394610}" srcOrd="1" destOrd="0" presId="urn:microsoft.com/office/officeart/2005/8/layout/radial1"/>
    <dgm:cxn modelId="{FC9E3E19-037C-489E-9319-EE444FB5BBAF}" type="presOf" srcId="{A16E68DE-0979-44A6-AE05-655F1FDF3CBD}" destId="{7C176C70-4346-4E5D-8099-FAA0FA584BA7}" srcOrd="0" destOrd="0" presId="urn:microsoft.com/office/officeart/2005/8/layout/radial1"/>
    <dgm:cxn modelId="{08243754-4C58-4C0E-B4DA-E419555952D6}" type="presOf" srcId="{DAFD78C7-744A-4E86-9BE1-DC60FF273788}" destId="{0502F6B9-93AD-43DE-A7F1-4F7ACF182FFF}" srcOrd="0" destOrd="0" presId="urn:microsoft.com/office/officeart/2005/8/layout/radial1"/>
    <dgm:cxn modelId="{A0B8CBE2-FE34-41E6-93AE-F14852F8BD6B}" type="presOf" srcId="{2B901C00-1C94-4717-A9E3-4180F5FD75C7}" destId="{6DF9A238-DD47-4FA8-ADC6-8BE27DDD8F40}" srcOrd="0" destOrd="0" presId="urn:microsoft.com/office/officeart/2005/8/layout/radial1"/>
    <dgm:cxn modelId="{19239FFD-B1A9-489D-8B16-1BF11EF0FAF0}" type="presOf" srcId="{2644A9E6-CF7A-49CF-B133-B81FE0141187}" destId="{02326305-AB4A-4675-B651-28180C33E780}" srcOrd="0" destOrd="0" presId="urn:microsoft.com/office/officeart/2005/8/layout/radial1"/>
    <dgm:cxn modelId="{CF2E8432-6667-4BA0-A775-D91EA16EEBE9}" srcId="{2B901C00-1C94-4717-A9E3-4180F5FD75C7}" destId="{86D2D3BE-5830-45BF-9E71-977A72491E92}" srcOrd="3" destOrd="0" parTransId="{2D29E715-045A-4464-9D8D-D4B4D0B3EDE7}" sibTransId="{A8EC0B86-EF82-40D9-9A87-596436C81045}"/>
    <dgm:cxn modelId="{084F72E2-91F1-4BAD-9F4D-BF7B267E3FC5}" type="presOf" srcId="{823E3731-D780-4844-8D40-97EBEB997F19}" destId="{2F99F2BA-2019-4697-A52B-36A867864545}" srcOrd="0" destOrd="0" presId="urn:microsoft.com/office/officeart/2005/8/layout/radial1"/>
    <dgm:cxn modelId="{595968B7-9AB8-4975-A0F4-BFB546197BDC}" type="presOf" srcId="{42FAFAD6-ECCF-48F1-8A1A-FF3953258DC2}" destId="{773C98C5-E4E0-478A-8185-AAF458A9AFBB}" srcOrd="0" destOrd="0" presId="urn:microsoft.com/office/officeart/2005/8/layout/radial1"/>
    <dgm:cxn modelId="{5A9BC92B-1326-43B9-8155-481B2D75470B}" srcId="{2B901C00-1C94-4717-A9E3-4180F5FD75C7}" destId="{42FAFAD6-ECCF-48F1-8A1A-FF3953258DC2}" srcOrd="0" destOrd="0" parTransId="{2644A9E6-CF7A-49CF-B133-B81FE0141187}" sibTransId="{71C6A6E3-3661-436D-800C-0A009DE03B28}"/>
    <dgm:cxn modelId="{2CAFBBDF-7F21-4750-A78D-09DC6BA2D6C7}" srcId="{2B901C00-1C94-4717-A9E3-4180F5FD75C7}" destId="{6590E747-CB0E-4A96-B525-013FE8F41B0B}" srcOrd="2" destOrd="0" parTransId="{A16E68DE-0979-44A6-AE05-655F1FDF3CBD}" sibTransId="{83A2B7B7-FB19-49BA-AE08-4D97938FE4B6}"/>
    <dgm:cxn modelId="{4DCABAC4-2E59-4248-A7BF-003C61E2B74B}" type="presOf" srcId="{2D29E715-045A-4464-9D8D-D4B4D0B3EDE7}" destId="{DEEAC839-DC9A-4552-B4FD-95D371906CCA}" srcOrd="0" destOrd="0" presId="urn:microsoft.com/office/officeart/2005/8/layout/radial1"/>
    <dgm:cxn modelId="{76AA75D0-5D2F-472E-BE55-DF26E587DC8C}" type="presOf" srcId="{A16E68DE-0979-44A6-AE05-655F1FDF3CBD}" destId="{9388A279-60D6-4D38-93AA-0182568F45F4}" srcOrd="1" destOrd="0" presId="urn:microsoft.com/office/officeart/2005/8/layout/radial1"/>
    <dgm:cxn modelId="{A6521CC0-6777-464C-8918-C9DC11DCD369}" srcId="{A5CD4927-5CAF-4176-98E7-B1EB3E007FB9}" destId="{2B901C00-1C94-4717-A9E3-4180F5FD75C7}" srcOrd="0" destOrd="0" parTransId="{6125AF83-3968-41D0-AA4C-0275BECE6A42}" sibTransId="{135D65BA-1B1E-462C-A01C-7963DD4577A3}"/>
    <dgm:cxn modelId="{3965793D-2A17-4146-94ED-0DFA89252B81}" type="presOf" srcId="{86D2D3BE-5830-45BF-9E71-977A72491E92}" destId="{BD587EAB-BC52-4BEE-9796-3D165D2D5DD4}" srcOrd="0" destOrd="0" presId="urn:microsoft.com/office/officeart/2005/8/layout/radial1"/>
    <dgm:cxn modelId="{FA5B69E8-0490-4E32-AC03-290A672946D4}" type="presParOf" srcId="{D045FAE0-2826-4DF6-BA27-45403F21EFEB}" destId="{6DF9A238-DD47-4FA8-ADC6-8BE27DDD8F40}" srcOrd="0" destOrd="0" presId="urn:microsoft.com/office/officeart/2005/8/layout/radial1"/>
    <dgm:cxn modelId="{F0E7FE22-8854-4DCC-9BFA-ECAD7267F581}" type="presParOf" srcId="{D045FAE0-2826-4DF6-BA27-45403F21EFEB}" destId="{02326305-AB4A-4675-B651-28180C33E780}" srcOrd="1" destOrd="0" presId="urn:microsoft.com/office/officeart/2005/8/layout/radial1"/>
    <dgm:cxn modelId="{644CB936-0EF7-4032-9DE6-2809E9E202FF}" type="presParOf" srcId="{02326305-AB4A-4675-B651-28180C33E780}" destId="{89C5F5E0-6868-4D9D-A39C-25737A69CCBE}" srcOrd="0" destOrd="0" presId="urn:microsoft.com/office/officeart/2005/8/layout/radial1"/>
    <dgm:cxn modelId="{66D16F29-2838-4611-943A-1EA57AB1114F}" type="presParOf" srcId="{D045FAE0-2826-4DF6-BA27-45403F21EFEB}" destId="{773C98C5-E4E0-478A-8185-AAF458A9AFBB}" srcOrd="2" destOrd="0" presId="urn:microsoft.com/office/officeart/2005/8/layout/radial1"/>
    <dgm:cxn modelId="{8B687161-9BD0-4960-B45C-F1A19FA0B3B0}" type="presParOf" srcId="{D045FAE0-2826-4DF6-BA27-45403F21EFEB}" destId="{0502F6B9-93AD-43DE-A7F1-4F7ACF182FFF}" srcOrd="3" destOrd="0" presId="urn:microsoft.com/office/officeart/2005/8/layout/radial1"/>
    <dgm:cxn modelId="{6E438F11-64DE-4C57-A63B-3BAF684C4915}" type="presParOf" srcId="{0502F6B9-93AD-43DE-A7F1-4F7ACF182FFF}" destId="{8E38336E-51E9-4D13-8442-A749B2025981}" srcOrd="0" destOrd="0" presId="urn:microsoft.com/office/officeart/2005/8/layout/radial1"/>
    <dgm:cxn modelId="{30A95E21-A563-4968-A41A-591184650B17}" type="presParOf" srcId="{D045FAE0-2826-4DF6-BA27-45403F21EFEB}" destId="{2F99F2BA-2019-4697-A52B-36A867864545}" srcOrd="4" destOrd="0" presId="urn:microsoft.com/office/officeart/2005/8/layout/radial1"/>
    <dgm:cxn modelId="{C2277868-5536-4031-81AC-DCDD2AF5FABB}" type="presParOf" srcId="{D045FAE0-2826-4DF6-BA27-45403F21EFEB}" destId="{7C176C70-4346-4E5D-8099-FAA0FA584BA7}" srcOrd="5" destOrd="0" presId="urn:microsoft.com/office/officeart/2005/8/layout/radial1"/>
    <dgm:cxn modelId="{F1AEFB2D-BAA5-4298-8BCC-A8B34AE47522}" type="presParOf" srcId="{7C176C70-4346-4E5D-8099-FAA0FA584BA7}" destId="{9388A279-60D6-4D38-93AA-0182568F45F4}" srcOrd="0" destOrd="0" presId="urn:microsoft.com/office/officeart/2005/8/layout/radial1"/>
    <dgm:cxn modelId="{137999E2-BCF3-4BD4-B6B3-53904DF375CF}" type="presParOf" srcId="{D045FAE0-2826-4DF6-BA27-45403F21EFEB}" destId="{79DC1BE9-F3DF-4816-A05F-925A3710B703}" srcOrd="6" destOrd="0" presId="urn:microsoft.com/office/officeart/2005/8/layout/radial1"/>
    <dgm:cxn modelId="{86241FB9-20E7-419B-81B5-159F3C8B6EEF}" type="presParOf" srcId="{D045FAE0-2826-4DF6-BA27-45403F21EFEB}" destId="{DEEAC839-DC9A-4552-B4FD-95D371906CCA}" srcOrd="7" destOrd="0" presId="urn:microsoft.com/office/officeart/2005/8/layout/radial1"/>
    <dgm:cxn modelId="{16ACCB02-A36F-46BC-9F12-39708A349D0B}" type="presParOf" srcId="{DEEAC839-DC9A-4552-B4FD-95D371906CCA}" destId="{363289FE-CB43-4303-BCCC-4BB12D394610}" srcOrd="0" destOrd="0" presId="urn:microsoft.com/office/officeart/2005/8/layout/radial1"/>
    <dgm:cxn modelId="{C1DC19E0-A9C7-4311-93CA-F58685DF516B}" type="presParOf" srcId="{D045FAE0-2826-4DF6-BA27-45403F21EFEB}" destId="{BD587EAB-BC52-4BEE-9796-3D165D2D5DD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47A45F-2861-4FA4-8248-6463CAB6F05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706CFE6-5619-4AEA-BBD0-A1E8EE3ED556}">
      <dgm:prSet phldrT="[Text]" phldr="1"/>
      <dgm:spPr/>
      <dgm:t>
        <a:bodyPr/>
        <a:lstStyle/>
        <a:p>
          <a:endParaRPr lang="en-US" dirty="0"/>
        </a:p>
      </dgm:t>
    </dgm:pt>
    <dgm:pt modelId="{C51EDCD5-575A-47C7-A564-64ACF949B949}" type="parTrans" cxnId="{72A399FB-F71D-4EA0-B378-9E5A7E3658BD}">
      <dgm:prSet/>
      <dgm:spPr/>
      <dgm:t>
        <a:bodyPr/>
        <a:lstStyle/>
        <a:p>
          <a:endParaRPr lang="en-US"/>
        </a:p>
      </dgm:t>
    </dgm:pt>
    <dgm:pt modelId="{FE0BE540-2CE8-475A-A2F3-7CF7041432D9}" type="sibTrans" cxnId="{72A399FB-F71D-4EA0-B378-9E5A7E3658BD}">
      <dgm:prSet/>
      <dgm:spPr/>
      <dgm:t>
        <a:bodyPr/>
        <a:lstStyle/>
        <a:p>
          <a:endParaRPr lang="en-US"/>
        </a:p>
      </dgm:t>
    </dgm:pt>
    <dgm:pt modelId="{64EB4B8A-C3A0-473B-8328-EB1FD1E54E20}">
      <dgm:prSet phldrT="[Text]"/>
      <dgm:spPr/>
      <dgm:t>
        <a:bodyPr/>
        <a:lstStyle/>
        <a:p>
          <a:r>
            <a:rPr lang="en-US" dirty="0" smtClean="0"/>
            <a:t>Title I</a:t>
          </a:r>
          <a:endParaRPr lang="en-US" dirty="0"/>
        </a:p>
      </dgm:t>
    </dgm:pt>
    <dgm:pt modelId="{DF3CEB57-BEB5-4AF5-95FD-70EDF884D299}" type="parTrans" cxnId="{7D18FE2B-4EBE-46AC-85C5-56A02431E09D}">
      <dgm:prSet/>
      <dgm:spPr/>
      <dgm:t>
        <a:bodyPr/>
        <a:lstStyle/>
        <a:p>
          <a:endParaRPr lang="en-US"/>
        </a:p>
      </dgm:t>
    </dgm:pt>
    <dgm:pt modelId="{19D7A057-9B52-4CEA-98CD-7CB08EB4A633}" type="sibTrans" cxnId="{7D18FE2B-4EBE-46AC-85C5-56A02431E09D}">
      <dgm:prSet/>
      <dgm:spPr/>
      <dgm:t>
        <a:bodyPr/>
        <a:lstStyle/>
        <a:p>
          <a:endParaRPr lang="en-US"/>
        </a:p>
      </dgm:t>
    </dgm:pt>
    <dgm:pt modelId="{C127C980-F00A-4CDB-A4EE-D5BE8E0ACE1E}">
      <dgm:prSet phldrT="[Text]"/>
      <dgm:spPr/>
      <dgm:t>
        <a:bodyPr/>
        <a:lstStyle/>
        <a:p>
          <a:r>
            <a:rPr lang="en-US" dirty="0" smtClean="0"/>
            <a:t>After School</a:t>
          </a:r>
          <a:endParaRPr lang="en-US" dirty="0"/>
        </a:p>
      </dgm:t>
    </dgm:pt>
    <dgm:pt modelId="{52EF5CAC-DE84-4711-8F3A-5AEDD17AE06E}" type="parTrans" cxnId="{3A382D58-CC08-4A33-9A86-5D8C7575A881}">
      <dgm:prSet/>
      <dgm:spPr/>
      <dgm:t>
        <a:bodyPr/>
        <a:lstStyle/>
        <a:p>
          <a:endParaRPr lang="en-US"/>
        </a:p>
      </dgm:t>
    </dgm:pt>
    <dgm:pt modelId="{5C420CF6-B520-4B62-874F-1E9C0308AEAC}" type="sibTrans" cxnId="{3A382D58-CC08-4A33-9A86-5D8C7575A881}">
      <dgm:prSet/>
      <dgm:spPr/>
      <dgm:t>
        <a:bodyPr/>
        <a:lstStyle/>
        <a:p>
          <a:endParaRPr lang="en-US"/>
        </a:p>
      </dgm:t>
    </dgm:pt>
    <dgm:pt modelId="{6CF805C1-588F-4D7B-9D6A-69F077F38600}">
      <dgm:prSet phldrT="[Text]"/>
      <dgm:spPr/>
      <dgm:t>
        <a:bodyPr/>
        <a:lstStyle/>
        <a:p>
          <a:r>
            <a:rPr lang="en-US" dirty="0" smtClean="0"/>
            <a:t>RTI</a:t>
          </a:r>
          <a:endParaRPr lang="en-US" dirty="0"/>
        </a:p>
      </dgm:t>
    </dgm:pt>
    <dgm:pt modelId="{CB1DDE75-74BA-444A-9275-2F812CC49290}" type="parTrans" cxnId="{2B0A5552-962F-459D-9017-08822D0FB873}">
      <dgm:prSet/>
      <dgm:spPr/>
      <dgm:t>
        <a:bodyPr/>
        <a:lstStyle/>
        <a:p>
          <a:endParaRPr lang="en-US"/>
        </a:p>
      </dgm:t>
    </dgm:pt>
    <dgm:pt modelId="{B317AE2C-B42E-4ABF-A0AD-C95FE1190339}" type="sibTrans" cxnId="{2B0A5552-962F-459D-9017-08822D0FB873}">
      <dgm:prSet/>
      <dgm:spPr/>
      <dgm:t>
        <a:bodyPr/>
        <a:lstStyle/>
        <a:p>
          <a:endParaRPr lang="en-US"/>
        </a:p>
      </dgm:t>
    </dgm:pt>
    <dgm:pt modelId="{7D7172B5-04A3-4414-A117-D6B95FAE1C7D}">
      <dgm:prSet phldrT="[Text]"/>
      <dgm:spPr/>
      <dgm:t>
        <a:bodyPr/>
        <a:lstStyle/>
        <a:p>
          <a:r>
            <a:rPr lang="en-US" dirty="0" smtClean="0"/>
            <a:t>Etc.</a:t>
          </a:r>
          <a:endParaRPr lang="en-US" dirty="0"/>
        </a:p>
      </dgm:t>
    </dgm:pt>
    <dgm:pt modelId="{362454D1-9C54-4DCB-8840-14840F13D179}" type="parTrans" cxnId="{1A6EFF02-DD5B-48C4-8ED2-4C495C19F730}">
      <dgm:prSet/>
      <dgm:spPr/>
      <dgm:t>
        <a:bodyPr/>
        <a:lstStyle/>
        <a:p>
          <a:endParaRPr lang="en-US"/>
        </a:p>
      </dgm:t>
    </dgm:pt>
    <dgm:pt modelId="{1C078CF5-7EA0-4654-9186-2E2D49645944}" type="sibTrans" cxnId="{1A6EFF02-DD5B-48C4-8ED2-4C495C19F730}">
      <dgm:prSet/>
      <dgm:spPr/>
      <dgm:t>
        <a:bodyPr/>
        <a:lstStyle/>
        <a:p>
          <a:endParaRPr lang="en-US"/>
        </a:p>
      </dgm:t>
    </dgm:pt>
    <dgm:pt modelId="{22A4A296-E6F5-450F-BC4D-721120E2E648}" type="pres">
      <dgm:prSet presAssocID="{8147A45F-2861-4FA4-8248-6463CAB6F057}" presName="Name0" presStyleCnt="0">
        <dgm:presLayoutVars>
          <dgm:chMax val="1"/>
          <dgm:dir/>
          <dgm:animLvl val="ctr"/>
          <dgm:resizeHandles val="exact"/>
        </dgm:presLayoutVars>
      </dgm:prSet>
      <dgm:spPr/>
      <dgm:t>
        <a:bodyPr/>
        <a:lstStyle/>
        <a:p>
          <a:endParaRPr lang="en-US"/>
        </a:p>
      </dgm:t>
    </dgm:pt>
    <dgm:pt modelId="{D97C28E4-67FD-4C36-94F6-98BC9EFC7616}" type="pres">
      <dgm:prSet presAssocID="{2706CFE6-5619-4AEA-BBD0-A1E8EE3ED556}" presName="centerShape" presStyleLbl="node0" presStyleIdx="0" presStyleCnt="1" custScaleX="84716" custScaleY="76410"/>
      <dgm:spPr/>
      <dgm:t>
        <a:bodyPr/>
        <a:lstStyle/>
        <a:p>
          <a:endParaRPr lang="en-US"/>
        </a:p>
      </dgm:t>
    </dgm:pt>
    <dgm:pt modelId="{3A476571-FC1C-4644-AC2A-18BDB7B71543}" type="pres">
      <dgm:prSet presAssocID="{64EB4B8A-C3A0-473B-8328-EB1FD1E54E20}" presName="node" presStyleLbl="node1" presStyleIdx="0" presStyleCnt="4">
        <dgm:presLayoutVars>
          <dgm:bulletEnabled val="1"/>
        </dgm:presLayoutVars>
      </dgm:prSet>
      <dgm:spPr/>
      <dgm:t>
        <a:bodyPr/>
        <a:lstStyle/>
        <a:p>
          <a:endParaRPr lang="en-US"/>
        </a:p>
      </dgm:t>
    </dgm:pt>
    <dgm:pt modelId="{C12926E0-6FCD-41D8-ACA9-2B4376AD01EC}" type="pres">
      <dgm:prSet presAssocID="{64EB4B8A-C3A0-473B-8328-EB1FD1E54E20}" presName="dummy" presStyleCnt="0"/>
      <dgm:spPr/>
    </dgm:pt>
    <dgm:pt modelId="{2A071CD1-5E3B-48D3-BEC0-95DAAE3F7450}" type="pres">
      <dgm:prSet presAssocID="{19D7A057-9B52-4CEA-98CD-7CB08EB4A633}" presName="sibTrans" presStyleLbl="sibTrans2D1" presStyleIdx="0" presStyleCnt="4"/>
      <dgm:spPr/>
      <dgm:t>
        <a:bodyPr/>
        <a:lstStyle/>
        <a:p>
          <a:endParaRPr lang="en-US"/>
        </a:p>
      </dgm:t>
    </dgm:pt>
    <dgm:pt modelId="{D326395D-CA8F-4A2C-90C9-592A72CF9062}" type="pres">
      <dgm:prSet presAssocID="{C127C980-F00A-4CDB-A4EE-D5BE8E0ACE1E}" presName="node" presStyleLbl="node1" presStyleIdx="1" presStyleCnt="4">
        <dgm:presLayoutVars>
          <dgm:bulletEnabled val="1"/>
        </dgm:presLayoutVars>
      </dgm:prSet>
      <dgm:spPr/>
      <dgm:t>
        <a:bodyPr/>
        <a:lstStyle/>
        <a:p>
          <a:endParaRPr lang="en-US"/>
        </a:p>
      </dgm:t>
    </dgm:pt>
    <dgm:pt modelId="{F7296BAF-6660-4F24-A851-201A377D170D}" type="pres">
      <dgm:prSet presAssocID="{C127C980-F00A-4CDB-A4EE-D5BE8E0ACE1E}" presName="dummy" presStyleCnt="0"/>
      <dgm:spPr/>
    </dgm:pt>
    <dgm:pt modelId="{985857E1-896F-4C56-91DD-1D2274A96207}" type="pres">
      <dgm:prSet presAssocID="{5C420CF6-B520-4B62-874F-1E9C0308AEAC}" presName="sibTrans" presStyleLbl="sibTrans2D1" presStyleIdx="1" presStyleCnt="4"/>
      <dgm:spPr/>
      <dgm:t>
        <a:bodyPr/>
        <a:lstStyle/>
        <a:p>
          <a:endParaRPr lang="en-US"/>
        </a:p>
      </dgm:t>
    </dgm:pt>
    <dgm:pt modelId="{F395033C-A8BD-4525-AD99-BD70504DE2E3}" type="pres">
      <dgm:prSet presAssocID="{7D7172B5-04A3-4414-A117-D6B95FAE1C7D}" presName="node" presStyleLbl="node1" presStyleIdx="2" presStyleCnt="4">
        <dgm:presLayoutVars>
          <dgm:bulletEnabled val="1"/>
        </dgm:presLayoutVars>
      </dgm:prSet>
      <dgm:spPr/>
      <dgm:t>
        <a:bodyPr/>
        <a:lstStyle/>
        <a:p>
          <a:endParaRPr lang="en-US"/>
        </a:p>
      </dgm:t>
    </dgm:pt>
    <dgm:pt modelId="{99979A36-62F2-4241-9446-8082B12CC05D}" type="pres">
      <dgm:prSet presAssocID="{7D7172B5-04A3-4414-A117-D6B95FAE1C7D}" presName="dummy" presStyleCnt="0"/>
      <dgm:spPr/>
    </dgm:pt>
    <dgm:pt modelId="{084048E8-1C91-4F99-AFA9-BE8F5F42F0C2}" type="pres">
      <dgm:prSet presAssocID="{1C078CF5-7EA0-4654-9186-2E2D49645944}" presName="sibTrans" presStyleLbl="sibTrans2D1" presStyleIdx="2" presStyleCnt="4"/>
      <dgm:spPr/>
      <dgm:t>
        <a:bodyPr/>
        <a:lstStyle/>
        <a:p>
          <a:endParaRPr lang="en-US"/>
        </a:p>
      </dgm:t>
    </dgm:pt>
    <dgm:pt modelId="{4EF1AA4B-2344-458B-8E65-7BCB2515CC86}" type="pres">
      <dgm:prSet presAssocID="{6CF805C1-588F-4D7B-9D6A-69F077F38600}" presName="node" presStyleLbl="node1" presStyleIdx="3" presStyleCnt="4">
        <dgm:presLayoutVars>
          <dgm:bulletEnabled val="1"/>
        </dgm:presLayoutVars>
      </dgm:prSet>
      <dgm:spPr/>
      <dgm:t>
        <a:bodyPr/>
        <a:lstStyle/>
        <a:p>
          <a:endParaRPr lang="en-US"/>
        </a:p>
      </dgm:t>
    </dgm:pt>
    <dgm:pt modelId="{C9252F01-A4B8-4430-86A9-B0AF45B8770F}" type="pres">
      <dgm:prSet presAssocID="{6CF805C1-588F-4D7B-9D6A-69F077F38600}" presName="dummy" presStyleCnt="0"/>
      <dgm:spPr/>
    </dgm:pt>
    <dgm:pt modelId="{AE941B18-C255-417E-B277-B4C0A17A5F76}" type="pres">
      <dgm:prSet presAssocID="{B317AE2C-B42E-4ABF-A0AD-C95FE1190339}" presName="sibTrans" presStyleLbl="sibTrans2D1" presStyleIdx="3" presStyleCnt="4"/>
      <dgm:spPr/>
      <dgm:t>
        <a:bodyPr/>
        <a:lstStyle/>
        <a:p>
          <a:endParaRPr lang="en-US"/>
        </a:p>
      </dgm:t>
    </dgm:pt>
  </dgm:ptLst>
  <dgm:cxnLst>
    <dgm:cxn modelId="{7D18FE2B-4EBE-46AC-85C5-56A02431E09D}" srcId="{2706CFE6-5619-4AEA-BBD0-A1E8EE3ED556}" destId="{64EB4B8A-C3A0-473B-8328-EB1FD1E54E20}" srcOrd="0" destOrd="0" parTransId="{DF3CEB57-BEB5-4AF5-95FD-70EDF884D299}" sibTransId="{19D7A057-9B52-4CEA-98CD-7CB08EB4A633}"/>
    <dgm:cxn modelId="{47DA25FE-4FCE-4AC3-846F-D2A859815B3D}" type="presOf" srcId="{7D7172B5-04A3-4414-A117-D6B95FAE1C7D}" destId="{F395033C-A8BD-4525-AD99-BD70504DE2E3}" srcOrd="0" destOrd="0" presId="urn:microsoft.com/office/officeart/2005/8/layout/radial6"/>
    <dgm:cxn modelId="{EBEA1331-A317-4931-A6EE-CF05856D8C8A}" type="presOf" srcId="{8147A45F-2861-4FA4-8248-6463CAB6F057}" destId="{22A4A296-E6F5-450F-BC4D-721120E2E648}" srcOrd="0" destOrd="0" presId="urn:microsoft.com/office/officeart/2005/8/layout/radial6"/>
    <dgm:cxn modelId="{3A382D58-CC08-4A33-9A86-5D8C7575A881}" srcId="{2706CFE6-5619-4AEA-BBD0-A1E8EE3ED556}" destId="{C127C980-F00A-4CDB-A4EE-D5BE8E0ACE1E}" srcOrd="1" destOrd="0" parTransId="{52EF5CAC-DE84-4711-8F3A-5AEDD17AE06E}" sibTransId="{5C420CF6-B520-4B62-874F-1E9C0308AEAC}"/>
    <dgm:cxn modelId="{4AC84521-C7FF-436B-8470-8BE9EF292FC7}" type="presOf" srcId="{1C078CF5-7EA0-4654-9186-2E2D49645944}" destId="{084048E8-1C91-4F99-AFA9-BE8F5F42F0C2}" srcOrd="0" destOrd="0" presId="urn:microsoft.com/office/officeart/2005/8/layout/radial6"/>
    <dgm:cxn modelId="{5289B6E9-90AB-4478-8977-1B60BC2E3B8C}" type="presOf" srcId="{5C420CF6-B520-4B62-874F-1E9C0308AEAC}" destId="{985857E1-896F-4C56-91DD-1D2274A96207}" srcOrd="0" destOrd="0" presId="urn:microsoft.com/office/officeart/2005/8/layout/radial6"/>
    <dgm:cxn modelId="{DFD0D516-A786-45D8-B98C-5DE18161C282}" type="presOf" srcId="{2706CFE6-5619-4AEA-BBD0-A1E8EE3ED556}" destId="{D97C28E4-67FD-4C36-94F6-98BC9EFC7616}" srcOrd="0" destOrd="0" presId="urn:microsoft.com/office/officeart/2005/8/layout/radial6"/>
    <dgm:cxn modelId="{FBAAE2D1-D461-4959-AFA3-3F38A1299390}" type="presOf" srcId="{19D7A057-9B52-4CEA-98CD-7CB08EB4A633}" destId="{2A071CD1-5E3B-48D3-BEC0-95DAAE3F7450}" srcOrd="0" destOrd="0" presId="urn:microsoft.com/office/officeart/2005/8/layout/radial6"/>
    <dgm:cxn modelId="{7090FDF9-6F30-4F62-AC90-FF3A5768B98C}" type="presOf" srcId="{B317AE2C-B42E-4ABF-A0AD-C95FE1190339}" destId="{AE941B18-C255-417E-B277-B4C0A17A5F76}" srcOrd="0" destOrd="0" presId="urn:microsoft.com/office/officeart/2005/8/layout/radial6"/>
    <dgm:cxn modelId="{1A6EFF02-DD5B-48C4-8ED2-4C495C19F730}" srcId="{2706CFE6-5619-4AEA-BBD0-A1E8EE3ED556}" destId="{7D7172B5-04A3-4414-A117-D6B95FAE1C7D}" srcOrd="2" destOrd="0" parTransId="{362454D1-9C54-4DCB-8840-14840F13D179}" sibTransId="{1C078CF5-7EA0-4654-9186-2E2D49645944}"/>
    <dgm:cxn modelId="{E4E190D0-E6D8-4438-B56C-022E8F1BC3DD}" type="presOf" srcId="{6CF805C1-588F-4D7B-9D6A-69F077F38600}" destId="{4EF1AA4B-2344-458B-8E65-7BCB2515CC86}" srcOrd="0" destOrd="0" presId="urn:microsoft.com/office/officeart/2005/8/layout/radial6"/>
    <dgm:cxn modelId="{72A399FB-F71D-4EA0-B378-9E5A7E3658BD}" srcId="{8147A45F-2861-4FA4-8248-6463CAB6F057}" destId="{2706CFE6-5619-4AEA-BBD0-A1E8EE3ED556}" srcOrd="0" destOrd="0" parTransId="{C51EDCD5-575A-47C7-A564-64ACF949B949}" sibTransId="{FE0BE540-2CE8-475A-A2F3-7CF7041432D9}"/>
    <dgm:cxn modelId="{9E3C7E6B-8AB2-45BB-95FC-E00E7A0218E8}" type="presOf" srcId="{64EB4B8A-C3A0-473B-8328-EB1FD1E54E20}" destId="{3A476571-FC1C-4644-AC2A-18BDB7B71543}" srcOrd="0" destOrd="0" presId="urn:microsoft.com/office/officeart/2005/8/layout/radial6"/>
    <dgm:cxn modelId="{DB7E3C9D-0E0F-4325-BC62-CD6C6F9E0F3D}" type="presOf" srcId="{C127C980-F00A-4CDB-A4EE-D5BE8E0ACE1E}" destId="{D326395D-CA8F-4A2C-90C9-592A72CF9062}" srcOrd="0" destOrd="0" presId="urn:microsoft.com/office/officeart/2005/8/layout/radial6"/>
    <dgm:cxn modelId="{2B0A5552-962F-459D-9017-08822D0FB873}" srcId="{2706CFE6-5619-4AEA-BBD0-A1E8EE3ED556}" destId="{6CF805C1-588F-4D7B-9D6A-69F077F38600}" srcOrd="3" destOrd="0" parTransId="{CB1DDE75-74BA-444A-9275-2F812CC49290}" sibTransId="{B317AE2C-B42E-4ABF-A0AD-C95FE1190339}"/>
    <dgm:cxn modelId="{4FF3EF26-1479-49E1-98CC-C006AAD10E6F}" type="presParOf" srcId="{22A4A296-E6F5-450F-BC4D-721120E2E648}" destId="{D97C28E4-67FD-4C36-94F6-98BC9EFC7616}" srcOrd="0" destOrd="0" presId="urn:microsoft.com/office/officeart/2005/8/layout/radial6"/>
    <dgm:cxn modelId="{B20C40CA-C949-4664-AE3B-6860BBD4BC3A}" type="presParOf" srcId="{22A4A296-E6F5-450F-BC4D-721120E2E648}" destId="{3A476571-FC1C-4644-AC2A-18BDB7B71543}" srcOrd="1" destOrd="0" presId="urn:microsoft.com/office/officeart/2005/8/layout/radial6"/>
    <dgm:cxn modelId="{E8A8392C-DB5D-4C1C-8BB4-6609BC7BBDE7}" type="presParOf" srcId="{22A4A296-E6F5-450F-BC4D-721120E2E648}" destId="{C12926E0-6FCD-41D8-ACA9-2B4376AD01EC}" srcOrd="2" destOrd="0" presId="urn:microsoft.com/office/officeart/2005/8/layout/radial6"/>
    <dgm:cxn modelId="{0EDCDC84-DE2B-4519-B6FA-A56BBFEAFD09}" type="presParOf" srcId="{22A4A296-E6F5-450F-BC4D-721120E2E648}" destId="{2A071CD1-5E3B-48D3-BEC0-95DAAE3F7450}" srcOrd="3" destOrd="0" presId="urn:microsoft.com/office/officeart/2005/8/layout/radial6"/>
    <dgm:cxn modelId="{AB31C9E2-85F0-45B2-9D81-81D9AD634C5E}" type="presParOf" srcId="{22A4A296-E6F5-450F-BC4D-721120E2E648}" destId="{D326395D-CA8F-4A2C-90C9-592A72CF9062}" srcOrd="4" destOrd="0" presId="urn:microsoft.com/office/officeart/2005/8/layout/radial6"/>
    <dgm:cxn modelId="{107E467C-9958-4B73-9D68-CD71ED32FC8B}" type="presParOf" srcId="{22A4A296-E6F5-450F-BC4D-721120E2E648}" destId="{F7296BAF-6660-4F24-A851-201A377D170D}" srcOrd="5" destOrd="0" presId="urn:microsoft.com/office/officeart/2005/8/layout/radial6"/>
    <dgm:cxn modelId="{F712A563-7612-46C8-ABAF-1A6AED99D130}" type="presParOf" srcId="{22A4A296-E6F5-450F-BC4D-721120E2E648}" destId="{985857E1-896F-4C56-91DD-1D2274A96207}" srcOrd="6" destOrd="0" presId="urn:microsoft.com/office/officeart/2005/8/layout/radial6"/>
    <dgm:cxn modelId="{214CEEA5-9BAB-476E-A7B3-D7DB53AA0046}" type="presParOf" srcId="{22A4A296-E6F5-450F-BC4D-721120E2E648}" destId="{F395033C-A8BD-4525-AD99-BD70504DE2E3}" srcOrd="7" destOrd="0" presId="urn:microsoft.com/office/officeart/2005/8/layout/radial6"/>
    <dgm:cxn modelId="{83B9E5D9-EBA2-4778-A017-32F06BB7F932}" type="presParOf" srcId="{22A4A296-E6F5-450F-BC4D-721120E2E648}" destId="{99979A36-62F2-4241-9446-8082B12CC05D}" srcOrd="8" destOrd="0" presId="urn:microsoft.com/office/officeart/2005/8/layout/radial6"/>
    <dgm:cxn modelId="{7BCAC9B0-39B7-4119-9836-AA959CB098BD}" type="presParOf" srcId="{22A4A296-E6F5-450F-BC4D-721120E2E648}" destId="{084048E8-1C91-4F99-AFA9-BE8F5F42F0C2}" srcOrd="9" destOrd="0" presId="urn:microsoft.com/office/officeart/2005/8/layout/radial6"/>
    <dgm:cxn modelId="{375A9443-6688-4C78-A165-DEB623EBA6DA}" type="presParOf" srcId="{22A4A296-E6F5-450F-BC4D-721120E2E648}" destId="{4EF1AA4B-2344-458B-8E65-7BCB2515CC86}" srcOrd="10" destOrd="0" presId="urn:microsoft.com/office/officeart/2005/8/layout/radial6"/>
    <dgm:cxn modelId="{D53FD80D-1E86-49FF-8C8C-AA5A06F34DCC}" type="presParOf" srcId="{22A4A296-E6F5-450F-BC4D-721120E2E648}" destId="{C9252F01-A4B8-4430-86A9-B0AF45B8770F}" srcOrd="11" destOrd="0" presId="urn:microsoft.com/office/officeart/2005/8/layout/radial6"/>
    <dgm:cxn modelId="{4A6307D7-2DEE-4438-992A-AB3975E644BF}" type="presParOf" srcId="{22A4A296-E6F5-450F-BC4D-721120E2E648}" destId="{AE941B18-C255-417E-B277-B4C0A17A5F76}"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091761-2B4A-454B-A8AA-375425A3CF4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2F1E2D5-90AC-4F8D-AAD8-E5012FEF52E9}" type="asst">
      <dgm:prSet phldrT="[Text]"/>
      <dgm:spPr/>
      <dgm:t>
        <a:bodyPr/>
        <a:lstStyle/>
        <a:p>
          <a:r>
            <a:rPr lang="en-US" dirty="0"/>
            <a:t>Statewide System of </a:t>
          </a:r>
          <a:r>
            <a:rPr lang="en-US" dirty="0" smtClean="0"/>
            <a:t>Support</a:t>
          </a:r>
          <a:endParaRPr lang="en-US" dirty="0"/>
        </a:p>
      </dgm:t>
    </dgm:pt>
    <dgm:pt modelId="{F594B8DF-FB72-498A-B1E6-F35E1445CF6E}" type="parTrans" cxnId="{5D3A2AEE-ED83-4376-80F5-4A1DFDC00335}">
      <dgm:prSet/>
      <dgm:spPr/>
      <dgm:t>
        <a:bodyPr/>
        <a:lstStyle/>
        <a:p>
          <a:endParaRPr lang="en-US"/>
        </a:p>
      </dgm:t>
    </dgm:pt>
    <dgm:pt modelId="{B19C1DF8-4E9B-4E01-9D43-73CAC69F4B26}" type="sibTrans" cxnId="{5D3A2AEE-ED83-4376-80F5-4A1DFDC00335}">
      <dgm:prSet/>
      <dgm:spPr/>
      <dgm:t>
        <a:bodyPr/>
        <a:lstStyle/>
        <a:p>
          <a:endParaRPr lang="en-US"/>
        </a:p>
      </dgm:t>
    </dgm:pt>
    <dgm:pt modelId="{C3F20D3F-01B7-4F8E-9B85-26FF4913578D}">
      <dgm:prSet phldrT="[Text]"/>
      <dgm:spPr/>
      <dgm:t>
        <a:bodyPr/>
        <a:lstStyle/>
        <a:p>
          <a:r>
            <a:rPr lang="en-US" dirty="0"/>
            <a:t>Family &amp;  Community </a:t>
          </a:r>
          <a:r>
            <a:rPr lang="en-US" dirty="0" smtClean="0"/>
            <a:t>Engagement</a:t>
          </a:r>
          <a:endParaRPr lang="en-US" dirty="0"/>
        </a:p>
      </dgm:t>
    </dgm:pt>
    <dgm:pt modelId="{1565CCDA-D84E-4330-A803-66FFF6679884}" type="parTrans" cxnId="{A28CCDEF-8557-40AE-B939-21BE082ED860}">
      <dgm:prSet/>
      <dgm:spPr/>
      <dgm:t>
        <a:bodyPr/>
        <a:lstStyle/>
        <a:p>
          <a:endParaRPr lang="en-US"/>
        </a:p>
      </dgm:t>
    </dgm:pt>
    <dgm:pt modelId="{01234A11-49E0-42D1-B976-4F34710242F7}" type="sibTrans" cxnId="{A28CCDEF-8557-40AE-B939-21BE082ED860}">
      <dgm:prSet/>
      <dgm:spPr/>
      <dgm:t>
        <a:bodyPr/>
        <a:lstStyle/>
        <a:p>
          <a:endParaRPr lang="en-US"/>
        </a:p>
      </dgm:t>
    </dgm:pt>
    <dgm:pt modelId="{5F9F3692-8903-4243-B08B-9DAE5CFDADEE}">
      <dgm:prSet phldrT="[Text]"/>
      <dgm:spPr/>
      <dgm:t>
        <a:bodyPr/>
        <a:lstStyle/>
        <a:p>
          <a:r>
            <a:rPr lang="en-US" dirty="0"/>
            <a:t>Response to </a:t>
          </a:r>
          <a:r>
            <a:rPr lang="en-US" dirty="0" smtClean="0"/>
            <a:t>Intervention</a:t>
          </a:r>
          <a:endParaRPr lang="en-US" dirty="0"/>
        </a:p>
      </dgm:t>
    </dgm:pt>
    <dgm:pt modelId="{E85B9F4D-D574-4DEE-B489-AB6393081FC2}" type="parTrans" cxnId="{39418359-ACE4-40A2-92EF-FC1AF1B5CE18}">
      <dgm:prSet/>
      <dgm:spPr/>
      <dgm:t>
        <a:bodyPr/>
        <a:lstStyle/>
        <a:p>
          <a:endParaRPr lang="en-US"/>
        </a:p>
      </dgm:t>
    </dgm:pt>
    <dgm:pt modelId="{8697150A-3114-459D-8CBB-0ED401E07924}" type="sibTrans" cxnId="{39418359-ACE4-40A2-92EF-FC1AF1B5CE18}">
      <dgm:prSet/>
      <dgm:spPr/>
      <dgm:t>
        <a:bodyPr/>
        <a:lstStyle/>
        <a:p>
          <a:endParaRPr lang="en-US"/>
        </a:p>
      </dgm:t>
    </dgm:pt>
    <dgm:pt modelId="{B955CAFA-7D25-4077-A7C7-917CCDF183C6}">
      <dgm:prSet phldrT="[Text]"/>
      <dgm:spPr/>
      <dgm:t>
        <a:bodyPr/>
        <a:lstStyle/>
        <a:p>
          <a:r>
            <a:rPr lang="en-US" dirty="0"/>
            <a:t>Systems </a:t>
          </a:r>
          <a:r>
            <a:rPr lang="en-US" dirty="0" smtClean="0"/>
            <a:t>Improvement</a:t>
          </a:r>
          <a:endParaRPr lang="en-US" dirty="0"/>
        </a:p>
      </dgm:t>
    </dgm:pt>
    <dgm:pt modelId="{23FEFAEF-B79C-4162-BC5E-CAFF006B735D}" type="parTrans" cxnId="{D88E23D7-978F-4F79-B33D-E11AD50869C4}">
      <dgm:prSet/>
      <dgm:spPr/>
      <dgm:t>
        <a:bodyPr/>
        <a:lstStyle/>
        <a:p>
          <a:endParaRPr lang="en-US"/>
        </a:p>
      </dgm:t>
    </dgm:pt>
    <dgm:pt modelId="{3663BA78-B27A-4E3E-881D-F91C752CD2BB}" type="sibTrans" cxnId="{D88E23D7-978F-4F79-B33D-E11AD50869C4}">
      <dgm:prSet/>
      <dgm:spPr/>
      <dgm:t>
        <a:bodyPr/>
        <a:lstStyle/>
        <a:p>
          <a:endParaRPr lang="en-US"/>
        </a:p>
      </dgm:t>
    </dgm:pt>
    <dgm:pt modelId="{1B4C2622-8815-44A8-B139-CB88BB8015DF}">
      <dgm:prSet phldrT="[Text]"/>
      <dgm:spPr/>
      <dgm:t>
        <a:bodyPr/>
        <a:lstStyle/>
        <a:p>
          <a:r>
            <a:rPr lang="en-US" dirty="0"/>
            <a:t>21st </a:t>
          </a:r>
          <a:r>
            <a:rPr lang="en-US" dirty="0" smtClean="0"/>
            <a:t>Community Learning Centers</a:t>
          </a:r>
          <a:endParaRPr lang="en-US" dirty="0"/>
        </a:p>
      </dgm:t>
    </dgm:pt>
    <dgm:pt modelId="{4BB8B5A3-27FC-4F1F-8E84-057C82492C82}" type="parTrans" cxnId="{37475698-E216-4B50-8C86-0682F23A3272}">
      <dgm:prSet/>
      <dgm:spPr/>
      <dgm:t>
        <a:bodyPr/>
        <a:lstStyle/>
        <a:p>
          <a:endParaRPr lang="en-US"/>
        </a:p>
      </dgm:t>
    </dgm:pt>
    <dgm:pt modelId="{C2FB1B5F-2A90-4EA6-8BED-D50759CE33AF}" type="sibTrans" cxnId="{37475698-E216-4B50-8C86-0682F23A3272}">
      <dgm:prSet/>
      <dgm:spPr/>
      <dgm:t>
        <a:bodyPr/>
        <a:lstStyle/>
        <a:p>
          <a:endParaRPr lang="en-US"/>
        </a:p>
      </dgm:t>
    </dgm:pt>
    <dgm:pt modelId="{94D3E2D0-EAA4-4698-99E5-10A9AA491D6E}">
      <dgm:prSet phldrT="[Text]"/>
      <dgm:spPr/>
      <dgm:t>
        <a:bodyPr/>
        <a:lstStyle/>
        <a:p>
          <a:r>
            <a:rPr lang="en-US" dirty="0" smtClean="0"/>
            <a:t>GEAR UP</a:t>
          </a:r>
          <a:endParaRPr lang="en-US" dirty="0"/>
        </a:p>
      </dgm:t>
    </dgm:pt>
    <dgm:pt modelId="{225AA4FC-F9DA-4454-B02B-5221F4EA2F5B}" type="sibTrans" cxnId="{89DBE548-5863-4587-9A61-A1CDBFFAFC72}">
      <dgm:prSet/>
      <dgm:spPr/>
      <dgm:t>
        <a:bodyPr/>
        <a:lstStyle/>
        <a:p>
          <a:endParaRPr lang="en-US"/>
        </a:p>
      </dgm:t>
    </dgm:pt>
    <dgm:pt modelId="{C04B3FE6-97EE-41BC-BEA1-C383FF9A6EB2}" type="parTrans" cxnId="{89DBE548-5863-4587-9A61-A1CDBFFAFC72}">
      <dgm:prSet/>
      <dgm:spPr/>
      <dgm:t>
        <a:bodyPr/>
        <a:lstStyle/>
        <a:p>
          <a:endParaRPr lang="en-US"/>
        </a:p>
      </dgm:t>
    </dgm:pt>
    <dgm:pt modelId="{5387DC77-33A8-44A7-96B3-F3E6C612D174}">
      <dgm:prSet phldrT="[Text]"/>
      <dgm:spPr/>
      <dgm:t>
        <a:bodyPr/>
        <a:lstStyle/>
        <a:p>
          <a:r>
            <a:rPr lang="en-US" dirty="0" smtClean="0"/>
            <a:t>Educator Effectiveness (Evaluation)</a:t>
          </a:r>
          <a:endParaRPr lang="en-US" dirty="0"/>
        </a:p>
      </dgm:t>
    </dgm:pt>
    <dgm:pt modelId="{4E096C9E-BB2E-42C6-B156-1C67AB79A41C}" type="parTrans" cxnId="{D6082B02-CA47-4FD5-AA18-9E7F59F69077}">
      <dgm:prSet/>
      <dgm:spPr/>
      <dgm:t>
        <a:bodyPr/>
        <a:lstStyle/>
        <a:p>
          <a:endParaRPr lang="en-US"/>
        </a:p>
      </dgm:t>
    </dgm:pt>
    <dgm:pt modelId="{057F38A3-C1DD-463D-8A63-4CEC9DE47D61}" type="sibTrans" cxnId="{D6082B02-CA47-4FD5-AA18-9E7F59F69077}">
      <dgm:prSet/>
      <dgm:spPr/>
      <dgm:t>
        <a:bodyPr/>
        <a:lstStyle/>
        <a:p>
          <a:endParaRPr lang="en-US"/>
        </a:p>
      </dgm:t>
    </dgm:pt>
    <dgm:pt modelId="{82612FBC-D218-4FF0-93B8-CE893F95C844}">
      <dgm:prSet phldrT="[Text]"/>
      <dgm:spPr/>
      <dgm:t>
        <a:bodyPr/>
        <a:lstStyle/>
        <a:p>
          <a:r>
            <a:rPr lang="en-US" dirty="0" smtClean="0"/>
            <a:t>Traditional ESEA SSOS Focus</a:t>
          </a:r>
          <a:endParaRPr lang="en-US" dirty="0"/>
        </a:p>
      </dgm:t>
    </dgm:pt>
    <dgm:pt modelId="{20D213C9-43FC-4E55-B5D6-DBE5CB178FF5}" type="parTrans" cxnId="{AA00C3E0-2000-4C7B-B375-BB12F81C4119}">
      <dgm:prSet/>
      <dgm:spPr/>
      <dgm:t>
        <a:bodyPr/>
        <a:lstStyle/>
        <a:p>
          <a:endParaRPr lang="en-US"/>
        </a:p>
      </dgm:t>
    </dgm:pt>
    <dgm:pt modelId="{513B68F9-6A28-495A-84CF-AC6E71F022CD}" type="sibTrans" cxnId="{AA00C3E0-2000-4C7B-B375-BB12F81C4119}">
      <dgm:prSet/>
      <dgm:spPr/>
      <dgm:t>
        <a:bodyPr/>
        <a:lstStyle/>
        <a:p>
          <a:endParaRPr lang="en-US"/>
        </a:p>
      </dgm:t>
    </dgm:pt>
    <dgm:pt modelId="{317F05D9-B805-4481-BBB8-8990033969AD}">
      <dgm:prSet phldrT="[Text]"/>
      <dgm:spPr/>
      <dgm:t>
        <a:bodyPr/>
        <a:lstStyle/>
        <a:p>
          <a:r>
            <a:rPr lang="en-US" dirty="0" smtClean="0"/>
            <a:t>School Turnaround (SIG and Waiver Plan)</a:t>
          </a:r>
          <a:endParaRPr lang="en-US" dirty="0"/>
        </a:p>
      </dgm:t>
    </dgm:pt>
    <dgm:pt modelId="{F920FCB1-80DC-4877-9395-E3C9338E9247}" type="parTrans" cxnId="{50F7F72F-8380-4226-83EA-AE262648B4AF}">
      <dgm:prSet/>
      <dgm:spPr/>
      <dgm:t>
        <a:bodyPr/>
        <a:lstStyle/>
        <a:p>
          <a:endParaRPr lang="en-US"/>
        </a:p>
      </dgm:t>
    </dgm:pt>
    <dgm:pt modelId="{7985D9DA-7EDF-40AA-8A5B-8E2F2FE1EF82}" type="sibTrans" cxnId="{50F7F72F-8380-4226-83EA-AE262648B4AF}">
      <dgm:prSet/>
      <dgm:spPr/>
      <dgm:t>
        <a:bodyPr/>
        <a:lstStyle/>
        <a:p>
          <a:endParaRPr lang="en-US"/>
        </a:p>
      </dgm:t>
    </dgm:pt>
    <dgm:pt modelId="{98857890-A800-487E-A030-1F92EB466FA6}" type="pres">
      <dgm:prSet presAssocID="{C3091761-2B4A-454B-A8AA-375425A3CF4C}" presName="composite" presStyleCnt="0">
        <dgm:presLayoutVars>
          <dgm:chMax val="1"/>
          <dgm:dir/>
          <dgm:resizeHandles val="exact"/>
        </dgm:presLayoutVars>
      </dgm:prSet>
      <dgm:spPr/>
      <dgm:t>
        <a:bodyPr/>
        <a:lstStyle/>
        <a:p>
          <a:endParaRPr lang="en-US"/>
        </a:p>
      </dgm:t>
    </dgm:pt>
    <dgm:pt modelId="{1709822A-74F4-44E4-A21D-9E162FC8E7AB}" type="pres">
      <dgm:prSet presAssocID="{C3091761-2B4A-454B-A8AA-375425A3CF4C}" presName="radial" presStyleCnt="0">
        <dgm:presLayoutVars>
          <dgm:animLvl val="ctr"/>
        </dgm:presLayoutVars>
      </dgm:prSet>
      <dgm:spPr/>
      <dgm:t>
        <a:bodyPr/>
        <a:lstStyle/>
        <a:p>
          <a:endParaRPr lang="en-US"/>
        </a:p>
      </dgm:t>
    </dgm:pt>
    <dgm:pt modelId="{3F28EA1C-80C7-47F6-96DF-5BA49749C790}" type="pres">
      <dgm:prSet presAssocID="{02F1E2D5-90AC-4F8D-AAD8-E5012FEF52E9}" presName="centerShape" presStyleLbl="vennNode1" presStyleIdx="0" presStyleCnt="9"/>
      <dgm:spPr/>
      <dgm:t>
        <a:bodyPr/>
        <a:lstStyle/>
        <a:p>
          <a:endParaRPr lang="en-US"/>
        </a:p>
      </dgm:t>
    </dgm:pt>
    <dgm:pt modelId="{56857DF7-D3DD-44A7-9530-51631463E7B9}" type="pres">
      <dgm:prSet presAssocID="{82612FBC-D218-4FF0-93B8-CE893F95C844}" presName="node" presStyleLbl="vennNode1" presStyleIdx="1" presStyleCnt="9">
        <dgm:presLayoutVars>
          <dgm:bulletEnabled val="1"/>
        </dgm:presLayoutVars>
      </dgm:prSet>
      <dgm:spPr/>
      <dgm:t>
        <a:bodyPr/>
        <a:lstStyle/>
        <a:p>
          <a:endParaRPr lang="en-US"/>
        </a:p>
      </dgm:t>
    </dgm:pt>
    <dgm:pt modelId="{45BA73E5-7384-4C34-A201-780B32D0821A}" type="pres">
      <dgm:prSet presAssocID="{B955CAFA-7D25-4077-A7C7-917CCDF183C6}" presName="node" presStyleLbl="vennNode1" presStyleIdx="2" presStyleCnt="9">
        <dgm:presLayoutVars>
          <dgm:bulletEnabled val="1"/>
        </dgm:presLayoutVars>
      </dgm:prSet>
      <dgm:spPr/>
      <dgm:t>
        <a:bodyPr/>
        <a:lstStyle/>
        <a:p>
          <a:endParaRPr lang="en-US"/>
        </a:p>
      </dgm:t>
    </dgm:pt>
    <dgm:pt modelId="{0ADD9AF9-0177-48CC-B3E8-91839E2216F5}" type="pres">
      <dgm:prSet presAssocID="{317F05D9-B805-4481-BBB8-8990033969AD}" presName="node" presStyleLbl="vennNode1" presStyleIdx="3" presStyleCnt="9">
        <dgm:presLayoutVars>
          <dgm:bulletEnabled val="1"/>
        </dgm:presLayoutVars>
      </dgm:prSet>
      <dgm:spPr/>
      <dgm:t>
        <a:bodyPr/>
        <a:lstStyle/>
        <a:p>
          <a:endParaRPr lang="en-US"/>
        </a:p>
      </dgm:t>
    </dgm:pt>
    <dgm:pt modelId="{E20401E7-50F6-4BF1-8608-D6B96790008F}" type="pres">
      <dgm:prSet presAssocID="{C3F20D3F-01B7-4F8E-9B85-26FF4913578D}" presName="node" presStyleLbl="vennNode1" presStyleIdx="4" presStyleCnt="9">
        <dgm:presLayoutVars>
          <dgm:bulletEnabled val="1"/>
        </dgm:presLayoutVars>
      </dgm:prSet>
      <dgm:spPr/>
      <dgm:t>
        <a:bodyPr/>
        <a:lstStyle/>
        <a:p>
          <a:endParaRPr lang="en-US"/>
        </a:p>
      </dgm:t>
    </dgm:pt>
    <dgm:pt modelId="{EB6CD91D-4571-42EC-9112-CEA58922F95D}" type="pres">
      <dgm:prSet presAssocID="{5F9F3692-8903-4243-B08B-9DAE5CFDADEE}" presName="node" presStyleLbl="vennNode1" presStyleIdx="5" presStyleCnt="9">
        <dgm:presLayoutVars>
          <dgm:bulletEnabled val="1"/>
        </dgm:presLayoutVars>
      </dgm:prSet>
      <dgm:spPr/>
      <dgm:t>
        <a:bodyPr/>
        <a:lstStyle/>
        <a:p>
          <a:endParaRPr lang="en-US"/>
        </a:p>
      </dgm:t>
    </dgm:pt>
    <dgm:pt modelId="{349E6DBE-7A73-4996-B5C5-9D016DA7793C}" type="pres">
      <dgm:prSet presAssocID="{94D3E2D0-EAA4-4698-99E5-10A9AA491D6E}" presName="node" presStyleLbl="vennNode1" presStyleIdx="6" presStyleCnt="9">
        <dgm:presLayoutVars>
          <dgm:bulletEnabled val="1"/>
        </dgm:presLayoutVars>
      </dgm:prSet>
      <dgm:spPr/>
      <dgm:t>
        <a:bodyPr/>
        <a:lstStyle/>
        <a:p>
          <a:endParaRPr lang="en-US"/>
        </a:p>
      </dgm:t>
    </dgm:pt>
    <dgm:pt modelId="{7B808197-2DDC-45EC-8FB3-AE689402DFDE}" type="pres">
      <dgm:prSet presAssocID="{1B4C2622-8815-44A8-B139-CB88BB8015DF}" presName="node" presStyleLbl="vennNode1" presStyleIdx="7" presStyleCnt="9">
        <dgm:presLayoutVars>
          <dgm:bulletEnabled val="1"/>
        </dgm:presLayoutVars>
      </dgm:prSet>
      <dgm:spPr/>
      <dgm:t>
        <a:bodyPr/>
        <a:lstStyle/>
        <a:p>
          <a:endParaRPr lang="en-US"/>
        </a:p>
      </dgm:t>
    </dgm:pt>
    <dgm:pt modelId="{CC6774AF-401F-493C-B03E-AB7BE65F8E11}" type="pres">
      <dgm:prSet presAssocID="{5387DC77-33A8-44A7-96B3-F3E6C612D174}" presName="node" presStyleLbl="vennNode1" presStyleIdx="8" presStyleCnt="9">
        <dgm:presLayoutVars>
          <dgm:bulletEnabled val="1"/>
        </dgm:presLayoutVars>
      </dgm:prSet>
      <dgm:spPr/>
      <dgm:t>
        <a:bodyPr/>
        <a:lstStyle/>
        <a:p>
          <a:endParaRPr lang="en-US"/>
        </a:p>
      </dgm:t>
    </dgm:pt>
  </dgm:ptLst>
  <dgm:cxnLst>
    <dgm:cxn modelId="{47D69598-DDA7-4795-A99C-EA0314CCDED3}" type="presOf" srcId="{5387DC77-33A8-44A7-96B3-F3E6C612D174}" destId="{CC6774AF-401F-493C-B03E-AB7BE65F8E11}" srcOrd="0" destOrd="0" presId="urn:microsoft.com/office/officeart/2005/8/layout/radial3"/>
    <dgm:cxn modelId="{50F7F72F-8380-4226-83EA-AE262648B4AF}" srcId="{02F1E2D5-90AC-4F8D-AAD8-E5012FEF52E9}" destId="{317F05D9-B805-4481-BBB8-8990033969AD}" srcOrd="2" destOrd="0" parTransId="{F920FCB1-80DC-4877-9395-E3C9338E9247}" sibTransId="{7985D9DA-7EDF-40AA-8A5B-8E2F2FE1EF82}"/>
    <dgm:cxn modelId="{61C423F8-4311-4AD9-BECC-90693EBDA8D0}" type="presOf" srcId="{C3091761-2B4A-454B-A8AA-375425A3CF4C}" destId="{98857890-A800-487E-A030-1F92EB466FA6}" srcOrd="0" destOrd="0" presId="urn:microsoft.com/office/officeart/2005/8/layout/radial3"/>
    <dgm:cxn modelId="{D88E23D7-978F-4F79-B33D-E11AD50869C4}" srcId="{02F1E2D5-90AC-4F8D-AAD8-E5012FEF52E9}" destId="{B955CAFA-7D25-4077-A7C7-917CCDF183C6}" srcOrd="1" destOrd="0" parTransId="{23FEFAEF-B79C-4162-BC5E-CAFF006B735D}" sibTransId="{3663BA78-B27A-4E3E-881D-F91C752CD2BB}"/>
    <dgm:cxn modelId="{33FA61A2-007D-418F-B23E-21A9611A171C}" type="presOf" srcId="{C3F20D3F-01B7-4F8E-9B85-26FF4913578D}" destId="{E20401E7-50F6-4BF1-8608-D6B96790008F}" srcOrd="0" destOrd="0" presId="urn:microsoft.com/office/officeart/2005/8/layout/radial3"/>
    <dgm:cxn modelId="{37475698-E216-4B50-8C86-0682F23A3272}" srcId="{02F1E2D5-90AC-4F8D-AAD8-E5012FEF52E9}" destId="{1B4C2622-8815-44A8-B139-CB88BB8015DF}" srcOrd="6" destOrd="0" parTransId="{4BB8B5A3-27FC-4F1F-8E84-057C82492C82}" sibTransId="{C2FB1B5F-2A90-4EA6-8BED-D50759CE33AF}"/>
    <dgm:cxn modelId="{2B844241-57D7-4ACB-B721-52C65606B88C}" type="presOf" srcId="{02F1E2D5-90AC-4F8D-AAD8-E5012FEF52E9}" destId="{3F28EA1C-80C7-47F6-96DF-5BA49749C790}" srcOrd="0" destOrd="0" presId="urn:microsoft.com/office/officeart/2005/8/layout/radial3"/>
    <dgm:cxn modelId="{D7B3AF5D-AB10-49A4-A732-2DBF1321DC75}" type="presOf" srcId="{82612FBC-D218-4FF0-93B8-CE893F95C844}" destId="{56857DF7-D3DD-44A7-9530-51631463E7B9}" srcOrd="0" destOrd="0" presId="urn:microsoft.com/office/officeart/2005/8/layout/radial3"/>
    <dgm:cxn modelId="{A28CCDEF-8557-40AE-B939-21BE082ED860}" srcId="{02F1E2D5-90AC-4F8D-AAD8-E5012FEF52E9}" destId="{C3F20D3F-01B7-4F8E-9B85-26FF4913578D}" srcOrd="3" destOrd="0" parTransId="{1565CCDA-D84E-4330-A803-66FFF6679884}" sibTransId="{01234A11-49E0-42D1-B976-4F34710242F7}"/>
    <dgm:cxn modelId="{D6082B02-CA47-4FD5-AA18-9E7F59F69077}" srcId="{02F1E2D5-90AC-4F8D-AAD8-E5012FEF52E9}" destId="{5387DC77-33A8-44A7-96B3-F3E6C612D174}" srcOrd="7" destOrd="0" parTransId="{4E096C9E-BB2E-42C6-B156-1C67AB79A41C}" sibTransId="{057F38A3-C1DD-463D-8A63-4CEC9DE47D61}"/>
    <dgm:cxn modelId="{FDA33683-2353-4F8D-BA33-283FFF41C159}" type="presOf" srcId="{317F05D9-B805-4481-BBB8-8990033969AD}" destId="{0ADD9AF9-0177-48CC-B3E8-91839E2216F5}" srcOrd="0" destOrd="0" presId="urn:microsoft.com/office/officeart/2005/8/layout/radial3"/>
    <dgm:cxn modelId="{FD29FE08-25F3-46C3-85CB-357A31CDE664}" type="presOf" srcId="{5F9F3692-8903-4243-B08B-9DAE5CFDADEE}" destId="{EB6CD91D-4571-42EC-9112-CEA58922F95D}" srcOrd="0" destOrd="0" presId="urn:microsoft.com/office/officeart/2005/8/layout/radial3"/>
    <dgm:cxn modelId="{39418359-ACE4-40A2-92EF-FC1AF1B5CE18}" srcId="{02F1E2D5-90AC-4F8D-AAD8-E5012FEF52E9}" destId="{5F9F3692-8903-4243-B08B-9DAE5CFDADEE}" srcOrd="4" destOrd="0" parTransId="{E85B9F4D-D574-4DEE-B489-AB6393081FC2}" sibTransId="{8697150A-3114-459D-8CBB-0ED401E07924}"/>
    <dgm:cxn modelId="{89DBE548-5863-4587-9A61-A1CDBFFAFC72}" srcId="{02F1E2D5-90AC-4F8D-AAD8-E5012FEF52E9}" destId="{94D3E2D0-EAA4-4698-99E5-10A9AA491D6E}" srcOrd="5" destOrd="0" parTransId="{C04B3FE6-97EE-41BC-BEA1-C383FF9A6EB2}" sibTransId="{225AA4FC-F9DA-4454-B02B-5221F4EA2F5B}"/>
    <dgm:cxn modelId="{5D3A2AEE-ED83-4376-80F5-4A1DFDC00335}" srcId="{C3091761-2B4A-454B-A8AA-375425A3CF4C}" destId="{02F1E2D5-90AC-4F8D-AAD8-E5012FEF52E9}" srcOrd="0" destOrd="0" parTransId="{F594B8DF-FB72-498A-B1E6-F35E1445CF6E}" sibTransId="{B19C1DF8-4E9B-4E01-9D43-73CAC69F4B26}"/>
    <dgm:cxn modelId="{AA00C3E0-2000-4C7B-B375-BB12F81C4119}" srcId="{02F1E2D5-90AC-4F8D-AAD8-E5012FEF52E9}" destId="{82612FBC-D218-4FF0-93B8-CE893F95C844}" srcOrd="0" destOrd="0" parTransId="{20D213C9-43FC-4E55-B5D6-DBE5CB178FF5}" sibTransId="{513B68F9-6A28-495A-84CF-AC6E71F022CD}"/>
    <dgm:cxn modelId="{2FC29D50-6914-4D58-8451-140A5E1F8596}" type="presOf" srcId="{B955CAFA-7D25-4077-A7C7-917CCDF183C6}" destId="{45BA73E5-7384-4C34-A201-780B32D0821A}" srcOrd="0" destOrd="0" presId="urn:microsoft.com/office/officeart/2005/8/layout/radial3"/>
    <dgm:cxn modelId="{10CAE435-21AA-452B-BB2F-99D1922E62CA}" type="presOf" srcId="{94D3E2D0-EAA4-4698-99E5-10A9AA491D6E}" destId="{349E6DBE-7A73-4996-B5C5-9D016DA7793C}" srcOrd="0" destOrd="0" presId="urn:microsoft.com/office/officeart/2005/8/layout/radial3"/>
    <dgm:cxn modelId="{7EEAA68A-EAF0-44B7-9575-B1B5E4A3F021}" type="presOf" srcId="{1B4C2622-8815-44A8-B139-CB88BB8015DF}" destId="{7B808197-2DDC-45EC-8FB3-AE689402DFDE}" srcOrd="0" destOrd="0" presId="urn:microsoft.com/office/officeart/2005/8/layout/radial3"/>
    <dgm:cxn modelId="{DB7682C2-1710-43C9-9CF8-CA56B4527548}" type="presParOf" srcId="{98857890-A800-487E-A030-1F92EB466FA6}" destId="{1709822A-74F4-44E4-A21D-9E162FC8E7AB}" srcOrd="0" destOrd="0" presId="urn:microsoft.com/office/officeart/2005/8/layout/radial3"/>
    <dgm:cxn modelId="{8642FE2E-CA14-41F1-9CBF-E9BF5E495E2D}" type="presParOf" srcId="{1709822A-74F4-44E4-A21D-9E162FC8E7AB}" destId="{3F28EA1C-80C7-47F6-96DF-5BA49749C790}" srcOrd="0" destOrd="0" presId="urn:microsoft.com/office/officeart/2005/8/layout/radial3"/>
    <dgm:cxn modelId="{71D73756-92FF-45A5-BF1D-A84B15464B22}" type="presParOf" srcId="{1709822A-74F4-44E4-A21D-9E162FC8E7AB}" destId="{56857DF7-D3DD-44A7-9530-51631463E7B9}" srcOrd="1" destOrd="0" presId="urn:microsoft.com/office/officeart/2005/8/layout/radial3"/>
    <dgm:cxn modelId="{DF09F198-5E48-4C43-B531-68EF975D7042}" type="presParOf" srcId="{1709822A-74F4-44E4-A21D-9E162FC8E7AB}" destId="{45BA73E5-7384-4C34-A201-780B32D0821A}" srcOrd="2" destOrd="0" presId="urn:microsoft.com/office/officeart/2005/8/layout/radial3"/>
    <dgm:cxn modelId="{C7671DF0-DA5C-4B1F-9349-5EA2E71DB0C9}" type="presParOf" srcId="{1709822A-74F4-44E4-A21D-9E162FC8E7AB}" destId="{0ADD9AF9-0177-48CC-B3E8-91839E2216F5}" srcOrd="3" destOrd="0" presId="urn:microsoft.com/office/officeart/2005/8/layout/radial3"/>
    <dgm:cxn modelId="{ABBF72B1-2E94-4465-942F-C708349D1142}" type="presParOf" srcId="{1709822A-74F4-44E4-A21D-9E162FC8E7AB}" destId="{E20401E7-50F6-4BF1-8608-D6B96790008F}" srcOrd="4" destOrd="0" presId="urn:microsoft.com/office/officeart/2005/8/layout/radial3"/>
    <dgm:cxn modelId="{32A4BB9E-8BDD-4067-BCD9-F6065A9BD807}" type="presParOf" srcId="{1709822A-74F4-44E4-A21D-9E162FC8E7AB}" destId="{EB6CD91D-4571-42EC-9112-CEA58922F95D}" srcOrd="5" destOrd="0" presId="urn:microsoft.com/office/officeart/2005/8/layout/radial3"/>
    <dgm:cxn modelId="{15A6D2E2-EB32-4DAD-A084-FC02185CF4A3}" type="presParOf" srcId="{1709822A-74F4-44E4-A21D-9E162FC8E7AB}" destId="{349E6DBE-7A73-4996-B5C5-9D016DA7793C}" srcOrd="6" destOrd="0" presId="urn:microsoft.com/office/officeart/2005/8/layout/radial3"/>
    <dgm:cxn modelId="{2704A7EC-E95A-4295-BC07-C64B90EE2669}" type="presParOf" srcId="{1709822A-74F4-44E4-A21D-9E162FC8E7AB}" destId="{7B808197-2DDC-45EC-8FB3-AE689402DFDE}" srcOrd="7" destOrd="0" presId="urn:microsoft.com/office/officeart/2005/8/layout/radial3"/>
    <dgm:cxn modelId="{92100DEA-C57A-462D-B013-463A410659D8}" type="presParOf" srcId="{1709822A-74F4-44E4-A21D-9E162FC8E7AB}" destId="{CC6774AF-401F-493C-B03E-AB7BE65F8E11}"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2528B-9D55-4F0A-ACD1-8EC4E6C92853}">
      <dsp:nvSpPr>
        <dsp:cNvPr id="0" name=""/>
        <dsp:cNvSpPr/>
      </dsp:nvSpPr>
      <dsp:spPr>
        <a:xfrm>
          <a:off x="1119782" y="1462682"/>
          <a:ext cx="2789634" cy="278963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ESEA School Improvement</a:t>
          </a:r>
          <a:endParaRPr lang="en-US" sz="2400" kern="1200" dirty="0"/>
        </a:p>
      </dsp:txBody>
      <dsp:txXfrm>
        <a:off x="1528314" y="1871214"/>
        <a:ext cx="1972570" cy="1972570"/>
      </dsp:txXfrm>
    </dsp:sp>
    <dsp:sp modelId="{897B5F0A-83DF-464E-B800-DE65DF9254C2}">
      <dsp:nvSpPr>
        <dsp:cNvPr id="0" name=""/>
        <dsp:cNvSpPr/>
      </dsp:nvSpPr>
      <dsp:spPr>
        <a:xfrm>
          <a:off x="1066800" y="343397"/>
          <a:ext cx="2895598" cy="13948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School Support Teams</a:t>
          </a:r>
          <a:endParaRPr lang="en-US" sz="2000" kern="1200" dirty="0"/>
        </a:p>
      </dsp:txBody>
      <dsp:txXfrm>
        <a:off x="1490851" y="547663"/>
        <a:ext cx="2047496" cy="986285"/>
      </dsp:txXfrm>
    </dsp:sp>
    <dsp:sp modelId="{FFE4B33A-ED88-41F7-99A1-694145A8CFE1}">
      <dsp:nvSpPr>
        <dsp:cNvPr id="0" name=""/>
        <dsp:cNvSpPr/>
      </dsp:nvSpPr>
      <dsp:spPr>
        <a:xfrm>
          <a:off x="1066800" y="3976784"/>
          <a:ext cx="2895598" cy="139481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Distinguished Educators</a:t>
          </a:r>
          <a:endParaRPr lang="en-US" sz="2000" kern="1200" dirty="0"/>
        </a:p>
      </dsp:txBody>
      <dsp:txXfrm>
        <a:off x="1490851" y="4181050"/>
        <a:ext cx="2047496" cy="986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2528B-9D55-4F0A-ACD1-8EC4E6C92853}">
      <dsp:nvSpPr>
        <dsp:cNvPr id="0" name=""/>
        <dsp:cNvSpPr/>
      </dsp:nvSpPr>
      <dsp:spPr>
        <a:xfrm>
          <a:off x="1119782" y="1462682"/>
          <a:ext cx="2789634" cy="278963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ESEA School Improvement</a:t>
          </a:r>
          <a:endParaRPr lang="en-US" sz="2400" kern="1200" dirty="0"/>
        </a:p>
      </dsp:txBody>
      <dsp:txXfrm>
        <a:off x="1528314" y="1871214"/>
        <a:ext cx="1972570" cy="1972570"/>
      </dsp:txXfrm>
    </dsp:sp>
    <dsp:sp modelId="{897B5F0A-83DF-464E-B800-DE65DF9254C2}">
      <dsp:nvSpPr>
        <dsp:cNvPr id="0" name=""/>
        <dsp:cNvSpPr/>
      </dsp:nvSpPr>
      <dsp:spPr>
        <a:xfrm>
          <a:off x="1066800" y="343397"/>
          <a:ext cx="2895598" cy="13948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School Support Teams</a:t>
          </a:r>
          <a:endParaRPr lang="en-US" sz="2000" kern="1200" dirty="0"/>
        </a:p>
      </dsp:txBody>
      <dsp:txXfrm>
        <a:off x="1490851" y="547663"/>
        <a:ext cx="2047496" cy="986285"/>
      </dsp:txXfrm>
    </dsp:sp>
    <dsp:sp modelId="{FFE4B33A-ED88-41F7-99A1-694145A8CFE1}">
      <dsp:nvSpPr>
        <dsp:cNvPr id="0" name=""/>
        <dsp:cNvSpPr/>
      </dsp:nvSpPr>
      <dsp:spPr>
        <a:xfrm>
          <a:off x="1066800" y="3976784"/>
          <a:ext cx="2895598" cy="139481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Distinguished Educators</a:t>
          </a:r>
          <a:endParaRPr lang="en-US" sz="2000" kern="1200" dirty="0"/>
        </a:p>
      </dsp:txBody>
      <dsp:txXfrm>
        <a:off x="1490851" y="4181050"/>
        <a:ext cx="2047496" cy="986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D9A84-8BC6-4B85-AF0D-7F52D48E857F}">
      <dsp:nvSpPr>
        <dsp:cNvPr id="0" name=""/>
        <dsp:cNvSpPr/>
      </dsp:nvSpPr>
      <dsp:spPr>
        <a:xfrm>
          <a:off x="1791" y="1102382"/>
          <a:ext cx="1723434" cy="983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rPr>
            <a:t>Schoolwide</a:t>
          </a:r>
          <a:r>
            <a:rPr lang="en-US" sz="1600" kern="1200" dirty="0" smtClean="0">
              <a:solidFill>
                <a:schemeClr val="tx1"/>
              </a:solidFill>
            </a:rPr>
            <a:t> Title I</a:t>
          </a:r>
          <a:endParaRPr lang="en-US" sz="1600" kern="1200" dirty="0">
            <a:solidFill>
              <a:schemeClr val="tx1"/>
            </a:solidFill>
          </a:endParaRPr>
        </a:p>
      </dsp:txBody>
      <dsp:txXfrm>
        <a:off x="254182" y="1246376"/>
        <a:ext cx="1218652" cy="695265"/>
      </dsp:txXfrm>
    </dsp:sp>
    <dsp:sp modelId="{184DF0A8-2D66-4DD6-9B01-4AE83E498B70}">
      <dsp:nvSpPr>
        <dsp:cNvPr id="0" name=""/>
        <dsp:cNvSpPr/>
      </dsp:nvSpPr>
      <dsp:spPr>
        <a:xfrm>
          <a:off x="507816" y="2133600"/>
          <a:ext cx="711385" cy="76199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602110" y="2430940"/>
        <a:ext cx="522797" cy="167318"/>
      </dsp:txXfrm>
    </dsp:sp>
    <dsp:sp modelId="{B592B61C-0FD9-449B-90F3-58AC1727DF98}">
      <dsp:nvSpPr>
        <dsp:cNvPr id="0" name=""/>
        <dsp:cNvSpPr/>
      </dsp:nvSpPr>
      <dsp:spPr>
        <a:xfrm>
          <a:off x="1791" y="2943564"/>
          <a:ext cx="1723434" cy="983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Other State Initiatives</a:t>
          </a:r>
          <a:endParaRPr lang="en-US" sz="1600" kern="1200" dirty="0">
            <a:solidFill>
              <a:schemeClr val="tx1"/>
            </a:solidFill>
          </a:endParaRPr>
        </a:p>
      </dsp:txBody>
      <dsp:txXfrm>
        <a:off x="254182" y="3087558"/>
        <a:ext cx="1218652" cy="695265"/>
      </dsp:txXfrm>
    </dsp:sp>
    <dsp:sp modelId="{8A7A7BA9-BA68-4D14-A783-4A76D0453F07}">
      <dsp:nvSpPr>
        <dsp:cNvPr id="0" name=""/>
        <dsp:cNvSpPr/>
      </dsp:nvSpPr>
      <dsp:spPr>
        <a:xfrm>
          <a:off x="1289898" y="2286000"/>
          <a:ext cx="767502"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1"/>
            </a:solidFill>
          </a:endParaRPr>
        </a:p>
      </dsp:txBody>
      <dsp:txXfrm>
        <a:off x="1289898" y="2377440"/>
        <a:ext cx="630342" cy="274319"/>
      </dsp:txXfrm>
    </dsp:sp>
    <dsp:sp modelId="{FFC2E884-1222-4709-A4B1-80239A0C9293}">
      <dsp:nvSpPr>
        <dsp:cNvPr id="0" name=""/>
        <dsp:cNvSpPr/>
      </dsp:nvSpPr>
      <dsp:spPr>
        <a:xfrm>
          <a:off x="2079645" y="1563539"/>
          <a:ext cx="2185762" cy="19021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Making Meaningful Connections</a:t>
          </a:r>
          <a:endParaRPr lang="en-US" sz="2000" kern="1200" dirty="0">
            <a:solidFill>
              <a:schemeClr val="tx1"/>
            </a:solidFill>
          </a:endParaRPr>
        </a:p>
      </dsp:txBody>
      <dsp:txXfrm>
        <a:off x="2399742" y="1842098"/>
        <a:ext cx="1545568" cy="1345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A238-DD47-4FA8-ADC6-8BE27DDD8F40}">
      <dsp:nvSpPr>
        <dsp:cNvPr id="0" name=""/>
        <dsp:cNvSpPr/>
      </dsp:nvSpPr>
      <dsp:spPr>
        <a:xfrm>
          <a:off x="1486792" y="1715392"/>
          <a:ext cx="1141214" cy="1141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p>
      </dsp:txBody>
      <dsp:txXfrm>
        <a:off x="1653919" y="1882519"/>
        <a:ext cx="806960" cy="806960"/>
      </dsp:txXfrm>
    </dsp:sp>
    <dsp:sp modelId="{02326305-AB4A-4675-B651-28180C33E780}">
      <dsp:nvSpPr>
        <dsp:cNvPr id="0" name=""/>
        <dsp:cNvSpPr/>
      </dsp:nvSpPr>
      <dsp:spPr>
        <a:xfrm rot="16200000">
          <a:off x="1885540" y="1518572"/>
          <a:ext cx="343719" cy="49921"/>
        </a:xfrm>
        <a:custGeom>
          <a:avLst/>
          <a:gdLst/>
          <a:ahLst/>
          <a:cxnLst/>
          <a:rect l="0" t="0" r="0" b="0"/>
          <a:pathLst>
            <a:path>
              <a:moveTo>
                <a:pt x="0" y="24960"/>
              </a:moveTo>
              <a:lnTo>
                <a:pt x="343719" y="249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48807" y="1534939"/>
        <a:ext cx="17185" cy="17185"/>
      </dsp:txXfrm>
    </dsp:sp>
    <dsp:sp modelId="{773C98C5-E4E0-478A-8185-AAF458A9AFBB}">
      <dsp:nvSpPr>
        <dsp:cNvPr id="0" name=""/>
        <dsp:cNvSpPr/>
      </dsp:nvSpPr>
      <dsp:spPr>
        <a:xfrm>
          <a:off x="1486792" y="230458"/>
          <a:ext cx="1141214" cy="11412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Title I</a:t>
          </a:r>
          <a:endParaRPr lang="en-US" sz="2000" kern="1200" dirty="0"/>
        </a:p>
      </dsp:txBody>
      <dsp:txXfrm>
        <a:off x="1653919" y="397585"/>
        <a:ext cx="806960" cy="806960"/>
      </dsp:txXfrm>
    </dsp:sp>
    <dsp:sp modelId="{0502F6B9-93AD-43DE-A7F1-4F7ACF182FFF}">
      <dsp:nvSpPr>
        <dsp:cNvPr id="0" name=""/>
        <dsp:cNvSpPr/>
      </dsp:nvSpPr>
      <dsp:spPr>
        <a:xfrm>
          <a:off x="2628007" y="2261039"/>
          <a:ext cx="343719" cy="49921"/>
        </a:xfrm>
        <a:custGeom>
          <a:avLst/>
          <a:gdLst/>
          <a:ahLst/>
          <a:cxnLst/>
          <a:rect l="0" t="0" r="0" b="0"/>
          <a:pathLst>
            <a:path>
              <a:moveTo>
                <a:pt x="0" y="24960"/>
              </a:moveTo>
              <a:lnTo>
                <a:pt x="343719" y="249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91274" y="2277407"/>
        <a:ext cx="17185" cy="17185"/>
      </dsp:txXfrm>
    </dsp:sp>
    <dsp:sp modelId="{2F99F2BA-2019-4697-A52B-36A867864545}">
      <dsp:nvSpPr>
        <dsp:cNvPr id="0" name=""/>
        <dsp:cNvSpPr/>
      </dsp:nvSpPr>
      <dsp:spPr>
        <a:xfrm>
          <a:off x="2971726" y="1715392"/>
          <a:ext cx="1141214" cy="11412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After School</a:t>
          </a:r>
          <a:endParaRPr lang="en-US" sz="2000" kern="1200" dirty="0"/>
        </a:p>
      </dsp:txBody>
      <dsp:txXfrm>
        <a:off x="3138853" y="1882519"/>
        <a:ext cx="806960" cy="806960"/>
      </dsp:txXfrm>
    </dsp:sp>
    <dsp:sp modelId="{7C176C70-4346-4E5D-8099-FAA0FA584BA7}">
      <dsp:nvSpPr>
        <dsp:cNvPr id="0" name=""/>
        <dsp:cNvSpPr/>
      </dsp:nvSpPr>
      <dsp:spPr>
        <a:xfrm rot="5400000">
          <a:off x="1885540" y="3003506"/>
          <a:ext cx="343719" cy="49921"/>
        </a:xfrm>
        <a:custGeom>
          <a:avLst/>
          <a:gdLst/>
          <a:ahLst/>
          <a:cxnLst/>
          <a:rect l="0" t="0" r="0" b="0"/>
          <a:pathLst>
            <a:path>
              <a:moveTo>
                <a:pt x="0" y="24960"/>
              </a:moveTo>
              <a:lnTo>
                <a:pt x="343719" y="249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48807" y="3019874"/>
        <a:ext cx="17185" cy="17185"/>
      </dsp:txXfrm>
    </dsp:sp>
    <dsp:sp modelId="{79DC1BE9-F3DF-4816-A05F-925A3710B703}">
      <dsp:nvSpPr>
        <dsp:cNvPr id="0" name=""/>
        <dsp:cNvSpPr/>
      </dsp:nvSpPr>
      <dsp:spPr>
        <a:xfrm>
          <a:off x="1486792" y="3200326"/>
          <a:ext cx="1141214" cy="114121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Etc.</a:t>
          </a:r>
          <a:endParaRPr lang="en-US" sz="2000" kern="1200" dirty="0"/>
        </a:p>
      </dsp:txBody>
      <dsp:txXfrm>
        <a:off x="1653919" y="3367453"/>
        <a:ext cx="806960" cy="806960"/>
      </dsp:txXfrm>
    </dsp:sp>
    <dsp:sp modelId="{DEEAC839-DC9A-4552-B4FD-95D371906CCA}">
      <dsp:nvSpPr>
        <dsp:cNvPr id="0" name=""/>
        <dsp:cNvSpPr/>
      </dsp:nvSpPr>
      <dsp:spPr>
        <a:xfrm rot="10800000">
          <a:off x="1143073" y="2261039"/>
          <a:ext cx="343719" cy="49921"/>
        </a:xfrm>
        <a:custGeom>
          <a:avLst/>
          <a:gdLst/>
          <a:ahLst/>
          <a:cxnLst/>
          <a:rect l="0" t="0" r="0" b="0"/>
          <a:pathLst>
            <a:path>
              <a:moveTo>
                <a:pt x="0" y="24960"/>
              </a:moveTo>
              <a:lnTo>
                <a:pt x="343719" y="249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06339" y="2277407"/>
        <a:ext cx="17185" cy="17185"/>
      </dsp:txXfrm>
    </dsp:sp>
    <dsp:sp modelId="{BD587EAB-BC52-4BEE-9796-3D165D2D5DD4}">
      <dsp:nvSpPr>
        <dsp:cNvPr id="0" name=""/>
        <dsp:cNvSpPr/>
      </dsp:nvSpPr>
      <dsp:spPr>
        <a:xfrm>
          <a:off x="1858" y="1715392"/>
          <a:ext cx="1141214" cy="11412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RTI</a:t>
          </a:r>
          <a:endParaRPr lang="en-US" sz="2000" kern="1200" dirty="0"/>
        </a:p>
      </dsp:txBody>
      <dsp:txXfrm>
        <a:off x="168985" y="1882519"/>
        <a:ext cx="806960" cy="80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41B18-C255-417E-B277-B4C0A17A5F76}">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4048E8-1C91-4F99-AFA9-BE8F5F42F0C2}">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857E1-896F-4C56-91DD-1D2274A96207}">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071CD1-5E3B-48D3-BEC0-95DAAE3F7450}">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7C28E4-67FD-4C36-94F6-98BC9EFC7616}">
      <dsp:nvSpPr>
        <dsp:cNvPr id="0" name=""/>
        <dsp:cNvSpPr/>
      </dsp:nvSpPr>
      <dsp:spPr>
        <a:xfrm>
          <a:off x="2438397" y="1482165"/>
          <a:ext cx="1219205" cy="1099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2616945" y="1643208"/>
        <a:ext cx="862109" cy="777582"/>
      </dsp:txXfrm>
    </dsp:sp>
    <dsp:sp modelId="{3A476571-FC1C-4644-AC2A-18BDB7B71543}">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Title I</a:t>
          </a:r>
          <a:endParaRPr lang="en-US" sz="1700" kern="1200" dirty="0"/>
        </a:p>
      </dsp:txBody>
      <dsp:txXfrm>
        <a:off x="2691824" y="149376"/>
        <a:ext cx="712351" cy="712351"/>
      </dsp:txXfrm>
    </dsp:sp>
    <dsp:sp modelId="{D326395D-CA8F-4A2C-90C9-592A72CF9062}">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After School</a:t>
          </a:r>
          <a:endParaRPr lang="en-US" sz="1700" kern="1200" dirty="0"/>
        </a:p>
      </dsp:txBody>
      <dsp:txXfrm>
        <a:off x="4218271" y="1675824"/>
        <a:ext cx="712351" cy="712351"/>
      </dsp:txXfrm>
    </dsp:sp>
    <dsp:sp modelId="{F395033C-A8BD-4525-AD99-BD70504DE2E3}">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Etc.</a:t>
          </a:r>
          <a:endParaRPr lang="en-US" sz="1700" kern="1200" dirty="0"/>
        </a:p>
      </dsp:txBody>
      <dsp:txXfrm>
        <a:off x="2691824" y="3202271"/>
        <a:ext cx="712351" cy="712351"/>
      </dsp:txXfrm>
    </dsp:sp>
    <dsp:sp modelId="{4EF1AA4B-2344-458B-8E65-7BCB2515CC86}">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RTI</a:t>
          </a:r>
          <a:endParaRPr lang="en-US" sz="1700" kern="1200" dirty="0"/>
        </a:p>
      </dsp:txBody>
      <dsp:txXfrm>
        <a:off x="1165376" y="1675824"/>
        <a:ext cx="712351" cy="712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B2E36F2-3BF7-4125-9CC7-8CD6715DA37E}" type="datetimeFigureOut">
              <a:rPr lang="en-US" smtClean="0"/>
              <a:pPr/>
              <a:t>9/17/2012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0A267AB-761A-4953-A83A-CA4B4230DAC5}" type="slidenum">
              <a:rPr lang="en-US" smtClean="0"/>
              <a:pPr/>
              <a:t>‹#›</a:t>
            </a:fld>
            <a:endParaRPr lang="en-US"/>
          </a:p>
        </p:txBody>
      </p:sp>
    </p:spTree>
    <p:extLst>
      <p:ext uri="{BB962C8B-B14F-4D97-AF65-F5344CB8AC3E}">
        <p14:creationId xmlns:p14="http://schemas.microsoft.com/office/powerpoint/2010/main" val="347177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Objective:</a:t>
            </a:r>
            <a:endParaRPr lang="en-US" b="0" i="0" baseline="0" dirty="0" smtClean="0"/>
          </a:p>
          <a:p>
            <a:endParaRPr lang="en-US" baseline="0" dirty="0" smtClean="0"/>
          </a:p>
          <a:p>
            <a:r>
              <a:rPr lang="en-US" dirty="0" smtClean="0"/>
              <a:t>This webinar examines how states and districts orchestrate and coordinate various policies, practices and intervention strategies to meet the needs of all students. In Idaho,</a:t>
            </a:r>
            <a:r>
              <a:rPr lang="en-US" baseline="0" dirty="0" smtClean="0"/>
              <a:t> we do this in many ways, and we are still learning and growing.  O</a:t>
            </a:r>
            <a:r>
              <a:rPr lang="en-US" b="0" i="0" baseline="0" dirty="0" smtClean="0"/>
              <a:t>ur state has grown through a process of ongoing self-reflection in order to improve our system.  Presently, rather than trying to leverage </a:t>
            </a:r>
            <a:r>
              <a:rPr lang="en-US" b="0" i="0" baseline="0" dirty="0" smtClean="0">
                <a:solidFill>
                  <a:srgbClr val="C00000"/>
                </a:solidFill>
              </a:rPr>
              <a:t>separate programs that are good on their own, but confusing when put together, we are now focusing on developing a cross-program strategy in which programs are complementary and </a:t>
            </a:r>
            <a:r>
              <a:rPr lang="en-US" b="0" i="0" baseline="0" dirty="0" smtClean="0"/>
              <a:t>work as a systemic whole to target and support districts and schools according to their specific needs.  In the next few minutes,</a:t>
            </a:r>
            <a:r>
              <a:rPr lang="en-US" baseline="0" dirty="0" smtClean="0"/>
              <a:t> I’ll share how my team is doing this by being a learning organization that is committed to a common theory of action that we use to evaluate how well we’re actually impacting LEAs and schools to be able to meet the needs of all learners.</a:t>
            </a:r>
            <a:endParaRPr lang="en-US"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1</a:t>
            </a:fld>
            <a:endParaRPr lang="en-US"/>
          </a:p>
        </p:txBody>
      </p:sp>
    </p:spTree>
    <p:extLst>
      <p:ext uri="{BB962C8B-B14F-4D97-AF65-F5344CB8AC3E}">
        <p14:creationId xmlns:p14="http://schemas.microsoft.com/office/powerpoint/2010/main" val="331977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sz="1200" dirty="0" smtClean="0"/>
          </a:p>
          <a:p>
            <a:pPr marL="0" indent="0" eaLnBrk="1" hangingPunct="1">
              <a:spcBef>
                <a:spcPct val="0"/>
              </a:spcBef>
              <a:buFont typeface="+mj-lt"/>
              <a:buNone/>
            </a:pPr>
            <a:endParaRPr lang="en-US" baseline="0" dirty="0" smtClean="0"/>
          </a:p>
        </p:txBody>
      </p:sp>
      <p:sp>
        <p:nvSpPr>
          <p:cNvPr id="4" name="Slide Number Placeholder 3"/>
          <p:cNvSpPr>
            <a:spLocks noGrp="1"/>
          </p:cNvSpPr>
          <p:nvPr>
            <p:ph type="sldNum" sz="quarter" idx="10"/>
          </p:nvPr>
        </p:nvSpPr>
        <p:spPr/>
        <p:txBody>
          <a:bodyPr/>
          <a:lstStyle/>
          <a:p>
            <a:fld id="{791E4F5E-B752-4867-BFA5-FD1EFBC2B5FC}"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started down</a:t>
            </a:r>
            <a:r>
              <a:rPr lang="en-US" baseline="0" dirty="0" smtClean="0"/>
              <a:t> the road of developing a Statewide System of Support, it was in response to Title I findings (2005, 2008).  The focus was meeting the needs of Title I schools in improvement status.</a:t>
            </a:r>
          </a:p>
          <a:p>
            <a:endParaRPr lang="en-US" baseline="0" dirty="0" smtClean="0"/>
          </a:p>
          <a:p>
            <a:r>
              <a:rPr lang="en-US" baseline="0" dirty="0" smtClean="0"/>
              <a:t>We started with what was under our control…compliance and school improvement funding.</a:t>
            </a:r>
            <a:endParaRPr lang="en-US"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2</a:t>
            </a:fld>
            <a:endParaRPr lang="en-US"/>
          </a:p>
        </p:txBody>
      </p:sp>
    </p:spTree>
    <p:extLst>
      <p:ext uri="{BB962C8B-B14F-4D97-AF65-F5344CB8AC3E}">
        <p14:creationId xmlns:p14="http://schemas.microsoft.com/office/powerpoint/2010/main" val="92256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worked through our school improvement programs,</a:t>
            </a:r>
            <a:r>
              <a:rPr lang="en-US" baseline="0" dirty="0" smtClean="0"/>
              <a:t> we kept running up against all the other initiatives and things in the state that were connected to school improvement, but which were operating out there on their own with little to no intentional connection.  Therefore, we </a:t>
            </a:r>
            <a:r>
              <a:rPr lang="en-US" b="0" i="0" baseline="0" dirty="0" smtClean="0"/>
              <a:t>started creating </a:t>
            </a:r>
            <a:r>
              <a:rPr lang="en-US" baseline="0" dirty="0" smtClean="0"/>
              <a:t>documents and providing connections to those programs, initiatives, and resources … but we were still limited to Title I schools in improvement.</a:t>
            </a:r>
            <a:endParaRPr lang="en-US"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3</a:t>
            </a:fld>
            <a:endParaRPr lang="en-US"/>
          </a:p>
        </p:txBody>
      </p:sp>
    </p:spTree>
    <p:extLst>
      <p:ext uri="{BB962C8B-B14F-4D97-AF65-F5344CB8AC3E}">
        <p14:creationId xmlns:p14="http://schemas.microsoft.com/office/powerpoint/2010/main" val="92256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beginning, we focused on the development of good programs and began to think in terms of the </a:t>
            </a:r>
            <a:r>
              <a:rPr lang="en-US" b="0" i="0" baseline="0" dirty="0" smtClean="0"/>
              <a:t>RTI</a:t>
            </a:r>
            <a:r>
              <a:rPr lang="en-US" b="1" i="1" baseline="0" dirty="0" smtClean="0"/>
              <a:t> </a:t>
            </a:r>
            <a:r>
              <a:rPr lang="en-US" baseline="0" dirty="0" smtClean="0"/>
              <a:t>perspective of intensity.  However, </a:t>
            </a:r>
            <a:r>
              <a:rPr lang="en-US" b="0" i="0" baseline="0" dirty="0" smtClean="0"/>
              <a:t>while</a:t>
            </a:r>
            <a:r>
              <a:rPr lang="en-US" baseline="0" dirty="0" smtClean="0"/>
              <a:t> we were focused on the intensity and availability of the program…many LEAs and schools were not eligible for the program or were left out for various reasons.  This completely goes against the RTI perspective because in RTI, you provide the appropriate support service to the student based on their level of intensity/level of need, not based on what you have available.  If you don’t have the right support available for the student’s need, you create it.  This has been a shift in our thinking that we’re still working on, but getting better at.  We’ve since shifted to looking at the intensity of what LEAs and schools need to try to deliver the right kinds of supports.</a:t>
            </a:r>
            <a:endParaRPr lang="en-US"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4</a:t>
            </a:fld>
            <a:endParaRPr lang="en-US"/>
          </a:p>
        </p:txBody>
      </p:sp>
    </p:spTree>
    <p:extLst>
      <p:ext uri="{BB962C8B-B14F-4D97-AF65-F5344CB8AC3E}">
        <p14:creationId xmlns:p14="http://schemas.microsoft.com/office/powerpoint/2010/main" val="160584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with the ESEA Waiver, we are “exploiting policy” to move toward</a:t>
            </a:r>
            <a:r>
              <a:rPr lang="en-US" baseline="0" dirty="0" smtClean="0"/>
              <a:t> where we’ve wanted to go.</a:t>
            </a:r>
          </a:p>
          <a:p>
            <a:r>
              <a:rPr lang="en-US" baseline="0" dirty="0" smtClean="0"/>
              <a:t> </a:t>
            </a:r>
          </a:p>
          <a:p>
            <a:pPr marL="171450" indent="-171450">
              <a:buFont typeface="Arial" pitchFamily="34" charset="0"/>
              <a:buChar char="•"/>
            </a:pPr>
            <a:r>
              <a:rPr lang="en-US" baseline="0" dirty="0" smtClean="0"/>
              <a:t>Differentiation of support based on a spectrum of performance</a:t>
            </a:r>
          </a:p>
          <a:p>
            <a:pPr marL="171450" indent="-171450">
              <a:buFont typeface="Arial" pitchFamily="34" charset="0"/>
              <a:buChar char="•"/>
            </a:pPr>
            <a:r>
              <a:rPr lang="en-US" baseline="0" dirty="0" smtClean="0"/>
              <a:t>Integration of supports that match the needs.  </a:t>
            </a:r>
          </a:p>
          <a:p>
            <a:pPr marL="628650" lvl="1" indent="-171450">
              <a:buFont typeface="Arial" pitchFamily="34" charset="0"/>
              <a:buChar char="•"/>
            </a:pPr>
            <a:r>
              <a:rPr lang="en-US" baseline="0" dirty="0" smtClean="0"/>
              <a:t>For example, we have designed a plan in which the most intensive LEAs/Schools will be given a diagnostic review (a Focus Visit based on CII’s Patterns of Practice) to determine what’s needed.  </a:t>
            </a:r>
          </a:p>
          <a:p>
            <a:pPr marL="628650" lvl="1" indent="-171450">
              <a:buFont typeface="Arial" pitchFamily="34" charset="0"/>
              <a:buChar char="•"/>
            </a:pPr>
            <a:r>
              <a:rPr lang="en-US" baseline="0" dirty="0" smtClean="0"/>
              <a:t>Then, we plan to broker the resources necessary to help make it happen. </a:t>
            </a:r>
          </a:p>
          <a:p>
            <a:pPr marL="628650" lvl="1" indent="-171450">
              <a:buFont typeface="Arial" pitchFamily="34" charset="0"/>
              <a:buChar char="•"/>
            </a:pPr>
            <a:r>
              <a:rPr lang="en-US" baseline="0" dirty="0" smtClean="0"/>
              <a:t>This will include participation in existing programs, but also efforts to customize the delivery of other supports.</a:t>
            </a:r>
            <a:endParaRPr lang="en-US"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5</a:t>
            </a:fld>
            <a:endParaRPr lang="en-US"/>
          </a:p>
        </p:txBody>
      </p:sp>
    </p:spTree>
    <p:extLst>
      <p:ext uri="{BB962C8B-B14F-4D97-AF65-F5344CB8AC3E}">
        <p14:creationId xmlns:p14="http://schemas.microsoft.com/office/powerpoint/2010/main" val="213449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As we think about differentiating</a:t>
            </a:r>
            <a:r>
              <a:rPr lang="en-US" b="0" i="0" baseline="0" dirty="0" smtClean="0"/>
              <a:t> among LEAs and schools, we keep in mind the experience of one student.  That student might be in Title I, RTI, after school programs, LEP, SPED, etc.  In other words, we may be trying to impact one child through many different programs that should be connected, but are often times disjointed.  Thus, how are we helping schools and districts ensure that the programs we are helping put into place are done so in a coherent manner from the perspective of a child receiving the various program services.</a:t>
            </a:r>
            <a:endParaRPr lang="en-US" b="0" i="0"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6</a:t>
            </a:fld>
            <a:endParaRPr lang="en-US"/>
          </a:p>
        </p:txBody>
      </p:sp>
    </p:spTree>
    <p:extLst>
      <p:ext uri="{BB962C8B-B14F-4D97-AF65-F5344CB8AC3E}">
        <p14:creationId xmlns:p14="http://schemas.microsoft.com/office/powerpoint/2010/main" val="39967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have been slowly re-organizing over time to place various programs all under the oversight of the SSOS.  We began with the</a:t>
            </a:r>
            <a:r>
              <a:rPr lang="en-US" baseline="0" dirty="0" smtClean="0"/>
              <a:t> traditional ESEA focus on SSOS (i.e., school improvement, corrective action, and restructuring).  That expanded to include the concept of school turnaround in SIG and now the waiver, but not at the expense of the larger mission of the SSOS.</a:t>
            </a:r>
          </a:p>
          <a:p>
            <a:endParaRPr lang="en-US" baseline="0" dirty="0" smtClean="0"/>
          </a:p>
          <a:p>
            <a:r>
              <a:rPr lang="en-US" baseline="0" dirty="0" smtClean="0"/>
              <a:t>Other programs that deal with systemic improvement also fall with the SSOS now.  (describe how each fits)</a:t>
            </a:r>
          </a:p>
          <a:p>
            <a:endParaRPr lang="en-US" baseline="0" dirty="0" smtClean="0"/>
          </a:p>
          <a:p>
            <a:r>
              <a:rPr lang="en-US" baseline="0" dirty="0" smtClean="0"/>
              <a:t>Our goal is to be a whole that is greater than the sum of its parts.  To do this, we have a common theory of action and are focusing on continuous support of one another.  We ask ourselves:  “What is it that we want to continue even if federal or state program funding goes away?”  AND “How can we leverage each other to make sure that happens.</a:t>
            </a:r>
          </a:p>
          <a:p>
            <a:endParaRPr lang="en-US" baseline="0" dirty="0" smtClean="0"/>
          </a:p>
          <a:p>
            <a:r>
              <a:rPr lang="en-US" baseline="0" dirty="0" smtClean="0"/>
              <a:t>For example:</a:t>
            </a:r>
          </a:p>
          <a:p>
            <a:pPr marL="171450" indent="-171450">
              <a:buFont typeface="Arial" pitchFamily="34" charset="0"/>
              <a:buChar char="•"/>
            </a:pPr>
            <a:r>
              <a:rPr lang="en-US" baseline="0" dirty="0" smtClean="0"/>
              <a:t>GEAR UP – strengths in middle school and secondary school … building social capital in students to prepare for college  (We are working to connect GEAR UP strengths to the secondary indicators in </a:t>
            </a:r>
            <a:r>
              <a:rPr lang="en-US" baseline="0" dirty="0" err="1" smtClean="0"/>
              <a:t>Indistar</a:t>
            </a:r>
            <a:r>
              <a:rPr lang="en-US" baseline="0" dirty="0" smtClean="0"/>
              <a:t> and vice versa finding ways to support GEAR UP sites through improvement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21</a:t>
            </a:r>
            <a:r>
              <a:rPr lang="en-US" baseline="30000" dirty="0" smtClean="0"/>
              <a:t>st</a:t>
            </a:r>
            <a:r>
              <a:rPr lang="en-US" baseline="0" dirty="0" smtClean="0"/>
              <a:t> CCLC – strengths in family and community engagement (We are working to connect 21</a:t>
            </a:r>
            <a:r>
              <a:rPr lang="en-US" baseline="30000" dirty="0" smtClean="0"/>
              <a:t>st</a:t>
            </a:r>
            <a:r>
              <a:rPr lang="en-US" baseline="0" dirty="0" smtClean="0"/>
              <a:t> CCLC strengths with FACE indicators in </a:t>
            </a:r>
            <a:r>
              <a:rPr lang="en-US" baseline="0" dirty="0" err="1" smtClean="0"/>
              <a:t>Indistar</a:t>
            </a:r>
            <a:r>
              <a:rPr lang="en-US" baseline="0" dirty="0" smtClean="0"/>
              <a:t> and vice versa finding ways to support 21</a:t>
            </a:r>
            <a:r>
              <a:rPr lang="en-US" baseline="30000" dirty="0" smtClean="0"/>
              <a:t>st</a:t>
            </a:r>
            <a:r>
              <a:rPr lang="en-US" baseline="0" dirty="0" smtClean="0"/>
              <a:t> CCLC sites through improvement planning connections to the school day.)</a:t>
            </a:r>
          </a:p>
          <a:p>
            <a:pPr marL="171450" indent="-171450">
              <a:buFont typeface="Arial" pitchFamily="34" charset="0"/>
              <a:buChar char="•"/>
            </a:pPr>
            <a:r>
              <a:rPr lang="en-US" baseline="0" dirty="0" smtClean="0"/>
              <a:t>Educator Effectiveness – strength in utilizing evaluation as a professional development process that is job embedded, etc. (We crosswalk Danielson with improvement plans and use improvement plans to support Danielson.)</a:t>
            </a:r>
          </a:p>
          <a:p>
            <a:pPr marL="171450" indent="-171450">
              <a:buFont typeface="Arial" pitchFamily="34" charset="0"/>
              <a:buChar char="•"/>
            </a:pPr>
            <a:r>
              <a:rPr lang="en-US" baseline="0" dirty="0" smtClean="0"/>
              <a:t>IBC – We train the coaches in the various other programs on an as needed basis to help them build capacity for </a:t>
            </a:r>
            <a:r>
              <a:rPr lang="en-US" baseline="0" dirty="0" err="1" smtClean="0"/>
              <a:t>systemness</a:t>
            </a:r>
            <a:r>
              <a:rPr lang="en-US" baseline="0" dirty="0" smtClean="0"/>
              <a:t> in LEAs and schools.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A267AB-761A-4953-A83A-CA4B4230DAC5}" type="slidenum">
              <a:rPr lang="en-US" smtClean="0"/>
              <a:pPr/>
              <a:t>7</a:t>
            </a:fld>
            <a:endParaRPr lang="en-US"/>
          </a:p>
        </p:txBody>
      </p:sp>
    </p:spTree>
    <p:extLst>
      <p:ext uri="{BB962C8B-B14F-4D97-AF65-F5344CB8AC3E}">
        <p14:creationId xmlns:p14="http://schemas.microsoft.com/office/powerpoint/2010/main" val="421737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a:t>
            </a:r>
            <a:r>
              <a:rPr lang="en-US" baseline="0" dirty="0" smtClean="0"/>
              <a:t> move forward, we have a common theory of action.  It is a step removed from a “program” theory of action.  Rather, it’s focused more on the overarching strategies that we have learned we need to use within and between programs.  We focus on:</a:t>
            </a:r>
          </a:p>
          <a:p>
            <a:pPr eaLnBrk="1" hangingPunct="1">
              <a:spcBef>
                <a:spcPct val="0"/>
              </a:spcBef>
            </a:pPr>
            <a:endParaRPr lang="en-US" baseline="0" dirty="0" smtClean="0"/>
          </a:p>
          <a:p>
            <a:pPr marL="228600" indent="-228600" eaLnBrk="1" hangingPunct="1">
              <a:spcBef>
                <a:spcPct val="0"/>
              </a:spcBef>
              <a:buFont typeface="+mj-lt"/>
              <a:buAutoNum type="arabicPeriod"/>
            </a:pPr>
            <a:r>
              <a:rPr lang="en-US" baseline="0" dirty="0" smtClean="0"/>
              <a:t>Developing coherence</a:t>
            </a:r>
          </a:p>
          <a:p>
            <a:pPr marL="228600" indent="-228600" eaLnBrk="1" hangingPunct="1">
              <a:spcBef>
                <a:spcPct val="0"/>
              </a:spcBef>
              <a:buFont typeface="+mj-lt"/>
              <a:buAutoNum type="arabicPeriod"/>
            </a:pPr>
            <a:r>
              <a:rPr lang="en-US" baseline="0" dirty="0" smtClean="0"/>
              <a:t>Differentiating supports</a:t>
            </a:r>
          </a:p>
          <a:p>
            <a:pPr marL="228600" indent="-228600" eaLnBrk="1" hangingPunct="1">
              <a:spcBef>
                <a:spcPct val="0"/>
              </a:spcBef>
              <a:buFont typeface="+mj-lt"/>
              <a:buAutoNum type="arabicPeriod"/>
            </a:pPr>
            <a:r>
              <a:rPr lang="en-US" baseline="0" dirty="0" smtClean="0"/>
              <a:t>Capitalizing on professional networking</a:t>
            </a:r>
          </a:p>
          <a:p>
            <a:pPr marL="228600" indent="-228600" eaLnBrk="1" hangingPunct="1">
              <a:spcBef>
                <a:spcPct val="0"/>
              </a:spcBef>
              <a:buFont typeface="+mj-lt"/>
              <a:buAutoNum type="arabicPeriod"/>
            </a:pPr>
            <a:r>
              <a:rPr lang="en-US" baseline="0" dirty="0" smtClean="0"/>
              <a:t>Building Capacity</a:t>
            </a:r>
          </a:p>
          <a:p>
            <a:pPr marL="0" indent="0" eaLnBrk="1" hangingPunct="1">
              <a:spcBef>
                <a:spcPct val="0"/>
              </a:spcBef>
              <a:buFont typeface="+mj-lt"/>
              <a:buNone/>
            </a:pPr>
            <a:endParaRPr lang="en-US" baseline="0" dirty="0" smtClean="0"/>
          </a:p>
          <a:p>
            <a:pPr marL="0" indent="0" eaLnBrk="1" hangingPunct="1">
              <a:spcBef>
                <a:spcPct val="0"/>
              </a:spcBef>
              <a:buFont typeface="+mj-lt"/>
              <a:buNone/>
            </a:pPr>
            <a:r>
              <a:rPr lang="en-US" baseline="0" dirty="0" smtClean="0"/>
              <a:t>The goal of these strategies is to impact the appropriate layer of the Mega System to develop an improvement infrastructure that is focused on the Nine Characteristics of High Performing Schools…since these cover all of our programs’ goals.  </a:t>
            </a:r>
          </a:p>
          <a:p>
            <a:pPr marL="0" indent="0" eaLnBrk="1" hangingPunct="1">
              <a:spcBef>
                <a:spcPct val="0"/>
              </a:spcBef>
              <a:buFont typeface="+mj-lt"/>
              <a:buNone/>
            </a:pPr>
            <a:endParaRPr lang="en-US" baseline="0" dirty="0" smtClean="0"/>
          </a:p>
          <a:p>
            <a:pPr marL="0" indent="0" eaLnBrk="1" hangingPunct="1">
              <a:spcBef>
                <a:spcPct val="0"/>
              </a:spcBef>
              <a:buFont typeface="+mj-lt"/>
              <a:buNone/>
            </a:pPr>
            <a:r>
              <a:rPr lang="en-US" baseline="0" dirty="0" smtClean="0"/>
              <a:t>With this theory of action, we plan to spend the next 5 years in partnership with the REL-NW evaluating the degree to which we’re adhering to these four core components as well as the degree to which they are impacting the outcomes and impacts that we intend. </a:t>
            </a:r>
          </a:p>
          <a:p>
            <a:pPr marL="0" indent="0" eaLnBrk="1" hangingPunct="1">
              <a:spcBef>
                <a:spcPct val="0"/>
              </a:spcBef>
              <a:buFont typeface="+mj-lt"/>
              <a:buNone/>
            </a:pPr>
            <a:endParaRPr lang="en-US" baseline="0" dirty="0" smtClean="0"/>
          </a:p>
          <a:p>
            <a:pPr marL="0" indent="0" eaLnBrk="1" hangingPunct="1">
              <a:spcBef>
                <a:spcPct val="0"/>
              </a:spcBef>
              <a:buFont typeface="+mj-lt"/>
              <a:buNone/>
            </a:pPr>
            <a:r>
              <a:rPr lang="en-US" dirty="0" smtClean="0"/>
              <a:t>We’re trying to be a true learning organization:</a:t>
            </a:r>
            <a:endParaRPr lang="en-US" baseline="0" dirty="0" smtClean="0"/>
          </a:p>
          <a:p>
            <a:pPr marL="171450" indent="-171450">
              <a:buFont typeface="Arial" pitchFamily="34" charset="0"/>
              <a:buChar char="•"/>
            </a:pPr>
            <a:r>
              <a:rPr lang="en-US" sz="1200" dirty="0" smtClean="0"/>
              <a:t>We are committed to not forgetting the lessons of the past (successes and failures)</a:t>
            </a:r>
          </a:p>
          <a:p>
            <a:pPr marL="171450" indent="-171450">
              <a:buFont typeface="Arial" pitchFamily="34" charset="0"/>
              <a:buChar char="•"/>
            </a:pPr>
            <a:r>
              <a:rPr lang="en-US" sz="1200" dirty="0" smtClean="0"/>
              <a:t>We are working to maintain a focus on self-evaluation for continuous improvement</a:t>
            </a:r>
          </a:p>
          <a:p>
            <a:pPr marL="171450" indent="-171450">
              <a:buFont typeface="Arial" pitchFamily="34" charset="0"/>
              <a:buChar char="•"/>
            </a:pPr>
            <a:r>
              <a:rPr lang="en-US" sz="1200" dirty="0" smtClean="0"/>
              <a:t>We subjugate compliance to effectiveness</a:t>
            </a:r>
          </a:p>
          <a:p>
            <a:pPr marL="0" indent="0" eaLnBrk="1" hangingPunct="1">
              <a:spcBef>
                <a:spcPct val="0"/>
              </a:spcBef>
              <a:buFont typeface="+mj-lt"/>
              <a:buNone/>
            </a:pPr>
            <a:endParaRPr lang="en-US" baseline="0" dirty="0" smtClean="0"/>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D09EF-192D-4940-8A06-9DE2B6D10FB1}"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ct val="0"/>
              </a:spcBef>
              <a:buFont typeface="+mj-lt"/>
              <a:buNone/>
            </a:pPr>
            <a:r>
              <a:rPr lang="en-US" dirty="0" smtClean="0"/>
              <a:t>We’re trying to be a true learning organization:</a:t>
            </a:r>
            <a:endParaRPr lang="en-US" baseline="0" dirty="0" smtClean="0"/>
          </a:p>
          <a:p>
            <a:pPr marL="171450" indent="-171450">
              <a:buFont typeface="Arial" pitchFamily="34" charset="0"/>
              <a:buChar char="•"/>
            </a:pPr>
            <a:r>
              <a:rPr lang="en-US" sz="1200" dirty="0" smtClean="0"/>
              <a:t>We are committed to not forgetting the lessons of the past (successes and failures)</a:t>
            </a:r>
          </a:p>
          <a:p>
            <a:pPr marL="171450" indent="-171450">
              <a:buFont typeface="Arial" pitchFamily="34" charset="0"/>
              <a:buChar char="•"/>
            </a:pPr>
            <a:r>
              <a:rPr lang="en-US" sz="1200" dirty="0" smtClean="0"/>
              <a:t>We are working to maintain a focus on self-evaluation for continuous improvement</a:t>
            </a:r>
          </a:p>
          <a:p>
            <a:pPr marL="171450" indent="-171450">
              <a:buFont typeface="Arial" pitchFamily="34" charset="0"/>
              <a:buChar char="•"/>
            </a:pPr>
            <a:r>
              <a:rPr lang="en-US" sz="1200" dirty="0" smtClean="0"/>
              <a:t>We are committed to effectiveness of practice; while we will be compliant</a:t>
            </a:r>
            <a:r>
              <a:rPr lang="en-US" sz="1200" baseline="0" dirty="0" smtClean="0"/>
              <a:t> with laws and regulations, we will also </a:t>
            </a:r>
            <a:r>
              <a:rPr lang="en-US" sz="1200" dirty="0" smtClean="0"/>
              <a:t>subjugate compliance to effectiveness and find</a:t>
            </a:r>
            <a:r>
              <a:rPr lang="en-US" sz="1200" baseline="0" dirty="0" smtClean="0"/>
              <a:t> ways to exploit policy to support our theory of action.</a:t>
            </a:r>
            <a:endParaRPr lang="en-US" sz="1200" dirty="0" smtClean="0"/>
          </a:p>
          <a:p>
            <a:pPr marL="0" indent="0" eaLnBrk="1" hangingPunct="1">
              <a:spcBef>
                <a:spcPct val="0"/>
              </a:spcBef>
              <a:buFont typeface="+mj-lt"/>
              <a:buNone/>
            </a:pPr>
            <a:endParaRPr lang="en-US" b="0" i="0" baseline="0" dirty="0" smtClean="0"/>
          </a:p>
          <a:p>
            <a:pPr marL="0" indent="0" eaLnBrk="1" hangingPunct="1">
              <a:spcBef>
                <a:spcPct val="0"/>
              </a:spcBef>
              <a:buFont typeface="+mj-lt"/>
              <a:buNone/>
            </a:pPr>
            <a:r>
              <a:rPr lang="en-US" b="0" i="0" baseline="0" dirty="0" smtClean="0"/>
              <a:t>This entails continuous collaboration through weekly meetings of the programs in the SSOS and monthly to quarterly collaboration/planning/evaluation meetings with representatives from other ESEA programs, SPED, Teacher Certification, and Curriculum and Assessment.</a:t>
            </a:r>
          </a:p>
          <a:p>
            <a:pPr marL="0" indent="0" eaLnBrk="1" hangingPunct="1">
              <a:spcBef>
                <a:spcPct val="0"/>
              </a:spcBef>
              <a:buFont typeface="+mj-lt"/>
              <a:buNone/>
            </a:pPr>
            <a:endParaRPr lang="en-US" b="0" i="0" baseline="0" dirty="0" smtClean="0"/>
          </a:p>
          <a:p>
            <a:pPr marL="0" indent="0" eaLnBrk="1" hangingPunct="1">
              <a:spcBef>
                <a:spcPct val="0"/>
              </a:spcBef>
              <a:buFont typeface="+mj-lt"/>
              <a:buNone/>
            </a:pPr>
            <a:r>
              <a:rPr lang="en-US" baseline="0" dirty="0" smtClean="0"/>
              <a:t>With the theory of action to which we’ve agreed, we plan to spend the next 5 years in partnership with the REL-NW evaluating the degree to which we’re adhering to these four core components as well as the degree to which they are impacting the outcomes and impacts that we intend.  This is the first year of the research alliance and we’ll be focused on two prongs of research: 1) an in-depth evaluation of one program and 2) an implementation study in relation to the coherence between programs.</a:t>
            </a:r>
          </a:p>
          <a:p>
            <a:pPr marL="0" indent="0" eaLnBrk="1" hangingPunct="1">
              <a:spcBef>
                <a:spcPct val="0"/>
              </a:spcBef>
              <a:buFont typeface="+mj-lt"/>
              <a:buNone/>
            </a:pPr>
            <a:endParaRPr lang="en-US" b="0" i="0" baseline="0" dirty="0" smtClean="0"/>
          </a:p>
          <a:p>
            <a:pPr marL="0" indent="0" eaLnBrk="1" hangingPunct="1">
              <a:spcBef>
                <a:spcPct val="0"/>
              </a:spcBef>
              <a:buFont typeface="+mj-lt"/>
              <a:buNone/>
            </a:pPr>
            <a:r>
              <a:rPr lang="en-US" b="0" i="0" baseline="0" dirty="0" smtClean="0"/>
              <a:t>For the latter, we expect to find some initial changes that have occurred since 2011, especially related to the programs that have been re-organized and clustered under the SSOS umbrella.  For example, the 21</a:t>
            </a:r>
            <a:r>
              <a:rPr lang="en-US" b="0" i="0" baseline="30000" dirty="0" smtClean="0"/>
              <a:t>st</a:t>
            </a:r>
            <a:r>
              <a:rPr lang="en-US" b="0" i="0" baseline="0" dirty="0" smtClean="0"/>
              <a:t> CCLC Program is included in the ESEA Waiver to encourage extended learning time.  Prior to August 2011, our 21</a:t>
            </a:r>
            <a:r>
              <a:rPr lang="en-US" b="0" i="0" baseline="30000" dirty="0" smtClean="0"/>
              <a:t>st</a:t>
            </a:r>
            <a:r>
              <a:rPr lang="en-US" b="0" i="0" baseline="0" dirty="0" smtClean="0"/>
              <a:t> program had not been included in school improvement efforts at all.  The school improvement team hardly knew about them and vice versa.  Now, they are not only aware of each other’s work, but overlapping types of support have begun to occur.  The 21</a:t>
            </a:r>
            <a:r>
              <a:rPr lang="en-US" b="0" i="0" baseline="30000" dirty="0" smtClean="0"/>
              <a:t>st</a:t>
            </a:r>
            <a:r>
              <a:rPr lang="en-US" b="0" i="0" baseline="0" dirty="0" smtClean="0"/>
              <a:t> program has identified itself with specific indicators within Indistar and has used those to provide training to its participants.  The program directors in participating sites have expressed that they often felt disconnected from the school day, but they are now looking for ways to become connected with the local school improvement teams.  </a:t>
            </a:r>
          </a:p>
          <a:p>
            <a:pPr marL="0" indent="0" eaLnBrk="1" hangingPunct="1">
              <a:spcBef>
                <a:spcPct val="0"/>
              </a:spcBef>
              <a:buFont typeface="+mj-lt"/>
              <a:buNone/>
            </a:pPr>
            <a:endParaRPr lang="en-US" b="0" i="0" baseline="0" dirty="0" smtClean="0"/>
          </a:p>
          <a:p>
            <a:pPr marL="0" indent="0" eaLnBrk="1" hangingPunct="1">
              <a:spcBef>
                <a:spcPct val="0"/>
              </a:spcBef>
              <a:buFont typeface="+mj-lt"/>
              <a:buNone/>
            </a:pPr>
            <a:r>
              <a:rPr lang="en-US" b="0" i="0" baseline="0" dirty="0" smtClean="0"/>
              <a:t>Another example of how some of this cross-over work is growing is with the GEAR UP program’s relationship to school improvement.  Similar to 21</a:t>
            </a:r>
            <a:r>
              <a:rPr lang="en-US" b="0" i="0" baseline="30000" dirty="0" smtClean="0"/>
              <a:t>st</a:t>
            </a:r>
            <a:r>
              <a:rPr lang="en-US" b="0" i="0" baseline="0" dirty="0" smtClean="0"/>
              <a:t> programs, they were never included in the conversation prior to 2011.  However, they have great expertise in helping impact the thinking of middle school and high school staff about college readiness for at-risk students.  While their project is focused on participating schools/LEAs, we are leveraging their knowledge in school improvement planning.  We just added CII’s secondary indicators for both our middle and high schools.  Then, we will be making all of the resources developed by and used in GEAR UP available for free to the rest of the state.  They won’t have the benefit of the program, but they can benefit from the thinking behind the program as they work on overall improvement strategies.</a:t>
            </a:r>
          </a:p>
          <a:p>
            <a:pPr marL="0" indent="0" eaLnBrk="1" hangingPunct="1">
              <a:spcBef>
                <a:spcPct val="0"/>
              </a:spcBef>
              <a:buFont typeface="+mj-lt"/>
              <a:buNone/>
            </a:pPr>
            <a:endParaRPr lang="en-US" b="0" i="0" baseline="0" dirty="0" smtClean="0"/>
          </a:p>
          <a:p>
            <a:pPr marL="0" indent="0" eaLnBrk="1" hangingPunct="1">
              <a:spcBef>
                <a:spcPct val="0"/>
              </a:spcBef>
              <a:buFont typeface="+mj-lt"/>
              <a:buNone/>
            </a:pPr>
            <a:r>
              <a:rPr lang="en-US" b="0" i="0" baseline="0" dirty="0" smtClean="0"/>
              <a:t>These are some of the things that have occurred already.  The evaluation of our work will bring out some strengths, but we know it will bring out weaknesses too.  Those are the areas that we’ll choose to work on for next steps.</a:t>
            </a:r>
          </a:p>
          <a:p>
            <a:pPr marL="0" indent="0" eaLnBrk="1" hangingPunct="1">
              <a:spcBef>
                <a:spcPct val="0"/>
              </a:spcBef>
              <a:buFont typeface="+mj-lt"/>
              <a:buNone/>
            </a:pPr>
            <a:endParaRPr lang="en-US" baseline="0" dirty="0" smtClean="0"/>
          </a:p>
        </p:txBody>
      </p:sp>
      <p:sp>
        <p:nvSpPr>
          <p:cNvPr id="4" name="Slide Number Placeholder 3"/>
          <p:cNvSpPr>
            <a:spLocks noGrp="1"/>
          </p:cNvSpPr>
          <p:nvPr>
            <p:ph type="sldNum" sz="quarter" idx="10"/>
          </p:nvPr>
        </p:nvSpPr>
        <p:spPr/>
        <p:txBody>
          <a:bodyPr/>
          <a:lstStyle/>
          <a:p>
            <a:fld id="{791E4F5E-B752-4867-BFA5-FD1EFBC2B5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solidFill>
                <a:srgbClr val="000000"/>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solidFill>
                <a:srgbClr val="000000"/>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DCBBFE16-7D3B-4FB6-99E5-B2A87795791E}" type="slidenum">
              <a:rPr lang="en-US" smtClean="0">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B1DD270-395D-4F10-9FB0-CED72DDE3A5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BB14016-5369-4BF6-8225-619A7A13B86C}"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solidFill>
                <a:srgbClr val="000000"/>
              </a:solidFill>
            </a:endParaRPr>
          </a:p>
        </p:txBody>
      </p:sp>
      <p:sp>
        <p:nvSpPr>
          <p:cNvPr id="9" name="Slide Number Placeholder 8"/>
          <p:cNvSpPr>
            <a:spLocks noGrp="1"/>
          </p:cNvSpPr>
          <p:nvPr>
            <p:ph type="sldNum" sz="quarter" idx="15"/>
          </p:nvPr>
        </p:nvSpPr>
        <p:spPr/>
        <p:txBody>
          <a:bodyPr rtlCol="0"/>
          <a:lstStyle/>
          <a:p>
            <a:pPr>
              <a:defRPr/>
            </a:pPr>
            <a:fld id="{A909DF6D-CD93-4A86-A42C-4689ABAE84F4}" type="slidenum">
              <a:rPr lang="en-US" smtClean="0">
                <a:solidFill>
                  <a:srgbClr val="000000"/>
                </a:solidFill>
              </a:rPr>
              <a:pPr>
                <a:defRPr/>
              </a:pPr>
              <a:t>‹#›</a:t>
            </a:fld>
            <a:endParaRPr lang="en-US">
              <a:solidFill>
                <a:srgbClr val="000000"/>
              </a:solidFill>
            </a:endParaRPr>
          </a:p>
        </p:txBody>
      </p:sp>
      <p:sp>
        <p:nvSpPr>
          <p:cNvPr id="10" name="Footer Placeholder 9"/>
          <p:cNvSpPr>
            <a:spLocks noGrp="1"/>
          </p:cNvSpPr>
          <p:nvPr>
            <p:ph type="ftr" sz="quarter" idx="16"/>
          </p:nvPr>
        </p:nvSpPr>
        <p:spPr/>
        <p:txBody>
          <a:bodyPr rtlCol="0"/>
          <a:lstStyle/>
          <a:p>
            <a:pPr>
              <a:defRPr/>
            </a:pPr>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solidFill>
                <a:srgbClr val="000000"/>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solidFill>
                <a:srgbClr val="000000"/>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DBCFAFCF-0F90-4855-823D-5DAA660E8805}" type="slidenum">
              <a:rPr lang="en-US" smtClean="0">
                <a:solidFill>
                  <a:srgbClr val="000000"/>
                </a:solidFill>
              </a:rPr>
              <a:pPr>
                <a:def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AE41C19-C9CA-4995-B29F-1F3512BC4773}" type="slidenum">
              <a:rPr lang="en-US" smtClean="0">
                <a:solidFill>
                  <a:srgbClr val="000000"/>
                </a:solidFill>
              </a:rPr>
              <a:pPr>
                <a:defRPr/>
              </a:pPr>
              <a:t>‹#›</a:t>
            </a:fld>
            <a:endParaRPr lang="en-US">
              <a:solidFill>
                <a:srgbClr val="000000"/>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943D5278-C02F-4330-A7E1-A5E56810BE87}" type="slidenum">
              <a:rPr lang="en-US" smtClean="0">
                <a:solidFill>
                  <a:srgbClr val="000000"/>
                </a:solidFill>
              </a:rPr>
              <a:pPr>
                <a:defRPr/>
              </a:pPr>
              <a:t>‹#›</a:t>
            </a:fld>
            <a:endParaRPr lang="en-US">
              <a:solidFill>
                <a:srgbClr val="000000"/>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solidFill>
                <a:srgbClr val="000000"/>
              </a:solidFill>
            </a:endParaRPr>
          </a:p>
        </p:txBody>
      </p:sp>
      <p:sp>
        <p:nvSpPr>
          <p:cNvPr id="7" name="Slide Number Placeholder 6"/>
          <p:cNvSpPr>
            <a:spLocks noGrp="1"/>
          </p:cNvSpPr>
          <p:nvPr>
            <p:ph type="sldNum" sz="quarter" idx="11"/>
          </p:nvPr>
        </p:nvSpPr>
        <p:spPr/>
        <p:txBody>
          <a:bodyPr rtlCol="0"/>
          <a:lstStyle/>
          <a:p>
            <a:pPr>
              <a:defRPr/>
            </a:pPr>
            <a:fld id="{6C6984CA-48FF-42C2-B3BA-B044AD5CE771}" type="slidenum">
              <a:rPr lang="en-US" smtClean="0">
                <a:solidFill>
                  <a:srgbClr val="000000"/>
                </a:solidFill>
              </a:rPr>
              <a:pPr>
                <a:defRPr/>
              </a:pPr>
              <a:t>‹#›</a:t>
            </a:fld>
            <a:endParaRPr lang="en-US">
              <a:solidFill>
                <a:srgbClr val="000000"/>
              </a:solidFill>
            </a:endParaRPr>
          </a:p>
        </p:txBody>
      </p:sp>
      <p:sp>
        <p:nvSpPr>
          <p:cNvPr id="8" name="Footer Placeholder 7"/>
          <p:cNvSpPr>
            <a:spLocks noGrp="1"/>
          </p:cNvSpPr>
          <p:nvPr>
            <p:ph type="ftr" sz="quarter" idx="12"/>
          </p:nvPr>
        </p:nvSpPr>
        <p:spPr/>
        <p:txBody>
          <a:bodyPr rtlCol="0"/>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96B35BA6-265C-4346-8609-8294DC4DC0B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solidFill>
                <a:srgbClr val="000000"/>
              </a:solidFill>
            </a:endParaRPr>
          </a:p>
        </p:txBody>
      </p:sp>
      <p:sp>
        <p:nvSpPr>
          <p:cNvPr id="22" name="Slide Number Placeholder 21"/>
          <p:cNvSpPr>
            <a:spLocks noGrp="1"/>
          </p:cNvSpPr>
          <p:nvPr>
            <p:ph type="sldNum" sz="quarter" idx="15"/>
          </p:nvPr>
        </p:nvSpPr>
        <p:spPr/>
        <p:txBody>
          <a:bodyPr rtlCol="0"/>
          <a:lstStyle/>
          <a:p>
            <a:pPr>
              <a:defRPr/>
            </a:pPr>
            <a:fld id="{02487E2D-4761-4464-BD04-B536E26BFEC8}" type="slidenum">
              <a:rPr lang="en-US" smtClean="0">
                <a:solidFill>
                  <a:srgbClr val="000000"/>
                </a:solidFill>
              </a:rPr>
              <a:pPr>
                <a:defRPr/>
              </a:pPr>
              <a:t>‹#›</a:t>
            </a:fld>
            <a:endParaRPr lang="en-US">
              <a:solidFill>
                <a:srgbClr val="000000"/>
              </a:solidFill>
            </a:endParaRPr>
          </a:p>
        </p:txBody>
      </p:sp>
      <p:sp>
        <p:nvSpPr>
          <p:cNvPr id="23" name="Footer Placeholder 22"/>
          <p:cNvSpPr>
            <a:spLocks noGrp="1"/>
          </p:cNvSpPr>
          <p:nvPr>
            <p:ph type="ftr" sz="quarter" idx="16"/>
          </p:nvPr>
        </p:nvSpPr>
        <p:spPr/>
        <p:txBody>
          <a:bodyPr rtlCol="0"/>
          <a:lstStyle/>
          <a:p>
            <a:pPr>
              <a:defRPr/>
            </a:pPr>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solidFill>
                <a:srgbClr val="000000"/>
              </a:solidFill>
            </a:endParaRPr>
          </a:p>
        </p:txBody>
      </p:sp>
      <p:sp>
        <p:nvSpPr>
          <p:cNvPr id="18" name="Slide Number Placeholder 17"/>
          <p:cNvSpPr>
            <a:spLocks noGrp="1"/>
          </p:cNvSpPr>
          <p:nvPr>
            <p:ph type="sldNum" sz="quarter" idx="11"/>
          </p:nvPr>
        </p:nvSpPr>
        <p:spPr/>
        <p:txBody>
          <a:bodyPr rtlCol="0"/>
          <a:lstStyle/>
          <a:p>
            <a:pPr>
              <a:defRPr/>
            </a:pPr>
            <a:fld id="{E0D7A5B0-8117-4888-8EDB-F4D81CA7E1EC}" type="slidenum">
              <a:rPr lang="en-US" smtClean="0">
                <a:solidFill>
                  <a:srgbClr val="000000"/>
                </a:solidFill>
              </a:rPr>
              <a:pPr>
                <a:defRPr/>
              </a:pPr>
              <a:t>‹#›</a:t>
            </a:fld>
            <a:endParaRPr lang="en-US">
              <a:solidFill>
                <a:srgbClr val="000000"/>
              </a:solidFill>
            </a:endParaRPr>
          </a:p>
        </p:txBody>
      </p:sp>
      <p:sp>
        <p:nvSpPr>
          <p:cNvPr id="21" name="Footer Placeholder 20"/>
          <p:cNvSpPr>
            <a:spLocks noGrp="1"/>
          </p:cNvSpPr>
          <p:nvPr>
            <p:ph type="ftr" sz="quarter" idx="12"/>
          </p:nvPr>
        </p:nvSpPr>
        <p:spPr/>
        <p:txBody>
          <a:bodyPr rtlCol="0"/>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000000"/>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2FABC252-8B5E-43EE-8036-B3F7582DF6E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nderwood@sde.idaho.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1240" y="1981200"/>
            <a:ext cx="6172200" cy="1894362"/>
          </a:xfrm>
        </p:spPr>
        <p:txBody>
          <a:bodyPr>
            <a:normAutofit/>
          </a:bodyPr>
          <a:lstStyle/>
          <a:p>
            <a:r>
              <a:rPr lang="en-US" dirty="0" smtClean="0"/>
              <a:t>Idaho Statewide System of Support (SSOS)</a:t>
            </a:r>
            <a:endParaRPr lang="en-US" dirty="0"/>
          </a:p>
        </p:txBody>
      </p:sp>
      <p:sp>
        <p:nvSpPr>
          <p:cNvPr id="3" name="TextBox 2"/>
          <p:cNvSpPr txBox="1"/>
          <p:nvPr/>
        </p:nvSpPr>
        <p:spPr>
          <a:xfrm>
            <a:off x="2194560" y="4451924"/>
            <a:ext cx="6248400" cy="1815882"/>
          </a:xfrm>
          <a:prstGeom prst="rect">
            <a:avLst/>
          </a:prstGeom>
          <a:noFill/>
        </p:spPr>
        <p:txBody>
          <a:bodyPr wrap="square" rtlCol="0">
            <a:spAutoFit/>
          </a:bodyPr>
          <a:lstStyle/>
          <a:p>
            <a:pPr algn="ctr"/>
            <a:r>
              <a:rPr lang="en-US" b="1" i="1" dirty="0" smtClean="0">
                <a:solidFill>
                  <a:schemeClr val="tx2"/>
                </a:solidFill>
              </a:rPr>
              <a:t>NNSSIL Webinar – Addressing the Needs of All Students through School Improvement</a:t>
            </a:r>
          </a:p>
          <a:p>
            <a:pPr algn="ctr"/>
            <a:r>
              <a:rPr lang="en-US" b="1" i="1" dirty="0" smtClean="0">
                <a:solidFill>
                  <a:schemeClr val="tx2"/>
                </a:solidFill>
              </a:rPr>
              <a:t>September 12, 2012</a:t>
            </a:r>
          </a:p>
          <a:p>
            <a:pPr algn="ctr"/>
            <a:endParaRPr lang="en-US" b="1" i="1" dirty="0" smtClean="0">
              <a:solidFill>
                <a:schemeClr val="tx2"/>
              </a:solidFill>
            </a:endParaRPr>
          </a:p>
          <a:p>
            <a:pPr algn="ctr"/>
            <a:r>
              <a:rPr lang="en-US" sz="2000" b="1" i="1" dirty="0" smtClean="0">
                <a:solidFill>
                  <a:schemeClr val="tx2"/>
                </a:solidFill>
              </a:rPr>
              <a:t>Steve Underwood</a:t>
            </a:r>
          </a:p>
          <a:p>
            <a:pPr algn="ctr"/>
            <a:r>
              <a:rPr lang="en-US" sz="2000" b="1" i="1" dirty="0" smtClean="0">
                <a:solidFill>
                  <a:schemeClr val="tx2"/>
                </a:solidFill>
              </a:rPr>
              <a:t>Director </a:t>
            </a:r>
            <a:r>
              <a:rPr lang="en-US" sz="2000" b="1" i="1" dirty="0">
                <a:solidFill>
                  <a:schemeClr val="tx2"/>
                </a:solidFill>
              </a:rPr>
              <a:t>of the Statewide System of Support</a:t>
            </a:r>
          </a:p>
        </p:txBody>
      </p:sp>
    </p:spTree>
    <p:extLst>
      <p:ext uri="{BB962C8B-B14F-4D97-AF65-F5344CB8AC3E}">
        <p14:creationId xmlns:p14="http://schemas.microsoft.com/office/powerpoint/2010/main" val="2030238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a:xfrm>
            <a:off x="533400" y="3124200"/>
            <a:ext cx="7620000" cy="2209800"/>
          </a:xfrm>
        </p:spPr>
        <p:txBody>
          <a:bodyPr>
            <a:noAutofit/>
          </a:bodyPr>
          <a:lstStyle/>
          <a:p>
            <a:pPr marL="0" lvl="0" indent="0">
              <a:buNone/>
            </a:pPr>
            <a:r>
              <a:rPr lang="en-US" b="1" dirty="0">
                <a:solidFill>
                  <a:schemeClr val="tx2"/>
                </a:solidFill>
              </a:rPr>
              <a:t>Steve Underwood</a:t>
            </a:r>
          </a:p>
          <a:p>
            <a:pPr marL="0" lvl="0" indent="0">
              <a:buNone/>
            </a:pPr>
            <a:r>
              <a:rPr lang="en-US" b="1" dirty="0">
                <a:solidFill>
                  <a:schemeClr val="tx2"/>
                </a:solidFill>
              </a:rPr>
              <a:t>Director of the Statewide System of </a:t>
            </a:r>
            <a:r>
              <a:rPr lang="en-US" b="1" dirty="0" smtClean="0">
                <a:solidFill>
                  <a:schemeClr val="tx2"/>
                </a:solidFill>
              </a:rPr>
              <a:t>Support</a:t>
            </a:r>
          </a:p>
          <a:p>
            <a:pPr marL="0" lvl="0" indent="0">
              <a:buNone/>
            </a:pPr>
            <a:r>
              <a:rPr lang="en-US" b="1" dirty="0">
                <a:solidFill>
                  <a:schemeClr val="tx2"/>
                </a:solidFill>
              </a:rPr>
              <a:t>Email: </a:t>
            </a:r>
            <a:r>
              <a:rPr lang="en-US" b="1" dirty="0" smtClean="0">
                <a:solidFill>
                  <a:schemeClr val="tx2"/>
                </a:solidFill>
                <a:hlinkClick r:id="rId3"/>
              </a:rPr>
              <a:t>sunderwood@sde.idaho.gov</a:t>
            </a:r>
            <a:endParaRPr lang="en-US" b="1" dirty="0" smtClean="0">
              <a:solidFill>
                <a:schemeClr val="tx2"/>
              </a:solidFill>
            </a:endParaRPr>
          </a:p>
          <a:p>
            <a:pPr marL="0" lvl="0" indent="0">
              <a:buNone/>
            </a:pPr>
            <a:r>
              <a:rPr lang="en-US" b="1" dirty="0">
                <a:solidFill>
                  <a:schemeClr val="tx2"/>
                </a:solidFill>
              </a:rPr>
              <a:t>Phone: 208-332-6922</a:t>
            </a:r>
          </a:p>
          <a:p>
            <a:pPr marL="0" lvl="0" indent="0">
              <a:buNone/>
            </a:pP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061" y="304800"/>
            <a:ext cx="2536042" cy="2438400"/>
          </a:xfrm>
          <a:prstGeom prst="rect">
            <a:avLst/>
          </a:prstGeom>
        </p:spPr>
      </p:pic>
    </p:spTree>
    <p:extLst>
      <p:ext uri="{BB962C8B-B14F-4D97-AF65-F5344CB8AC3E}">
        <p14:creationId xmlns:p14="http://schemas.microsoft.com/office/powerpoint/2010/main" val="3935644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SSOS – Round One (Prior to 2009)</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5885774"/>
              </p:ext>
            </p:extLst>
          </p:nvPr>
        </p:nvGraphicFramePr>
        <p:xfrm>
          <a:off x="152400" y="1143000"/>
          <a:ext cx="502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quarter" idx="2"/>
          </p:nvPr>
        </p:nvSpPr>
        <p:spPr>
          <a:xfrm>
            <a:off x="4270248" y="1600200"/>
            <a:ext cx="3657600" cy="5029200"/>
          </a:xfrm>
        </p:spPr>
        <p:txBody>
          <a:bodyPr>
            <a:normAutofit/>
          </a:bodyPr>
          <a:lstStyle/>
          <a:p>
            <a:r>
              <a:rPr lang="en-US" dirty="0" smtClean="0"/>
              <a:t>School Improvement Planning to Meet AYP</a:t>
            </a:r>
          </a:p>
          <a:p>
            <a:r>
              <a:rPr lang="en-US" dirty="0" smtClean="0"/>
              <a:t>School support offerings</a:t>
            </a:r>
          </a:p>
          <a:p>
            <a:pPr lvl="1"/>
            <a:r>
              <a:rPr lang="en-US" dirty="0" smtClean="0"/>
              <a:t>Idaho Building Capacity </a:t>
            </a:r>
          </a:p>
          <a:p>
            <a:pPr lvl="1"/>
            <a:r>
              <a:rPr lang="en-US" dirty="0" smtClean="0"/>
              <a:t>Principals Academy of Leadership</a:t>
            </a:r>
          </a:p>
          <a:p>
            <a:pPr lvl="1"/>
            <a:r>
              <a:rPr lang="en-US" dirty="0" smtClean="0"/>
              <a:t>Reading First</a:t>
            </a:r>
          </a:p>
          <a:p>
            <a:r>
              <a:rPr lang="en-US" dirty="0" smtClean="0"/>
              <a:t>Focus on Improvement, Corrective Action, and Restructuring</a:t>
            </a:r>
            <a:endParaRPr lang="en-US" dirty="0"/>
          </a:p>
        </p:txBody>
      </p:sp>
      <p:sp>
        <p:nvSpPr>
          <p:cNvPr id="9" name="Down Arrow 8"/>
          <p:cNvSpPr/>
          <p:nvPr/>
        </p:nvSpPr>
        <p:spPr>
          <a:xfrm>
            <a:off x="2514600" y="25146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V="1">
            <a:off x="2485465" y="47244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2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SSOS – Round Two (2009 - early 2011)</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89448308"/>
              </p:ext>
            </p:extLst>
          </p:nvPr>
        </p:nvGraphicFramePr>
        <p:xfrm>
          <a:off x="4114800" y="1151965"/>
          <a:ext cx="502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p:cNvGraphicFramePr>
            <a:graphicFrameLocks noGrp="1"/>
          </p:cNvGraphicFramePr>
          <p:nvPr>
            <p:ph sz="quarter" idx="2"/>
            <p:extLst>
              <p:ext uri="{D42A27DB-BD31-4B8C-83A1-F6EECF244321}">
                <p14:modId xmlns:p14="http://schemas.microsoft.com/office/powerpoint/2010/main" val="599672152"/>
              </p:ext>
            </p:extLst>
          </p:nvPr>
        </p:nvGraphicFramePr>
        <p:xfrm>
          <a:off x="533400" y="1447800"/>
          <a:ext cx="42672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Down Arrow 8"/>
          <p:cNvSpPr/>
          <p:nvPr/>
        </p:nvSpPr>
        <p:spPr>
          <a:xfrm>
            <a:off x="6445624" y="2622177"/>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V="1">
            <a:off x="6445624" y="4733365"/>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704229" y="3778624"/>
            <a:ext cx="8382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9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27"/>
          <a:stretch/>
        </p:blipFill>
        <p:spPr bwMode="auto">
          <a:xfrm>
            <a:off x="716486" y="1143000"/>
            <a:ext cx="7532122" cy="567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Former Perspective: </a:t>
            </a:r>
            <a:r>
              <a:rPr lang="en-US" i="1" dirty="0" smtClean="0"/>
              <a:t>Intensity </a:t>
            </a:r>
            <a:r>
              <a:rPr lang="en-US" i="1" dirty="0"/>
              <a:t>&amp; </a:t>
            </a:r>
            <a:r>
              <a:rPr lang="en-US" i="1" dirty="0" smtClean="0"/>
              <a:t>Availability of Services</a:t>
            </a:r>
            <a:endParaRPr lang="en-US" i="1" dirty="0"/>
          </a:p>
        </p:txBody>
      </p:sp>
      <p:sp>
        <p:nvSpPr>
          <p:cNvPr id="4" name="TextBox 3"/>
          <p:cNvSpPr txBox="1"/>
          <p:nvPr/>
        </p:nvSpPr>
        <p:spPr>
          <a:xfrm>
            <a:off x="6553200" y="2514600"/>
            <a:ext cx="1981200" cy="707886"/>
          </a:xfrm>
          <a:prstGeom prst="rect">
            <a:avLst/>
          </a:prstGeom>
          <a:noFill/>
        </p:spPr>
        <p:txBody>
          <a:bodyPr wrap="square" rtlCol="0">
            <a:spAutoFit/>
          </a:bodyPr>
          <a:lstStyle/>
          <a:p>
            <a:pPr algn="ctr"/>
            <a:r>
              <a:rPr lang="en-US" sz="2000" i="1" dirty="0" smtClean="0"/>
              <a:t>Our thinking in Fall 2009</a:t>
            </a:r>
            <a:endParaRPr lang="en-US" sz="2000" i="1" dirty="0"/>
          </a:p>
        </p:txBody>
      </p:sp>
    </p:spTree>
    <p:extLst>
      <p:ext uri="{BB962C8B-B14F-4D97-AF65-F5344CB8AC3E}">
        <p14:creationId xmlns:p14="http://schemas.microsoft.com/office/powerpoint/2010/main" val="45767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sz="quarter"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6068" y="1600200"/>
            <a:ext cx="407086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New Perspective: </a:t>
            </a:r>
            <a:r>
              <a:rPr lang="en-US" i="1" dirty="0" smtClean="0"/>
              <a:t>Intensity and Differentiation of LEA or School Need</a:t>
            </a:r>
            <a:endParaRPr lang="en-US" i="1"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5181600"/>
            <a:ext cx="2743200" cy="65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425"/>
          <a:stretch/>
        </p:blipFill>
        <p:spPr bwMode="auto">
          <a:xfrm>
            <a:off x="6147546" y="4421699"/>
            <a:ext cx="2182906" cy="65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204"/>
          <a:stretch/>
        </p:blipFill>
        <p:spPr bwMode="auto">
          <a:xfrm>
            <a:off x="6405122" y="3636291"/>
            <a:ext cx="1667755" cy="65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8094"/>
          <a:stretch/>
        </p:blipFill>
        <p:spPr bwMode="auto">
          <a:xfrm>
            <a:off x="6664217" y="2895600"/>
            <a:ext cx="1149564" cy="65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6747"/>
          <a:stretch/>
        </p:blipFill>
        <p:spPr bwMode="auto">
          <a:xfrm>
            <a:off x="6920058" y="2188930"/>
            <a:ext cx="637882" cy="655870"/>
          </a:xfrm>
          <a:prstGeom prst="rect">
            <a:avLst/>
          </a:prstGeom>
          <a:noFill/>
          <a:ln>
            <a:noFill/>
          </a:ln>
          <a:effectLst/>
          <a:extLst/>
        </p:spPr>
      </p:pic>
      <p:sp>
        <p:nvSpPr>
          <p:cNvPr id="8" name="Content Placeholder 7"/>
          <p:cNvSpPr>
            <a:spLocks noGrp="1"/>
          </p:cNvSpPr>
          <p:nvPr>
            <p:ph sz="quarter" idx="2"/>
          </p:nvPr>
        </p:nvSpPr>
        <p:spPr>
          <a:xfrm>
            <a:off x="3657600" y="1676400"/>
            <a:ext cx="2747522" cy="4317834"/>
          </a:xfrm>
        </p:spPr>
        <p:txBody>
          <a:bodyPr/>
          <a:lstStyle/>
          <a:p>
            <a:pPr marL="0" indent="0" algn="ctr">
              <a:buNone/>
            </a:pPr>
            <a:r>
              <a:rPr lang="en-US" dirty="0" smtClean="0"/>
              <a:t>Most in Need of Support</a:t>
            </a:r>
          </a:p>
          <a:p>
            <a:pPr marL="0" indent="0" algn="ctr">
              <a:buNone/>
            </a:pPr>
            <a:endParaRPr lang="en-US" dirty="0"/>
          </a:p>
          <a:p>
            <a:pPr marL="0" indent="0" algn="ctr">
              <a:buNone/>
            </a:pPr>
            <a:endParaRPr lang="en-US" dirty="0" smtClean="0"/>
          </a:p>
          <a:p>
            <a:pPr marL="0" indent="0" algn="ctr">
              <a:buNone/>
            </a:pPr>
            <a:r>
              <a:rPr lang="en-US" dirty="0" smtClean="0"/>
              <a:t>In Need of Some Support</a:t>
            </a:r>
          </a:p>
          <a:p>
            <a:pPr marL="0" indent="0" algn="ctr">
              <a:buNone/>
            </a:pPr>
            <a:endParaRPr lang="en-US" dirty="0"/>
          </a:p>
          <a:p>
            <a:pPr marL="0" indent="0" algn="ctr">
              <a:buNone/>
            </a:pPr>
            <a:endParaRPr lang="en-US" dirty="0" smtClean="0"/>
          </a:p>
          <a:p>
            <a:pPr marL="0" indent="0" algn="ctr">
              <a:buNone/>
            </a:pPr>
            <a:r>
              <a:rPr lang="en-US" dirty="0" smtClean="0"/>
              <a:t>Least Intensive Need</a:t>
            </a:r>
            <a:endParaRPr lang="en-US" dirty="0"/>
          </a:p>
        </p:txBody>
      </p:sp>
    </p:spTree>
    <p:extLst>
      <p:ext uri="{BB962C8B-B14F-4D97-AF65-F5344CB8AC3E}">
        <p14:creationId xmlns:p14="http://schemas.microsoft.com/office/powerpoint/2010/main" val="278700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Student … Many Programs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94326381"/>
              </p:ext>
            </p:extLst>
          </p:nvPr>
        </p:nvGraphicFramePr>
        <p:xfrm>
          <a:off x="152400" y="1600200"/>
          <a:ext cx="411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p:cNvPicPr>
            <a:picLocks noGrp="1" noChangeAspect="1"/>
          </p:cNvPicPr>
          <p:nvPr>
            <p:ph sz="quarter" idx="2"/>
          </p:nvPr>
        </p:nvPicPr>
        <p:blipFill>
          <a:blip r:embed="rId8" cstate="print">
            <a:extLst>
              <a:ext uri="{28A0092B-C50C-407E-A947-70E740481C1C}">
                <a14:useLocalDpi xmlns:a14="http://schemas.microsoft.com/office/drawing/2010/main" val="0"/>
              </a:ext>
            </a:extLst>
          </a:blip>
          <a:stretch>
            <a:fillRect/>
          </a:stretch>
        </p:blipFill>
        <p:spPr>
          <a:xfrm>
            <a:off x="1524000" y="3352800"/>
            <a:ext cx="1486688"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9" name="Diagram 8"/>
          <p:cNvGraphicFramePr/>
          <p:nvPr>
            <p:extLst>
              <p:ext uri="{D42A27DB-BD31-4B8C-83A1-F6EECF244321}">
                <p14:modId xmlns:p14="http://schemas.microsoft.com/office/powerpoint/2010/main" val="2432570761"/>
              </p:ext>
            </p:extLst>
          </p:nvPr>
        </p:nvGraphicFramePr>
        <p:xfrm>
          <a:off x="3657600" y="19050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Content Placeholder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3420035"/>
            <a:ext cx="1486688"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3048000" y="1447800"/>
            <a:ext cx="2667000" cy="1477328"/>
          </a:xfrm>
          <a:prstGeom prst="rect">
            <a:avLst/>
          </a:prstGeom>
          <a:noFill/>
        </p:spPr>
        <p:txBody>
          <a:bodyPr wrap="square" rtlCol="0">
            <a:spAutoFit/>
          </a:bodyPr>
          <a:lstStyle/>
          <a:p>
            <a:pPr algn="ctr"/>
            <a:r>
              <a:rPr lang="en-US" dirty="0" smtClean="0"/>
              <a:t>What is the experience for the student?  Are schools and LEAs able to be coherent if the SEA isn’t?</a:t>
            </a:r>
            <a:endParaRPr lang="en-US" dirty="0"/>
          </a:p>
        </p:txBody>
      </p:sp>
    </p:spTree>
    <p:extLst>
      <p:ext uri="{BB962C8B-B14F-4D97-AF65-F5344CB8AC3E}">
        <p14:creationId xmlns:p14="http://schemas.microsoft.com/office/powerpoint/2010/main" val="401225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8702119"/>
              </p:ext>
            </p:extLst>
          </p:nvPr>
        </p:nvGraphicFramePr>
        <p:xfrm>
          <a:off x="2286000" y="838200"/>
          <a:ext cx="6400799"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79929" y="228600"/>
            <a:ext cx="5562600" cy="1200329"/>
          </a:xfrm>
          <a:prstGeom prst="rect">
            <a:avLst/>
          </a:prstGeom>
          <a:noFill/>
        </p:spPr>
        <p:txBody>
          <a:bodyPr wrap="square" rtlCol="0">
            <a:spAutoFit/>
          </a:bodyPr>
          <a:lstStyle/>
          <a:p>
            <a:r>
              <a:rPr lang="en-US" sz="3600" dirty="0" smtClean="0">
                <a:solidFill>
                  <a:schemeClr val="tx2"/>
                </a:solidFill>
              </a:rPr>
              <a:t>SSOS – Round Three (2011 – Present)</a:t>
            </a:r>
            <a:endParaRPr lang="en-US" sz="3600" dirty="0">
              <a:solidFill>
                <a:schemeClr val="tx2"/>
              </a:solidFill>
            </a:endParaRPr>
          </a:p>
        </p:txBody>
      </p:sp>
      <p:sp>
        <p:nvSpPr>
          <p:cNvPr id="3" name="TextBox 2"/>
          <p:cNvSpPr txBox="1"/>
          <p:nvPr/>
        </p:nvSpPr>
        <p:spPr>
          <a:xfrm>
            <a:off x="609600" y="1371600"/>
            <a:ext cx="2133600" cy="4524315"/>
          </a:xfrm>
          <a:prstGeom prst="rect">
            <a:avLst/>
          </a:prstGeom>
          <a:noFill/>
        </p:spPr>
        <p:txBody>
          <a:bodyPr wrap="square" rtlCol="0">
            <a:spAutoFit/>
          </a:bodyPr>
          <a:lstStyle/>
          <a:p>
            <a:r>
              <a:rPr lang="en-US" dirty="0" smtClean="0"/>
              <a:t>Multiple programs and strategies that focus on rethinking the </a:t>
            </a:r>
            <a:r>
              <a:rPr lang="en-US" b="1" i="1" dirty="0" smtClean="0"/>
              <a:t>system</a:t>
            </a:r>
            <a:r>
              <a:rPr lang="en-US" dirty="0" smtClean="0"/>
              <a:t> of how to serve </a:t>
            </a:r>
            <a:r>
              <a:rPr lang="en-US" u="sng" dirty="0" smtClean="0"/>
              <a:t>all</a:t>
            </a:r>
            <a:r>
              <a:rPr lang="en-US" dirty="0" smtClean="0"/>
              <a:t> students:</a:t>
            </a:r>
          </a:p>
          <a:p>
            <a:endParaRPr lang="en-US" dirty="0"/>
          </a:p>
          <a:p>
            <a:pPr marL="285750" indent="-285750">
              <a:buFont typeface="Arial" pitchFamily="34" charset="0"/>
              <a:buChar char="•"/>
            </a:pPr>
            <a:r>
              <a:rPr lang="en-US" dirty="0" smtClean="0"/>
              <a:t>College readiness in secondary schools</a:t>
            </a:r>
          </a:p>
          <a:p>
            <a:pPr marL="285750" indent="-285750">
              <a:buFont typeface="Arial" pitchFamily="34" charset="0"/>
              <a:buChar char="•"/>
            </a:pPr>
            <a:r>
              <a:rPr lang="en-US" dirty="0" smtClean="0"/>
              <a:t>Communities &amp; Families</a:t>
            </a:r>
          </a:p>
          <a:p>
            <a:pPr marL="285750" indent="-285750">
              <a:buFont typeface="Arial" pitchFamily="34" charset="0"/>
              <a:buChar char="•"/>
            </a:pPr>
            <a:r>
              <a:rPr lang="en-US" dirty="0" smtClean="0"/>
              <a:t>School Effectiveness </a:t>
            </a:r>
            <a:endParaRPr lang="en-US" dirty="0"/>
          </a:p>
        </p:txBody>
      </p:sp>
    </p:spTree>
    <p:extLst>
      <p:ext uri="{BB962C8B-B14F-4D97-AF65-F5344CB8AC3E}">
        <p14:creationId xmlns:p14="http://schemas.microsoft.com/office/powerpoint/2010/main" val="3576876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ck2small"/>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33" name="Rectangle 32"/>
          <p:cNvSpPr/>
          <p:nvPr/>
        </p:nvSpPr>
        <p:spPr>
          <a:xfrm>
            <a:off x="0" y="0"/>
            <a:ext cx="9144000" cy="685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Text Box 9"/>
          <p:cNvSpPr txBox="1">
            <a:spLocks noChangeArrowheads="1"/>
          </p:cNvSpPr>
          <p:nvPr/>
        </p:nvSpPr>
        <p:spPr bwMode="auto">
          <a:xfrm>
            <a:off x="232194" y="3760632"/>
            <a:ext cx="2377440" cy="1371600"/>
          </a:xfrm>
          <a:prstGeom prst="rect">
            <a:avLst/>
          </a:prstGeom>
          <a:solidFill>
            <a:srgbClr val="FFFFFF"/>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lvl="0" algn="ctr"/>
            <a:r>
              <a:rPr lang="en-US" sz="1200" b="1" dirty="0">
                <a:latin typeface="Arial" pitchFamily="34" charset="0"/>
                <a:cs typeface="Arial" pitchFamily="34" charset="0"/>
              </a:rPr>
              <a:t>Capitalize on Professional (Social) </a:t>
            </a:r>
            <a:r>
              <a:rPr lang="en-US" sz="1200" b="1" dirty="0" smtClean="0">
                <a:latin typeface="Arial" pitchFamily="34" charset="0"/>
                <a:cs typeface="Arial" pitchFamily="34" charset="0"/>
              </a:rPr>
              <a:t>Networking</a:t>
            </a:r>
          </a:p>
          <a:p>
            <a:pPr eaLnBrk="0" fontAlgn="base" hangingPunct="0">
              <a:spcBef>
                <a:spcPct val="0"/>
              </a:spcBef>
              <a:spcAft>
                <a:spcPct val="0"/>
              </a:spcAft>
              <a:tabLst>
                <a:tab pos="114300" algn="l"/>
              </a:tabLst>
            </a:pPr>
            <a:r>
              <a:rPr lang="en-US" sz="1200" dirty="0" smtClean="0">
                <a:solidFill>
                  <a:srgbClr val="000000"/>
                </a:solidFill>
                <a:latin typeface="Arial" pitchFamily="34" charset="0"/>
                <a:cs typeface="Arial" pitchFamily="34" charset="0"/>
              </a:rPr>
              <a:t>Examples:</a:t>
            </a:r>
            <a:endParaRPr lang="en-US" sz="1200" dirty="0">
              <a:solidFill>
                <a:srgbClr val="000000"/>
              </a:solidFill>
              <a:latin typeface="Arial" pitchFamily="34" charset="0"/>
              <a:cs typeface="Arial" pitchFamily="34" charset="0"/>
            </a:endParaRP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Learning communities</a:t>
            </a: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Training opportunities targeting teams</a:t>
            </a:r>
            <a:endParaRPr lang="en-US" sz="1200" dirty="0">
              <a:solidFill>
                <a:srgbClr val="000000"/>
              </a:solidFill>
              <a:latin typeface="Arial" pitchFamily="34" charset="0"/>
              <a:cs typeface="Arial" pitchFamily="34" charset="0"/>
            </a:endParaRPr>
          </a:p>
        </p:txBody>
      </p:sp>
      <p:sp>
        <p:nvSpPr>
          <p:cNvPr id="8" name="Text Box 10"/>
          <p:cNvSpPr txBox="1">
            <a:spLocks noChangeArrowheads="1"/>
          </p:cNvSpPr>
          <p:nvPr/>
        </p:nvSpPr>
        <p:spPr bwMode="auto">
          <a:xfrm>
            <a:off x="232194" y="2249185"/>
            <a:ext cx="2377440" cy="1371600"/>
          </a:xfrm>
          <a:prstGeom prst="rect">
            <a:avLst/>
          </a:prstGeom>
          <a:solidFill>
            <a:srgbClr val="FFFFFF"/>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lvl="0" algn="ctr"/>
            <a:r>
              <a:rPr lang="en-US" sz="1200" b="1" dirty="0">
                <a:latin typeface="Arial" pitchFamily="34" charset="0"/>
                <a:cs typeface="Arial" pitchFamily="34" charset="0"/>
              </a:rPr>
              <a:t>Differentiate Supports Based on Intensity of </a:t>
            </a:r>
            <a:r>
              <a:rPr lang="en-US" sz="1200" b="1" dirty="0" smtClean="0">
                <a:latin typeface="Arial" pitchFamily="34" charset="0"/>
                <a:cs typeface="Arial" pitchFamily="34" charset="0"/>
              </a:rPr>
              <a:t>Need</a:t>
            </a:r>
          </a:p>
          <a:p>
            <a:pPr eaLnBrk="0" fontAlgn="base" hangingPunct="0">
              <a:spcBef>
                <a:spcPct val="0"/>
              </a:spcBef>
              <a:spcAft>
                <a:spcPct val="0"/>
              </a:spcAft>
              <a:tabLst>
                <a:tab pos="114300" algn="l"/>
              </a:tabLst>
            </a:pPr>
            <a:r>
              <a:rPr lang="en-US" sz="1200" dirty="0" smtClean="0">
                <a:solidFill>
                  <a:srgbClr val="000000"/>
                </a:solidFill>
                <a:latin typeface="Arial" pitchFamily="34" charset="0"/>
                <a:cs typeface="Arial" pitchFamily="34" charset="0"/>
              </a:rPr>
              <a:t>Examples:</a:t>
            </a:r>
            <a:endParaRPr lang="en-US" sz="1200" dirty="0">
              <a:solidFill>
                <a:srgbClr val="000000"/>
              </a:solidFill>
              <a:latin typeface="Arial" pitchFamily="34" charset="0"/>
              <a:cs typeface="Arial" pitchFamily="34" charset="0"/>
            </a:endParaRP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Accountability requirements based on performance</a:t>
            </a: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Differentiated monitoring</a:t>
            </a: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Prioritize grants and services</a:t>
            </a:r>
            <a:endParaRPr lang="en-US" sz="1200" dirty="0">
              <a:solidFill>
                <a:srgbClr val="000000"/>
              </a:solidFill>
              <a:latin typeface="Arial" pitchFamily="34" charset="0"/>
              <a:cs typeface="Arial" pitchFamily="34" charset="0"/>
            </a:endParaRPr>
          </a:p>
          <a:p>
            <a:pPr lvl="0"/>
            <a:endParaRPr lang="en-US" sz="1200" b="1" dirty="0">
              <a:latin typeface="Arial" pitchFamily="34" charset="0"/>
              <a:cs typeface="Arial" pitchFamily="34" charset="0"/>
            </a:endParaRPr>
          </a:p>
        </p:txBody>
      </p:sp>
      <p:sp>
        <p:nvSpPr>
          <p:cNvPr id="9" name="Text Box 31"/>
          <p:cNvSpPr txBox="1">
            <a:spLocks noChangeArrowheads="1"/>
          </p:cNvSpPr>
          <p:nvPr/>
        </p:nvSpPr>
        <p:spPr bwMode="auto">
          <a:xfrm>
            <a:off x="232194" y="5248018"/>
            <a:ext cx="2377440" cy="1371600"/>
          </a:xfrm>
          <a:prstGeom prst="rect">
            <a:avLst/>
          </a:prstGeom>
          <a:solidFill>
            <a:srgbClr val="FFFFFF"/>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tabLst>
                <a:tab pos="114300" algn="l"/>
              </a:tabLst>
            </a:pPr>
            <a:r>
              <a:rPr lang="en-US" sz="1200" b="1" dirty="0">
                <a:solidFill>
                  <a:srgbClr val="000000"/>
                </a:solidFill>
                <a:latin typeface="Arial" pitchFamily="34" charset="0"/>
                <a:ea typeface="Times New Roman" pitchFamily="18" charset="0"/>
                <a:cs typeface="Arial" pitchFamily="34" charset="0"/>
              </a:rPr>
              <a:t>Build </a:t>
            </a:r>
            <a:r>
              <a:rPr lang="en-US" sz="1200" b="1" dirty="0" smtClean="0">
                <a:solidFill>
                  <a:srgbClr val="000000"/>
                </a:solidFill>
                <a:latin typeface="Arial" pitchFamily="34" charset="0"/>
                <a:ea typeface="Times New Roman" pitchFamily="18" charset="0"/>
                <a:cs typeface="Arial" pitchFamily="34" charset="0"/>
              </a:rPr>
              <a:t>Leadership Capacity</a:t>
            </a:r>
            <a:endParaRPr lang="en-US" sz="1200" b="1" dirty="0">
              <a:solidFill>
                <a:srgbClr val="000000"/>
              </a:solidFill>
              <a:latin typeface="Arial" pitchFamily="34" charset="0"/>
              <a:cs typeface="Arial" pitchFamily="34" charset="0"/>
            </a:endParaRPr>
          </a:p>
          <a:p>
            <a:pPr lvl="0" eaLnBrk="0" fontAlgn="base" hangingPunct="0">
              <a:spcBef>
                <a:spcPct val="0"/>
              </a:spcBef>
              <a:spcAft>
                <a:spcPct val="0"/>
              </a:spcAft>
              <a:tabLst>
                <a:tab pos="114300" algn="l"/>
              </a:tabLst>
            </a:pPr>
            <a:r>
              <a:rPr lang="en-US" sz="1200" dirty="0" smtClean="0">
                <a:solidFill>
                  <a:srgbClr val="000000"/>
                </a:solidFill>
                <a:latin typeface="Arial" pitchFamily="34" charset="0"/>
                <a:cs typeface="Arial" pitchFamily="34" charset="0"/>
              </a:rPr>
              <a:t>Examples:</a:t>
            </a:r>
            <a:endParaRPr lang="en-US" sz="1200" dirty="0">
              <a:solidFill>
                <a:srgbClr val="000000"/>
              </a:solidFill>
              <a:latin typeface="Arial" pitchFamily="34" charset="0"/>
              <a:cs typeface="Arial" pitchFamily="34" charset="0"/>
            </a:endParaRPr>
          </a:p>
          <a:p>
            <a:pPr marL="119063" lvl="0"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Coaching leaders and teams</a:t>
            </a:r>
          </a:p>
          <a:p>
            <a:pPr marL="119063" lvl="0"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Technical assistance and training opportunities</a:t>
            </a:r>
            <a:endParaRPr lang="en-US" sz="1200" dirty="0">
              <a:solidFill>
                <a:srgbClr val="000000"/>
              </a:solidFill>
              <a:latin typeface="Arial" pitchFamily="34" charset="0"/>
              <a:cs typeface="Arial" pitchFamily="34" charset="0"/>
            </a:endParaRPr>
          </a:p>
          <a:p>
            <a:pPr eaLnBrk="0" fontAlgn="base" hangingPunct="0">
              <a:spcBef>
                <a:spcPct val="0"/>
              </a:spcBef>
              <a:spcAft>
                <a:spcPct val="0"/>
              </a:spcAft>
              <a:buFontTx/>
              <a:buChar char="•"/>
              <a:tabLst>
                <a:tab pos="114300" algn="l"/>
              </a:tabLst>
            </a:pPr>
            <a:endParaRPr lang="en-US" sz="1100" dirty="0">
              <a:solidFill>
                <a:srgbClr val="FF0000"/>
              </a:solidFill>
              <a:latin typeface="Arial" pitchFamily="34" charset="0"/>
              <a:cs typeface="Arial" pitchFamily="34" charset="0"/>
            </a:endParaRPr>
          </a:p>
        </p:txBody>
      </p:sp>
      <p:grpSp>
        <p:nvGrpSpPr>
          <p:cNvPr id="2" name="Group 10"/>
          <p:cNvGrpSpPr/>
          <p:nvPr/>
        </p:nvGrpSpPr>
        <p:grpSpPr>
          <a:xfrm>
            <a:off x="152400" y="304800"/>
            <a:ext cx="8610600" cy="228601"/>
            <a:chOff x="381000" y="533400"/>
            <a:chExt cx="8610600" cy="228601"/>
          </a:xfrm>
          <a:solidFill>
            <a:schemeClr val="accent2"/>
          </a:solidFill>
        </p:grpSpPr>
        <p:sp>
          <p:nvSpPr>
            <p:cNvPr id="12" name="Text Box 3"/>
            <p:cNvSpPr txBox="1">
              <a:spLocks noChangeArrowheads="1"/>
            </p:cNvSpPr>
            <p:nvPr/>
          </p:nvSpPr>
          <p:spPr bwMode="auto">
            <a:xfrm>
              <a:off x="3657600" y="533400"/>
              <a:ext cx="3886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600" b="1" u="sng" dirty="0">
                  <a:solidFill>
                    <a:srgbClr val="FFFFFF"/>
                  </a:solidFill>
                  <a:ea typeface="Times New Roman" pitchFamily="18" charset="0"/>
                </a:rPr>
                <a:t>Outcomes</a:t>
              </a:r>
              <a:endParaRPr lang="en-US" sz="3600" dirty="0">
                <a:solidFill>
                  <a:srgbClr val="FFFFFF"/>
                </a:solidFill>
              </a:endParaRPr>
            </a:p>
          </p:txBody>
        </p:sp>
        <p:sp>
          <p:nvSpPr>
            <p:cNvPr id="13" name="Text Box 2"/>
            <p:cNvSpPr txBox="1">
              <a:spLocks noChangeArrowheads="1"/>
            </p:cNvSpPr>
            <p:nvPr/>
          </p:nvSpPr>
          <p:spPr bwMode="auto">
            <a:xfrm>
              <a:off x="7864475" y="533400"/>
              <a:ext cx="112712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600" b="1" u="sng" dirty="0">
                  <a:solidFill>
                    <a:srgbClr val="FFFFFF"/>
                  </a:solidFill>
                  <a:ea typeface="Times New Roman" pitchFamily="18" charset="0"/>
                </a:rPr>
                <a:t>Impacts</a:t>
              </a:r>
              <a:endParaRPr lang="en-US" sz="3600" dirty="0">
                <a:solidFill>
                  <a:srgbClr val="FFFFFF"/>
                </a:solidFill>
              </a:endParaRPr>
            </a:p>
          </p:txBody>
        </p:sp>
        <p:sp>
          <p:nvSpPr>
            <p:cNvPr id="14" name="Text Box 30"/>
            <p:cNvSpPr txBox="1">
              <a:spLocks noChangeArrowheads="1"/>
            </p:cNvSpPr>
            <p:nvPr/>
          </p:nvSpPr>
          <p:spPr bwMode="auto">
            <a:xfrm>
              <a:off x="381000" y="533401"/>
              <a:ext cx="2667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600" b="1" u="sng" dirty="0" smtClean="0">
                  <a:solidFill>
                    <a:srgbClr val="FFFFFF"/>
                  </a:solidFill>
                  <a:ea typeface="Times New Roman" pitchFamily="18" charset="0"/>
                </a:rPr>
                <a:t>Core Components</a:t>
              </a:r>
              <a:endParaRPr lang="en-US" sz="3600" dirty="0">
                <a:solidFill>
                  <a:srgbClr val="FFFFFF"/>
                </a:solidFill>
              </a:endParaRPr>
            </a:p>
          </p:txBody>
        </p:sp>
      </p:grpSp>
      <p:sp>
        <p:nvSpPr>
          <p:cNvPr id="16" name="Text Box 27"/>
          <p:cNvSpPr txBox="1">
            <a:spLocks noChangeArrowheads="1"/>
          </p:cNvSpPr>
          <p:nvPr/>
        </p:nvSpPr>
        <p:spPr bwMode="auto">
          <a:xfrm>
            <a:off x="3314700" y="3504603"/>
            <a:ext cx="4114800" cy="3181945"/>
          </a:xfrm>
          <a:prstGeom prst="rect">
            <a:avLst/>
          </a:prstGeom>
          <a:solidFill>
            <a:srgbClr val="FFFFFF"/>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tabLst>
                <a:tab pos="114300" algn="l"/>
              </a:tabLst>
            </a:pPr>
            <a:r>
              <a:rPr lang="en-US" sz="1200" b="1" dirty="0" smtClean="0">
                <a:solidFill>
                  <a:srgbClr val="000000"/>
                </a:solidFill>
                <a:latin typeface="Arial" pitchFamily="34" charset="0"/>
                <a:ea typeface="Times New Roman" pitchFamily="18" charset="0"/>
                <a:cs typeface="Arial" pitchFamily="34" charset="0"/>
              </a:rPr>
              <a:t>Systemic and Sustained </a:t>
            </a:r>
            <a:r>
              <a:rPr lang="en-US" sz="1200" b="1" dirty="0">
                <a:solidFill>
                  <a:srgbClr val="000000"/>
                </a:solidFill>
                <a:latin typeface="Arial" pitchFamily="34" charset="0"/>
                <a:ea typeface="Times New Roman" pitchFamily="18" charset="0"/>
                <a:cs typeface="Arial" pitchFamily="34" charset="0"/>
              </a:rPr>
              <a:t>Improvement Infrastructure</a:t>
            </a:r>
            <a:endParaRPr lang="en-US" sz="1200" b="1" dirty="0">
              <a:solidFill>
                <a:srgbClr val="000000"/>
              </a:solidFill>
              <a:latin typeface="Arial" pitchFamily="34" charset="0"/>
              <a:cs typeface="Arial" pitchFamily="34" charset="0"/>
            </a:endParaRPr>
          </a:p>
          <a:p>
            <a:pPr lvl="6" eaLnBrk="0" fontAlgn="base" hangingPunct="0">
              <a:spcBef>
                <a:spcPct val="0"/>
              </a:spcBef>
              <a:spcAft>
                <a:spcPct val="0"/>
              </a:spcAft>
              <a:tabLst>
                <a:tab pos="115888" algn="l"/>
              </a:tabLst>
            </a:pPr>
            <a:r>
              <a:rPr lang="en-US" sz="1100" dirty="0" smtClean="0">
                <a:solidFill>
                  <a:srgbClr val="000000"/>
                </a:solidFill>
                <a:latin typeface="Arial" pitchFamily="34" charset="0"/>
                <a:ea typeface="Times New Roman" pitchFamily="18" charset="0"/>
                <a:cs typeface="Arial" pitchFamily="34" charset="0"/>
              </a:rPr>
              <a:t>State and local policies</a:t>
            </a:r>
            <a:r>
              <a:rPr lang="en-US" sz="1100" dirty="0">
                <a:solidFill>
                  <a:srgbClr val="000000"/>
                </a:solidFill>
                <a:latin typeface="Arial" pitchFamily="34" charset="0"/>
                <a:ea typeface="Times New Roman" pitchFamily="18" charset="0"/>
                <a:cs typeface="Arial" pitchFamily="34" charset="0"/>
              </a:rPr>
              <a:t>, processes, and practices </a:t>
            </a:r>
            <a:r>
              <a:rPr lang="en-US" sz="1100" dirty="0" smtClean="0">
                <a:solidFill>
                  <a:srgbClr val="000000"/>
                </a:solidFill>
                <a:latin typeface="Arial" pitchFamily="34" charset="0"/>
                <a:ea typeface="Times New Roman" pitchFamily="18" charset="0"/>
                <a:cs typeface="Arial" pitchFamily="34" charset="0"/>
              </a:rPr>
              <a:t>sustain the continuous </a:t>
            </a:r>
            <a:r>
              <a:rPr lang="en-US" sz="1100" dirty="0">
                <a:solidFill>
                  <a:srgbClr val="000000"/>
                </a:solidFill>
                <a:latin typeface="Arial" pitchFamily="34" charset="0"/>
                <a:ea typeface="Times New Roman" pitchFamily="18" charset="0"/>
                <a:cs typeface="Arial" pitchFamily="34" charset="0"/>
              </a:rPr>
              <a:t>improvement </a:t>
            </a:r>
            <a:r>
              <a:rPr lang="en-US" sz="1100" dirty="0" smtClean="0">
                <a:solidFill>
                  <a:srgbClr val="000000"/>
                </a:solidFill>
                <a:latin typeface="Arial" pitchFamily="34" charset="0"/>
                <a:ea typeface="Times New Roman" pitchFamily="18" charset="0"/>
                <a:cs typeface="Arial" pitchFamily="34" charset="0"/>
              </a:rPr>
              <a:t>of the instructional core by focusing on coherence, differentiated support, group quality, and capacity building at each level of the Mega-System.</a:t>
            </a:r>
          </a:p>
          <a:p>
            <a:pPr eaLnBrk="0" fontAlgn="base" hangingPunct="0">
              <a:spcBef>
                <a:spcPct val="0"/>
              </a:spcBef>
              <a:spcAft>
                <a:spcPct val="0"/>
              </a:spcAft>
              <a:tabLst>
                <a:tab pos="115888" algn="l"/>
              </a:tabLst>
            </a:pPr>
            <a:endParaRPr lang="en-US" sz="1100" dirty="0" smtClean="0">
              <a:solidFill>
                <a:srgbClr val="000000"/>
              </a:solidFill>
              <a:latin typeface="Arial" pitchFamily="34" charset="0"/>
              <a:cs typeface="Arial" pitchFamily="34" charset="0"/>
            </a:endParaRPr>
          </a:p>
          <a:p>
            <a:pPr marL="115888" indent="-115888" eaLnBrk="0" fontAlgn="base" hangingPunct="0">
              <a:spcBef>
                <a:spcPct val="0"/>
              </a:spcBef>
              <a:spcAft>
                <a:spcPct val="0"/>
              </a:spcAft>
              <a:buFontTx/>
              <a:buChar char="•"/>
              <a:tabLst>
                <a:tab pos="115888" algn="l"/>
              </a:tabLst>
            </a:pPr>
            <a:endParaRPr lang="en-US" sz="1100" dirty="0">
              <a:solidFill>
                <a:srgbClr val="000000"/>
              </a:solidFill>
              <a:latin typeface="Arial" pitchFamily="34" charset="0"/>
              <a:cs typeface="Arial" pitchFamily="34" charset="0"/>
            </a:endParaRPr>
          </a:p>
        </p:txBody>
      </p:sp>
      <p:sp>
        <p:nvSpPr>
          <p:cNvPr id="17" name="Text Box 4"/>
          <p:cNvSpPr txBox="1">
            <a:spLocks noChangeArrowheads="1"/>
          </p:cNvSpPr>
          <p:nvPr/>
        </p:nvSpPr>
        <p:spPr bwMode="auto">
          <a:xfrm>
            <a:off x="3314701" y="758041"/>
            <a:ext cx="4114800" cy="2491633"/>
          </a:xfrm>
          <a:prstGeom prst="rect">
            <a:avLst/>
          </a:prstGeom>
          <a:solidFill>
            <a:srgbClr val="FFFFCC"/>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tabLst>
                <a:tab pos="114300" algn="l"/>
              </a:tabLst>
            </a:pPr>
            <a:r>
              <a:rPr lang="en-US" sz="1200" b="1" dirty="0" smtClean="0">
                <a:latin typeface="Arial" pitchFamily="34" charset="0"/>
                <a:ea typeface="Times New Roman" pitchFamily="18" charset="0"/>
                <a:cs typeface="Arial" pitchFamily="34" charset="0"/>
              </a:rPr>
              <a:t>Evidence of the Increased Presence of the Characteristics </a:t>
            </a:r>
            <a:r>
              <a:rPr lang="en-US" sz="1200" b="1" dirty="0">
                <a:latin typeface="Arial" pitchFamily="34" charset="0"/>
                <a:ea typeface="Times New Roman" pitchFamily="18" charset="0"/>
                <a:cs typeface="Arial" pitchFamily="34" charset="0"/>
              </a:rPr>
              <a:t>of Effective Schools</a:t>
            </a:r>
            <a:endParaRPr lang="en-US" sz="1200" b="1" dirty="0">
              <a:latin typeface="Arial" pitchFamily="34" charset="0"/>
              <a:cs typeface="Arial" pitchFamily="34" charset="0"/>
            </a:endParaRPr>
          </a:p>
          <a:p>
            <a:pPr marL="115888" indent="-115888" eaLnBrk="0" fontAlgn="base" hangingPunct="0">
              <a:spcBef>
                <a:spcPct val="0"/>
              </a:spcBef>
              <a:spcAft>
                <a:spcPct val="0"/>
              </a:spcAft>
              <a:buFontTx/>
              <a:buChar char="•"/>
              <a:tabLst>
                <a:tab pos="114300" algn="l"/>
              </a:tabLst>
            </a:pPr>
            <a:r>
              <a:rPr lang="en-US" sz="1200" dirty="0" smtClean="0">
                <a:latin typeface="Arial" pitchFamily="34" charset="0"/>
                <a:cs typeface="Arial" pitchFamily="34" charset="0"/>
              </a:rPr>
              <a:t>Clear </a:t>
            </a:r>
            <a:r>
              <a:rPr lang="en-US" sz="1200" dirty="0">
                <a:latin typeface="Arial" pitchFamily="34" charset="0"/>
                <a:cs typeface="Arial" pitchFamily="34" charset="0"/>
              </a:rPr>
              <a:t>and shared focus</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High standards and expectations for all students</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Effective school leadership</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High levels of collaboration and communication</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Curriculum, instruction, and assessment aligned with standards</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Frequent monitoring of learning and teaching</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Focused professional development</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Supportive learning environment</a:t>
            </a:r>
          </a:p>
          <a:p>
            <a:pPr marL="115888" indent="-115888" eaLnBrk="0" fontAlgn="base" hangingPunct="0">
              <a:spcBef>
                <a:spcPct val="0"/>
              </a:spcBef>
              <a:spcAft>
                <a:spcPct val="0"/>
              </a:spcAft>
              <a:buFontTx/>
              <a:buChar char="•"/>
              <a:tabLst>
                <a:tab pos="114300" algn="l"/>
              </a:tabLst>
            </a:pPr>
            <a:r>
              <a:rPr lang="en-US" sz="1200" dirty="0">
                <a:latin typeface="Arial" pitchFamily="34" charset="0"/>
                <a:cs typeface="Arial" pitchFamily="34" charset="0"/>
              </a:rPr>
              <a:t>High levels of family and community engagement</a:t>
            </a:r>
          </a:p>
        </p:txBody>
      </p:sp>
      <p:sp>
        <p:nvSpPr>
          <p:cNvPr id="18" name="Text Box 26"/>
          <p:cNvSpPr txBox="1">
            <a:spLocks noChangeArrowheads="1"/>
          </p:cNvSpPr>
          <p:nvPr/>
        </p:nvSpPr>
        <p:spPr bwMode="auto">
          <a:xfrm>
            <a:off x="7649957" y="1644354"/>
            <a:ext cx="1371600" cy="2470446"/>
          </a:xfrm>
          <a:prstGeom prst="rect">
            <a:avLst/>
          </a:prstGeom>
          <a:solidFill>
            <a:srgbClr val="CCFFCC"/>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400" b="1" dirty="0">
                <a:solidFill>
                  <a:srgbClr val="000000"/>
                </a:solidFill>
                <a:latin typeface="Arial" pitchFamily="34" charset="0"/>
                <a:ea typeface="Times New Roman" pitchFamily="18" charset="0"/>
                <a:cs typeface="Arial" pitchFamily="34" charset="0"/>
              </a:rPr>
              <a:t>Successful Students</a:t>
            </a:r>
            <a:endParaRPr lang="en-US" sz="1400" dirty="0">
              <a:solidFill>
                <a:srgbClr val="000000"/>
              </a:solidFill>
              <a:latin typeface="Arial" pitchFamily="34" charset="0"/>
              <a:cs typeface="Arial" pitchFamily="34" charset="0"/>
            </a:endParaRPr>
          </a:p>
          <a:p>
            <a:pPr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All students </a:t>
            </a:r>
            <a:r>
              <a:rPr lang="en-US" sz="1200" i="1" dirty="0" smtClean="0">
                <a:solidFill>
                  <a:srgbClr val="000000"/>
                </a:solidFill>
                <a:latin typeface="Arial" pitchFamily="34" charset="0"/>
                <a:ea typeface="Times New Roman" pitchFamily="18" charset="0"/>
                <a:cs typeface="Arial" pitchFamily="34" charset="0"/>
              </a:rPr>
              <a:t>(including those </a:t>
            </a:r>
            <a:r>
              <a:rPr lang="en-US" sz="1200" i="1" dirty="0">
                <a:solidFill>
                  <a:srgbClr val="000000"/>
                </a:solidFill>
                <a:latin typeface="Arial" pitchFamily="34" charset="0"/>
                <a:ea typeface="Times New Roman" pitchFamily="18" charset="0"/>
                <a:cs typeface="Arial" pitchFamily="34" charset="0"/>
              </a:rPr>
              <a:t>who </a:t>
            </a:r>
            <a:r>
              <a:rPr lang="en-US" sz="1200" i="1" dirty="0" smtClean="0">
                <a:solidFill>
                  <a:srgbClr val="000000"/>
                </a:solidFill>
                <a:latin typeface="Arial" pitchFamily="34" charset="0"/>
                <a:ea typeface="Times New Roman" pitchFamily="18" charset="0"/>
                <a:cs typeface="Arial" pitchFamily="34" charset="0"/>
              </a:rPr>
              <a:t>have traditionally  </a:t>
            </a:r>
            <a:r>
              <a:rPr lang="en-US" sz="1200" i="1" dirty="0">
                <a:solidFill>
                  <a:srgbClr val="000000"/>
                </a:solidFill>
                <a:latin typeface="Arial" pitchFamily="34" charset="0"/>
                <a:ea typeface="Times New Roman" pitchFamily="18" charset="0"/>
                <a:cs typeface="Arial" pitchFamily="34" charset="0"/>
              </a:rPr>
              <a:t>been underserved</a:t>
            </a:r>
            <a:r>
              <a:rPr lang="en-US" sz="1200" i="1" dirty="0" smtClean="0">
                <a:solidFill>
                  <a:srgbClr val="000000"/>
                </a:solidFill>
                <a:latin typeface="Arial" pitchFamily="34" charset="0"/>
                <a:ea typeface="Times New Roman" pitchFamily="18" charset="0"/>
                <a:cs typeface="Arial" pitchFamily="34" charset="0"/>
              </a:rPr>
              <a:t>) </a:t>
            </a:r>
            <a:r>
              <a:rPr lang="en-US" sz="1200" dirty="0" smtClean="0">
                <a:solidFill>
                  <a:srgbClr val="000000"/>
                </a:solidFill>
                <a:latin typeface="Arial" pitchFamily="34" charset="0"/>
                <a:ea typeface="Times New Roman" pitchFamily="18" charset="0"/>
                <a:cs typeface="Arial" pitchFamily="34" charset="0"/>
              </a:rPr>
              <a:t>are on track in relation to college and career readiness</a:t>
            </a:r>
            <a:endParaRPr lang="en-US" sz="1200" dirty="0">
              <a:solidFill>
                <a:srgbClr val="000000"/>
              </a:solidFill>
              <a:latin typeface="Arial" pitchFamily="34" charset="0"/>
              <a:cs typeface="Arial" pitchFamily="34" charset="0"/>
            </a:endParaRPr>
          </a:p>
        </p:txBody>
      </p:sp>
      <p:sp>
        <p:nvSpPr>
          <p:cNvPr id="19" name="Text Box 8"/>
          <p:cNvSpPr txBox="1">
            <a:spLocks noChangeArrowheads="1"/>
          </p:cNvSpPr>
          <p:nvPr/>
        </p:nvSpPr>
        <p:spPr bwMode="auto">
          <a:xfrm>
            <a:off x="242585" y="758041"/>
            <a:ext cx="2377440" cy="1371600"/>
          </a:xfrm>
          <a:prstGeom prst="rect">
            <a:avLst/>
          </a:prstGeom>
          <a:solidFill>
            <a:srgbClr val="FFFFFF"/>
          </a:solidFill>
          <a:ln w="19050">
            <a:solidFill>
              <a:srgbClr val="000000"/>
            </a:solidFill>
            <a:miter lim="800000"/>
            <a:headEnd/>
            <a:tailEnd/>
          </a:ln>
          <a:effectLst>
            <a:outerShdw dist="35921"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tabLst>
                <a:tab pos="114300" algn="l"/>
              </a:tabLst>
            </a:pPr>
            <a:r>
              <a:rPr lang="en-US" sz="1200" b="1" dirty="0" smtClean="0">
                <a:solidFill>
                  <a:srgbClr val="000000"/>
                </a:solidFill>
                <a:latin typeface="Arial" pitchFamily="34" charset="0"/>
                <a:cs typeface="Arial" pitchFamily="34" charset="0"/>
              </a:rPr>
              <a:t>Develop Coherence Across the System</a:t>
            </a:r>
          </a:p>
          <a:p>
            <a:pPr eaLnBrk="0" fontAlgn="base" hangingPunct="0">
              <a:spcBef>
                <a:spcPct val="0"/>
              </a:spcBef>
              <a:spcAft>
                <a:spcPct val="0"/>
              </a:spcAft>
              <a:tabLst>
                <a:tab pos="114300" algn="l"/>
              </a:tabLst>
            </a:pPr>
            <a:r>
              <a:rPr lang="en-US" sz="1200" dirty="0" smtClean="0">
                <a:solidFill>
                  <a:srgbClr val="000000"/>
                </a:solidFill>
                <a:latin typeface="Arial" pitchFamily="34" charset="0"/>
                <a:cs typeface="Arial" pitchFamily="34" charset="0"/>
              </a:rPr>
              <a:t>Examples:</a:t>
            </a: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Integrated Focus Visits</a:t>
            </a:r>
          </a:p>
          <a:p>
            <a:pPr marL="119063" indent="-119063" eaLnBrk="0" fontAlgn="base" hangingPunct="0">
              <a:spcBef>
                <a:spcPct val="0"/>
              </a:spcBef>
              <a:spcAft>
                <a:spcPct val="0"/>
              </a:spcAft>
              <a:buFont typeface="Arial" pitchFamily="34" charset="0"/>
              <a:buChar char="•"/>
              <a:tabLst>
                <a:tab pos="114300" algn="l"/>
              </a:tabLst>
            </a:pPr>
            <a:r>
              <a:rPr lang="en-US" sz="1200" dirty="0" smtClean="0">
                <a:solidFill>
                  <a:srgbClr val="000000"/>
                </a:solidFill>
                <a:latin typeface="Arial" pitchFamily="34" charset="0"/>
                <a:cs typeface="Arial" pitchFamily="34" charset="0"/>
              </a:rPr>
              <a:t>Cross-program planning</a:t>
            </a:r>
          </a:p>
          <a:p>
            <a:pPr eaLnBrk="0" fontAlgn="base" hangingPunct="0">
              <a:spcBef>
                <a:spcPct val="0"/>
              </a:spcBef>
              <a:spcAft>
                <a:spcPct val="0"/>
              </a:spcAft>
              <a:tabLst>
                <a:tab pos="114300" algn="l"/>
              </a:tabLst>
            </a:pPr>
            <a:endParaRPr lang="en-US" sz="1200" dirty="0">
              <a:solidFill>
                <a:srgbClr val="000000"/>
              </a:solidFill>
              <a:latin typeface="Arial" pitchFamily="34" charset="0"/>
              <a:cs typeface="Arial" pitchFamily="34" charset="0"/>
            </a:endParaRPr>
          </a:p>
        </p:txBody>
      </p:sp>
      <p:cxnSp>
        <p:nvCxnSpPr>
          <p:cNvPr id="24" name="Elbow Connector 23"/>
          <p:cNvCxnSpPr>
            <a:stCxn id="19" idx="3"/>
            <a:endCxn id="16" idx="1"/>
          </p:cNvCxnSpPr>
          <p:nvPr/>
        </p:nvCxnSpPr>
        <p:spPr>
          <a:xfrm>
            <a:off x="2620025" y="1443841"/>
            <a:ext cx="694675" cy="36517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9" idx="3"/>
            <a:endCxn id="16" idx="1"/>
          </p:cNvCxnSpPr>
          <p:nvPr/>
        </p:nvCxnSpPr>
        <p:spPr>
          <a:xfrm flipV="1">
            <a:off x="2609634" y="5095576"/>
            <a:ext cx="705066" cy="8382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3"/>
            <a:endCxn id="16" idx="1"/>
          </p:cNvCxnSpPr>
          <p:nvPr/>
        </p:nvCxnSpPr>
        <p:spPr>
          <a:xfrm>
            <a:off x="2609634" y="4446432"/>
            <a:ext cx="705066" cy="6491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6" idx="0"/>
            <a:endCxn id="17" idx="2"/>
          </p:cNvCxnSpPr>
          <p:nvPr/>
        </p:nvCxnSpPr>
        <p:spPr>
          <a:xfrm rot="5400000" flipH="1" flipV="1">
            <a:off x="5244636" y="3377139"/>
            <a:ext cx="254929" cy="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107"/>
          <p:cNvCxnSpPr>
            <a:stCxn id="17" idx="3"/>
            <a:endCxn id="18" idx="0"/>
          </p:cNvCxnSpPr>
          <p:nvPr/>
        </p:nvCxnSpPr>
        <p:spPr>
          <a:xfrm flipV="1">
            <a:off x="7429501" y="1644354"/>
            <a:ext cx="906256" cy="359504"/>
          </a:xfrm>
          <a:prstGeom prst="bentConnector4">
            <a:avLst>
              <a:gd name="adj1" fmla="val 12163"/>
              <a:gd name="adj2" fmla="val 20512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 Box 30"/>
          <p:cNvSpPr txBox="1">
            <a:spLocks noChangeArrowheads="1"/>
          </p:cNvSpPr>
          <p:nvPr/>
        </p:nvSpPr>
        <p:spPr bwMode="auto">
          <a:xfrm>
            <a:off x="0" y="0"/>
            <a:ext cx="9144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sz="1600" b="1" dirty="0">
                <a:solidFill>
                  <a:srgbClr val="FFFFFF"/>
                </a:solidFill>
                <a:ea typeface="Times New Roman" pitchFamily="18" charset="0"/>
              </a:rPr>
              <a:t>The Logic Model Behind </a:t>
            </a:r>
            <a:r>
              <a:rPr lang="en-US" sz="1600" b="1" dirty="0" smtClean="0">
                <a:solidFill>
                  <a:srgbClr val="FFFFFF"/>
                </a:solidFill>
                <a:ea typeface="Times New Roman" pitchFamily="18" charset="0"/>
              </a:rPr>
              <a:t>Our </a:t>
            </a:r>
            <a:r>
              <a:rPr lang="en-US" sz="1600" b="1" dirty="0">
                <a:solidFill>
                  <a:srgbClr val="FFFFFF"/>
                </a:solidFill>
                <a:ea typeface="Times New Roman" pitchFamily="18" charset="0"/>
              </a:rPr>
              <a:t>Theory of Action</a:t>
            </a:r>
            <a:endParaRPr lang="en-US" sz="3600" dirty="0">
              <a:solidFill>
                <a:srgbClr val="FFFFFF"/>
              </a:solidFill>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9" r="4384" b="-681"/>
          <a:stretch/>
        </p:blipFill>
        <p:spPr bwMode="auto">
          <a:xfrm>
            <a:off x="3450566" y="3827327"/>
            <a:ext cx="2662600" cy="270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Elbow Connector 81"/>
          <p:cNvCxnSpPr>
            <a:stCxn id="8" idx="3"/>
            <a:endCxn id="16" idx="1"/>
          </p:cNvCxnSpPr>
          <p:nvPr/>
        </p:nvCxnSpPr>
        <p:spPr>
          <a:xfrm>
            <a:off x="2609634" y="2934985"/>
            <a:ext cx="705066" cy="21605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4946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SSOS/REL Alliance</a:t>
            </a:r>
            <a:endParaRPr lang="en-US" dirty="0"/>
          </a:p>
        </p:txBody>
      </p:sp>
      <p:sp>
        <p:nvSpPr>
          <p:cNvPr id="3" name="Content Placeholder 2"/>
          <p:cNvSpPr>
            <a:spLocks noGrp="1"/>
          </p:cNvSpPr>
          <p:nvPr>
            <p:ph sz="quarter" idx="1"/>
          </p:nvPr>
        </p:nvSpPr>
        <p:spPr/>
        <p:txBody>
          <a:bodyPr>
            <a:noAutofit/>
          </a:bodyPr>
          <a:lstStyle/>
          <a:p>
            <a:pPr marL="0" lvl="0" indent="0">
              <a:buNone/>
            </a:pPr>
            <a:r>
              <a:rPr lang="en-US" dirty="0" smtClean="0"/>
              <a:t>Goal of the Research Alliance is to ultimately:</a:t>
            </a:r>
          </a:p>
          <a:p>
            <a:pPr lvl="0"/>
            <a:r>
              <a:rPr lang="en-US" sz="3200" dirty="0" smtClean="0"/>
              <a:t>Continuously improve the design and implementation of the Idaho SSOS</a:t>
            </a:r>
            <a:endParaRPr lang="en-US" sz="32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50" t="6368" r="67778" b="68181"/>
          <a:stretch/>
        </p:blipFill>
        <p:spPr bwMode="auto">
          <a:xfrm>
            <a:off x="4351555" y="3733800"/>
            <a:ext cx="2726889" cy="225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870" y="1676400"/>
            <a:ext cx="2536042" cy="2438400"/>
          </a:xfrm>
          <a:prstGeom prst="rect">
            <a:avLst/>
          </a:prstGeom>
        </p:spPr>
      </p:pic>
    </p:spTree>
    <p:extLst>
      <p:ext uri="{BB962C8B-B14F-4D97-AF65-F5344CB8AC3E}">
        <p14:creationId xmlns:p14="http://schemas.microsoft.com/office/powerpoint/2010/main" val="3012521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E6F6D741E3CB40AF59FB254FD7CF86" ma:contentTypeVersion="0" ma:contentTypeDescription="Create a new document." ma:contentTypeScope="" ma:versionID="c9337d02552aba9ec05bd66a8c5ec7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1AF3E-CD3F-403E-A210-91B47D0D62F9}">
  <ds:schemaRefs>
    <ds:schemaRef ds:uri="http://schemas.microsoft.com/sharepoint/v3/contenttype/forms"/>
  </ds:schemaRefs>
</ds:datastoreItem>
</file>

<file path=customXml/itemProps2.xml><?xml version="1.0" encoding="utf-8"?>
<ds:datastoreItem xmlns:ds="http://schemas.openxmlformats.org/officeDocument/2006/customXml" ds:itemID="{E3264917-D6D6-4559-93E9-9E8A8F673A0A}">
  <ds:schemaRefs>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9874B24-5B6E-40D7-88A2-54F9FA38E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1837</TotalTime>
  <Words>2242</Words>
  <Application>Microsoft Office PowerPoint</Application>
  <PresentationFormat>On-screen Show (4:3)</PresentationFormat>
  <Paragraphs>167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Idaho Statewide System of Support (SSOS)</vt:lpstr>
      <vt:lpstr>SSOS – Round One (Prior to 2009)</vt:lpstr>
      <vt:lpstr>SSOS – Round Two (2009 - early 2011)</vt:lpstr>
      <vt:lpstr>Former Perspective: Intensity &amp; Availability of Services</vt:lpstr>
      <vt:lpstr>New Perspective: Intensity and Differentiation of LEA or School Need</vt:lpstr>
      <vt:lpstr>One Student … Many Programs</vt:lpstr>
      <vt:lpstr>PowerPoint Presentation</vt:lpstr>
      <vt:lpstr>PowerPoint Presentation</vt:lpstr>
      <vt:lpstr>SSOS/REL Alliance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Underwood</dc:creator>
  <cp:lastModifiedBy> Denice Hildebrandt</cp:lastModifiedBy>
  <cp:revision>79</cp:revision>
  <dcterms:created xsi:type="dcterms:W3CDTF">2010-07-21T18:20:13Z</dcterms:created>
  <dcterms:modified xsi:type="dcterms:W3CDTF">2012-09-17T20:02:18Z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0x0101003EE6F6D741E3CB40AF59FB254FD7CF86</vt:lpwstr>
  </property>
</Properties>
</file>