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erverZoom="100000" strictFirstAndLastChars="0" saveSubsetFonts="1">
  <p:sldMasterIdLst>
    <p:sldMasterId id="2147483648" r:id="rId1"/>
  </p:sldMasterIdLst>
  <p:notesMasterIdLst>
    <p:notesMasterId r:id="rId13"/>
  </p:notesMasterIdLst>
  <p:handoutMasterIdLst>
    <p:handoutMasterId r:id="rId14"/>
  </p:handoutMasterIdLst>
  <p:sldIdLst>
    <p:sldId id="256" r:id="rId2"/>
    <p:sldId id="262" r:id="rId3"/>
    <p:sldId id="266" r:id="rId4"/>
    <p:sldId id="264" r:id="rId5"/>
    <p:sldId id="258" r:id="rId6"/>
    <p:sldId id="259" r:id="rId7"/>
    <p:sldId id="260" r:id="rId8"/>
    <p:sldId id="265" r:id="rId9"/>
    <p:sldId id="261" r:id="rId10"/>
    <p:sldId id="263" r:id="rId11"/>
    <p:sldId id="267" r:id="rId12"/>
  </p:sldIdLst>
  <p:sldSz cx="13004800" cy="9753600"/>
  <p:notesSz cx="7010400" cy="9296400"/>
  <p:defaultTextStyle>
    <a:defPPr>
      <a:defRPr lang="en-US"/>
    </a:defPPr>
    <a:lvl1pPr algn="ctr" defTabSz="582613" rtl="0" fontAlgn="base" hangingPunct="0">
      <a:spcBef>
        <a:spcPct val="0"/>
      </a:spcBef>
      <a:spcAft>
        <a:spcPct val="0"/>
      </a:spcAft>
      <a:defRPr sz="3600" kern="1200">
        <a:solidFill>
          <a:srgbClr val="000000"/>
        </a:solidFill>
        <a:latin typeface="Helvetica Light" charset="0"/>
        <a:ea typeface="Helvetica Light" charset="0"/>
        <a:cs typeface="Helvetica Light" charset="0"/>
        <a:sym typeface="Helvetica Light" charset="0"/>
      </a:defRPr>
    </a:lvl1pPr>
    <a:lvl2pPr marL="341313" indent="112713" algn="ctr" defTabSz="582613" rtl="0" fontAlgn="base" hangingPunct="0">
      <a:spcBef>
        <a:spcPct val="0"/>
      </a:spcBef>
      <a:spcAft>
        <a:spcPct val="0"/>
      </a:spcAft>
      <a:defRPr sz="3600" kern="1200">
        <a:solidFill>
          <a:srgbClr val="000000"/>
        </a:solidFill>
        <a:latin typeface="Helvetica Light" charset="0"/>
        <a:ea typeface="Helvetica Light" charset="0"/>
        <a:cs typeface="Helvetica Light" charset="0"/>
        <a:sym typeface="Helvetica Light" charset="0"/>
      </a:defRPr>
    </a:lvl2pPr>
    <a:lvl3pPr marL="684213" indent="227013" algn="ctr" defTabSz="582613" rtl="0" fontAlgn="base" hangingPunct="0">
      <a:spcBef>
        <a:spcPct val="0"/>
      </a:spcBef>
      <a:spcAft>
        <a:spcPct val="0"/>
      </a:spcAft>
      <a:defRPr sz="3600" kern="1200">
        <a:solidFill>
          <a:srgbClr val="000000"/>
        </a:solidFill>
        <a:latin typeface="Helvetica Light" charset="0"/>
        <a:ea typeface="Helvetica Light" charset="0"/>
        <a:cs typeface="Helvetica Light" charset="0"/>
        <a:sym typeface="Helvetica Light" charset="0"/>
      </a:defRPr>
    </a:lvl3pPr>
    <a:lvl4pPr marL="1027113" indent="341313" algn="ctr" defTabSz="582613" rtl="0" fontAlgn="base" hangingPunct="0">
      <a:spcBef>
        <a:spcPct val="0"/>
      </a:spcBef>
      <a:spcAft>
        <a:spcPct val="0"/>
      </a:spcAft>
      <a:defRPr sz="3600" kern="1200">
        <a:solidFill>
          <a:srgbClr val="000000"/>
        </a:solidFill>
        <a:latin typeface="Helvetica Light" charset="0"/>
        <a:ea typeface="Helvetica Light" charset="0"/>
        <a:cs typeface="Helvetica Light" charset="0"/>
        <a:sym typeface="Helvetica Light" charset="0"/>
      </a:defRPr>
    </a:lvl4pPr>
    <a:lvl5pPr marL="1370013" indent="455613" algn="ctr" defTabSz="582613" rtl="0" fontAlgn="base" hangingPunct="0">
      <a:spcBef>
        <a:spcPct val="0"/>
      </a:spcBef>
      <a:spcAft>
        <a:spcPct val="0"/>
      </a:spcAft>
      <a:defRPr sz="3600" kern="1200">
        <a:solidFill>
          <a:srgbClr val="000000"/>
        </a:solidFill>
        <a:latin typeface="Helvetica Light" charset="0"/>
        <a:ea typeface="Helvetica Light" charset="0"/>
        <a:cs typeface="Helvetica Light" charset="0"/>
        <a:sym typeface="Helvetica Light" charset="0"/>
      </a:defRPr>
    </a:lvl5pPr>
    <a:lvl6pPr marL="2286000" algn="l" defTabSz="914400" rtl="0" eaLnBrk="1" latinLnBrk="0" hangingPunct="1">
      <a:defRPr sz="3600" kern="1200">
        <a:solidFill>
          <a:srgbClr val="000000"/>
        </a:solidFill>
        <a:latin typeface="Helvetica Light" charset="0"/>
        <a:ea typeface="Helvetica Light" charset="0"/>
        <a:cs typeface="Helvetica Light" charset="0"/>
        <a:sym typeface="Helvetica Light" charset="0"/>
      </a:defRPr>
    </a:lvl6pPr>
    <a:lvl7pPr marL="2743200" algn="l" defTabSz="914400" rtl="0" eaLnBrk="1" latinLnBrk="0" hangingPunct="1">
      <a:defRPr sz="3600" kern="1200">
        <a:solidFill>
          <a:srgbClr val="000000"/>
        </a:solidFill>
        <a:latin typeface="Helvetica Light" charset="0"/>
        <a:ea typeface="Helvetica Light" charset="0"/>
        <a:cs typeface="Helvetica Light" charset="0"/>
        <a:sym typeface="Helvetica Light" charset="0"/>
      </a:defRPr>
    </a:lvl7pPr>
    <a:lvl8pPr marL="3200400" algn="l" defTabSz="914400" rtl="0" eaLnBrk="1" latinLnBrk="0" hangingPunct="1">
      <a:defRPr sz="3600" kern="1200">
        <a:solidFill>
          <a:srgbClr val="000000"/>
        </a:solidFill>
        <a:latin typeface="Helvetica Light" charset="0"/>
        <a:ea typeface="Helvetica Light" charset="0"/>
        <a:cs typeface="Helvetica Light" charset="0"/>
        <a:sym typeface="Helvetica Light" charset="0"/>
      </a:defRPr>
    </a:lvl8pPr>
    <a:lvl9pPr marL="3657600" algn="l" defTabSz="914400" rtl="0" eaLnBrk="1" latinLnBrk="0" hangingPunct="1">
      <a:defRPr sz="3600" kern="1200">
        <a:solidFill>
          <a:srgbClr val="000000"/>
        </a:solidFill>
        <a:latin typeface="Helvetica Light" charset="0"/>
        <a:ea typeface="Helvetica Light" charset="0"/>
        <a:cs typeface="Helvetica Light" charset="0"/>
        <a:sym typeface="Helvetica Light"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018" autoAdjust="0"/>
    <p:restoredTop sz="94660"/>
  </p:normalViewPr>
  <p:slideViewPr>
    <p:cSldViewPr>
      <p:cViewPr>
        <p:scale>
          <a:sx n="70" d="100"/>
          <a:sy n="70" d="100"/>
        </p:scale>
        <p:origin x="-662" y="-58"/>
      </p:cViewPr>
      <p:guideLst>
        <p:guide orient="horz" pos="3072"/>
        <p:guide pos="409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7DE1A18B-7AB1-4B82-BABC-F1AB2A8C6855}" type="datetimeFigureOut">
              <a:rPr lang="en-US" smtClean="0"/>
              <a:t>8/28/2012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2AA19E72-9A2C-4F2E-A1CC-B4D7B4FE7AA0}" type="slidenum">
              <a:rPr lang="en-US" smtClean="0"/>
              <a:t>‹#›</a:t>
            </a:fld>
            <a:endParaRPr lang="en-US"/>
          </a:p>
        </p:txBody>
      </p:sp>
    </p:spTree>
    <p:extLst>
      <p:ext uri="{BB962C8B-B14F-4D97-AF65-F5344CB8AC3E}">
        <p14:creationId xmlns:p14="http://schemas.microsoft.com/office/powerpoint/2010/main" val="34616626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1"/>
          <p:cNvSpPr>
            <a:spLocks noGrp="1" noRot="1" noChangeAspect="1"/>
          </p:cNvSpPr>
          <p:nvPr>
            <p:ph type="sldImg" idx="2"/>
          </p:nvPr>
        </p:nvSpPr>
        <p:spPr bwMode="auto">
          <a:xfrm>
            <a:off x="1181100" y="696913"/>
            <a:ext cx="4648200" cy="348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rgbClr val="000000"/>
                </a:solidFill>
                <a:round/>
                <a:headEnd/>
                <a:tailEnd/>
              </a14:hiddenLine>
            </a:ext>
          </a:extLst>
        </p:spPr>
      </p:sp>
      <p:sp>
        <p:nvSpPr>
          <p:cNvPr id="2050" name="Rectangle 2"/>
          <p:cNvSpPr>
            <a:spLocks noGrp="1"/>
          </p:cNvSpPr>
          <p:nvPr>
            <p:ph type="body" sz="quarter" idx="3"/>
          </p:nvPr>
        </p:nvSpPr>
        <p:spPr bwMode="auto">
          <a:xfrm>
            <a:off x="934720" y="4415790"/>
            <a:ext cx="5140960" cy="4183380"/>
          </a:xfrm>
          <a:prstGeom prst="rect">
            <a:avLst/>
          </a:prstGeom>
          <a:noFill/>
          <a:ln>
            <a:noFill/>
          </a:ln>
          <a:effectLst/>
          <a:extLst/>
        </p:spPr>
        <p:txBody>
          <a:bodyPr vert="horz" wrap="square" lIns="93177" tIns="46589" rIns="93177" bIns="46589" numCol="1" anchor="t" anchorCtr="0" compatLnSpc="1">
            <a:prstTxWarp prst="textNoShape">
              <a:avLst/>
            </a:prstTxWarp>
          </a:bodyPr>
          <a:lstStyle/>
          <a:p>
            <a:pPr lvl="0"/>
            <a:r>
              <a:rPr lang="en-US" noProof="0" smtClean="0">
                <a:sym typeface="Chalkboard SE" charset="0"/>
              </a:rPr>
              <a:t>Click to edit Master text styles</a:t>
            </a:r>
          </a:p>
          <a:p>
            <a:pPr lvl="1"/>
            <a:r>
              <a:rPr lang="en-US" noProof="0" smtClean="0">
                <a:sym typeface="Chalkboard SE" charset="0"/>
              </a:rPr>
              <a:t>Second level</a:t>
            </a:r>
          </a:p>
          <a:p>
            <a:pPr lvl="2"/>
            <a:r>
              <a:rPr lang="en-US" noProof="0" smtClean="0">
                <a:sym typeface="Chalkboard SE" charset="0"/>
              </a:rPr>
              <a:t>Third level</a:t>
            </a:r>
          </a:p>
          <a:p>
            <a:pPr lvl="3"/>
            <a:r>
              <a:rPr lang="en-US" noProof="0" smtClean="0">
                <a:sym typeface="Chalkboard SE" charset="0"/>
              </a:rPr>
              <a:t>Fourth level</a:t>
            </a:r>
          </a:p>
          <a:p>
            <a:pPr lvl="4"/>
            <a:r>
              <a:rPr lang="en-US" noProof="0" smtClean="0">
                <a:sym typeface="Chalkboard SE" charset="0"/>
              </a:rPr>
              <a:t>Fifth level</a:t>
            </a:r>
          </a:p>
        </p:txBody>
      </p:sp>
    </p:spTree>
    <p:extLst>
      <p:ext uri="{BB962C8B-B14F-4D97-AF65-F5344CB8AC3E}">
        <p14:creationId xmlns:p14="http://schemas.microsoft.com/office/powerpoint/2010/main" val="2889294181"/>
      </p:ext>
    </p:extLst>
  </p:cSld>
  <p:clrMap bg1="lt1" tx1="dk1" bg2="lt2" tx2="dk2" accent1="accent1" accent2="accent2" accent3="accent3" accent4="accent4" accent5="accent5" accent6="accent6" hlink="hlink" folHlink="folHlink"/>
  <p:notesStyle>
    <a:lvl1pPr algn="l" defTabSz="455613" rtl="0" eaLnBrk="0" fontAlgn="base" hangingPunct="0">
      <a:lnSpc>
        <a:spcPts val="3500"/>
      </a:lnSpc>
      <a:spcBef>
        <a:spcPct val="0"/>
      </a:spcBef>
      <a:spcAft>
        <a:spcPct val="0"/>
      </a:spcAft>
      <a:defRPr sz="2400" kern="1200">
        <a:solidFill>
          <a:srgbClr val="572E2D"/>
        </a:solidFill>
        <a:latin typeface="Chalkboard SE" charset="0"/>
        <a:ea typeface="Chalkboard SE" charset="0"/>
        <a:cs typeface="Chalkboard SE" charset="0"/>
        <a:sym typeface="Chalkboard SE" charset="0"/>
      </a:defRPr>
    </a:lvl1pPr>
    <a:lvl2pPr marL="341313" algn="l" defTabSz="455613" rtl="0" eaLnBrk="0" fontAlgn="base" hangingPunct="0">
      <a:lnSpc>
        <a:spcPts val="3500"/>
      </a:lnSpc>
      <a:spcBef>
        <a:spcPct val="0"/>
      </a:spcBef>
      <a:spcAft>
        <a:spcPct val="0"/>
      </a:spcAft>
      <a:defRPr sz="2400" kern="1200">
        <a:solidFill>
          <a:srgbClr val="572E2D"/>
        </a:solidFill>
        <a:latin typeface="Chalkboard SE" charset="0"/>
        <a:ea typeface="Chalkboard SE" charset="0"/>
        <a:cs typeface="Chalkboard SE" charset="0"/>
        <a:sym typeface="Chalkboard SE" charset="0"/>
      </a:defRPr>
    </a:lvl2pPr>
    <a:lvl3pPr marL="684213" algn="l" defTabSz="455613" rtl="0" eaLnBrk="0" fontAlgn="base" hangingPunct="0">
      <a:lnSpc>
        <a:spcPts val="3500"/>
      </a:lnSpc>
      <a:spcBef>
        <a:spcPct val="0"/>
      </a:spcBef>
      <a:spcAft>
        <a:spcPct val="0"/>
      </a:spcAft>
      <a:defRPr sz="2400" kern="1200">
        <a:solidFill>
          <a:srgbClr val="572E2D"/>
        </a:solidFill>
        <a:latin typeface="Chalkboard SE" charset="0"/>
        <a:ea typeface="Chalkboard SE" charset="0"/>
        <a:cs typeface="Chalkboard SE" charset="0"/>
        <a:sym typeface="Chalkboard SE" charset="0"/>
      </a:defRPr>
    </a:lvl3pPr>
    <a:lvl4pPr marL="1027113" algn="l" defTabSz="455613" rtl="0" eaLnBrk="0" fontAlgn="base" hangingPunct="0">
      <a:lnSpc>
        <a:spcPts val="3500"/>
      </a:lnSpc>
      <a:spcBef>
        <a:spcPct val="0"/>
      </a:spcBef>
      <a:spcAft>
        <a:spcPct val="0"/>
      </a:spcAft>
      <a:defRPr sz="2400" kern="1200">
        <a:solidFill>
          <a:srgbClr val="572E2D"/>
        </a:solidFill>
        <a:latin typeface="Chalkboard SE" charset="0"/>
        <a:ea typeface="Chalkboard SE" charset="0"/>
        <a:cs typeface="Chalkboard SE" charset="0"/>
        <a:sym typeface="Chalkboard SE" charset="0"/>
      </a:defRPr>
    </a:lvl4pPr>
    <a:lvl5pPr marL="1370013" algn="l" defTabSz="455613" rtl="0" eaLnBrk="0" fontAlgn="base" hangingPunct="0">
      <a:lnSpc>
        <a:spcPts val="3500"/>
      </a:lnSpc>
      <a:spcBef>
        <a:spcPct val="0"/>
      </a:spcBef>
      <a:spcAft>
        <a:spcPct val="0"/>
      </a:spcAft>
      <a:defRPr sz="2400" kern="1200">
        <a:solidFill>
          <a:srgbClr val="572E2D"/>
        </a:solidFill>
        <a:latin typeface="Chalkboard SE" charset="0"/>
        <a:ea typeface="Chalkboard SE" charset="0"/>
        <a:cs typeface="Chalkboard SE" charset="0"/>
        <a:sym typeface="Chalkboard SE" charset="0"/>
      </a:defRPr>
    </a:lvl5pPr>
    <a:lvl6pPr marL="2285767" algn="l" defTabSz="914307" rtl="0" eaLnBrk="1" latinLnBrk="0" hangingPunct="1">
      <a:defRPr sz="1100" kern="1200">
        <a:solidFill>
          <a:schemeClr val="tx1"/>
        </a:solidFill>
        <a:latin typeface="+mn-lt"/>
        <a:ea typeface="+mn-ea"/>
        <a:cs typeface="+mn-cs"/>
      </a:defRPr>
    </a:lvl6pPr>
    <a:lvl7pPr marL="2742919" algn="l" defTabSz="914307" rtl="0" eaLnBrk="1" latinLnBrk="0" hangingPunct="1">
      <a:defRPr sz="1100" kern="1200">
        <a:solidFill>
          <a:schemeClr val="tx1"/>
        </a:solidFill>
        <a:latin typeface="+mn-lt"/>
        <a:ea typeface="+mn-ea"/>
        <a:cs typeface="+mn-cs"/>
      </a:defRPr>
    </a:lvl7pPr>
    <a:lvl8pPr marL="3200072" algn="l" defTabSz="914307" rtl="0" eaLnBrk="1" latinLnBrk="0" hangingPunct="1">
      <a:defRPr sz="1100" kern="1200">
        <a:solidFill>
          <a:schemeClr val="tx1"/>
        </a:solidFill>
        <a:latin typeface="+mn-lt"/>
        <a:ea typeface="+mn-ea"/>
        <a:cs typeface="+mn-cs"/>
      </a:defRPr>
    </a:lvl8pPr>
    <a:lvl9pPr marL="3657226" algn="l" defTabSz="914307"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p:sp>
      <p:sp>
        <p:nvSpPr>
          <p:cNvPr id="1433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40790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95965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18600" y="5842000"/>
            <a:ext cx="2616200" cy="2641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70000" y="5842000"/>
            <a:ext cx="7696200" cy="2641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01544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15426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282817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70000" y="7353300"/>
            <a:ext cx="5156200" cy="113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78600" y="7353300"/>
            <a:ext cx="5156200" cy="113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91813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08371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62152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87655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851055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sym typeface="Helvetica Light"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23338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body" idx="1"/>
          </p:nvPr>
        </p:nvSpPr>
        <p:spPr bwMode="auto">
          <a:xfrm>
            <a:off x="1270000" y="7353300"/>
            <a:ext cx="10464800" cy="113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0" tIns="0" rIns="0" bIns="0" numCol="1" anchor="t" anchorCtr="0" compatLnSpc="1">
            <a:prstTxWarp prst="textNoShape">
              <a:avLst/>
            </a:prstTxWarp>
          </a:bodyPr>
          <a:lstStyle/>
          <a:p>
            <a:pPr lvl="0"/>
            <a:r>
              <a:rPr lang="en-US" smtClean="0">
                <a:sym typeface="Helvetica Light" charset="0"/>
              </a:rPr>
              <a:t>Click to edit Master text styles</a:t>
            </a:r>
          </a:p>
          <a:p>
            <a:pPr lvl="1"/>
            <a:r>
              <a:rPr lang="en-US" smtClean="0">
                <a:sym typeface="Helvetica Light" charset="0"/>
              </a:rPr>
              <a:t>Second level</a:t>
            </a:r>
          </a:p>
          <a:p>
            <a:pPr lvl="2"/>
            <a:r>
              <a:rPr lang="en-US" smtClean="0">
                <a:sym typeface="Helvetica Light" charset="0"/>
              </a:rPr>
              <a:t>Third level</a:t>
            </a:r>
          </a:p>
          <a:p>
            <a:pPr lvl="3"/>
            <a:r>
              <a:rPr lang="en-US" smtClean="0">
                <a:sym typeface="Helvetica Light" charset="0"/>
              </a:rPr>
              <a:t>Fourth level</a:t>
            </a:r>
          </a:p>
          <a:p>
            <a:pPr lvl="4"/>
            <a:r>
              <a:rPr lang="en-US" smtClean="0">
                <a:sym typeface="Helvetica Light" charset="0"/>
              </a:rPr>
              <a:t>Fifth level</a:t>
            </a:r>
          </a:p>
        </p:txBody>
      </p:sp>
      <p:sp>
        <p:nvSpPr>
          <p:cNvPr id="1027" name="Rectangle 2"/>
          <p:cNvSpPr>
            <a:spLocks noGrp="1"/>
          </p:cNvSpPr>
          <p:nvPr>
            <p:ph type="title"/>
          </p:nvPr>
        </p:nvSpPr>
        <p:spPr bwMode="auto">
          <a:xfrm>
            <a:off x="1270000" y="5842000"/>
            <a:ext cx="10464800"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0" tIns="0" rIns="0" bIns="0" numCol="1" anchor="b" anchorCtr="0" compatLnSpc="1">
            <a:prstTxWarp prst="textNoShape">
              <a:avLst/>
            </a:prstTxWarp>
          </a:bodyPr>
          <a:lstStyle/>
          <a:p>
            <a:pPr lvl="0"/>
            <a:r>
              <a:rPr lang="en-US" smtClean="0">
                <a:sym typeface="Helvetica Light" charset="0"/>
              </a:rPr>
              <a:t>Click to edit Master title style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84200" rtl="0" eaLnBrk="0" fontAlgn="base" hangingPunct="0">
        <a:spcBef>
          <a:spcPct val="0"/>
        </a:spcBef>
        <a:spcAft>
          <a:spcPct val="0"/>
        </a:spcAft>
        <a:defRPr sz="8000">
          <a:solidFill>
            <a:srgbClr val="000000"/>
          </a:solidFill>
          <a:latin typeface="+mj-lt"/>
          <a:ea typeface="+mj-ea"/>
          <a:cs typeface="+mj-cs"/>
          <a:sym typeface="Helvetica Light" charset="0"/>
        </a:defRPr>
      </a:lvl1pPr>
      <a:lvl2pPr algn="ctr" defTabSz="584200" rtl="0" eaLnBrk="0" fontAlgn="base" hangingPunct="0">
        <a:spcBef>
          <a:spcPct val="0"/>
        </a:spcBef>
        <a:spcAft>
          <a:spcPct val="0"/>
        </a:spcAft>
        <a:defRPr sz="8000">
          <a:solidFill>
            <a:srgbClr val="000000"/>
          </a:solidFill>
          <a:latin typeface="Helvetica Light" charset="0"/>
          <a:ea typeface="Helvetica Light" charset="0"/>
          <a:cs typeface="Helvetica Light" charset="0"/>
          <a:sym typeface="Helvetica Light" charset="0"/>
        </a:defRPr>
      </a:lvl2pPr>
      <a:lvl3pPr algn="ctr" defTabSz="584200" rtl="0" eaLnBrk="0" fontAlgn="base" hangingPunct="0">
        <a:spcBef>
          <a:spcPct val="0"/>
        </a:spcBef>
        <a:spcAft>
          <a:spcPct val="0"/>
        </a:spcAft>
        <a:defRPr sz="8000">
          <a:solidFill>
            <a:srgbClr val="000000"/>
          </a:solidFill>
          <a:latin typeface="Helvetica Light" charset="0"/>
          <a:ea typeface="Helvetica Light" charset="0"/>
          <a:cs typeface="Helvetica Light" charset="0"/>
          <a:sym typeface="Helvetica Light" charset="0"/>
        </a:defRPr>
      </a:lvl3pPr>
      <a:lvl4pPr algn="ctr" defTabSz="584200" rtl="0" eaLnBrk="0" fontAlgn="base" hangingPunct="0">
        <a:spcBef>
          <a:spcPct val="0"/>
        </a:spcBef>
        <a:spcAft>
          <a:spcPct val="0"/>
        </a:spcAft>
        <a:defRPr sz="8000">
          <a:solidFill>
            <a:srgbClr val="000000"/>
          </a:solidFill>
          <a:latin typeface="Helvetica Light" charset="0"/>
          <a:ea typeface="Helvetica Light" charset="0"/>
          <a:cs typeface="Helvetica Light" charset="0"/>
          <a:sym typeface="Helvetica Light" charset="0"/>
        </a:defRPr>
      </a:lvl4pPr>
      <a:lvl5pPr algn="ctr" defTabSz="584200" rtl="0" eaLnBrk="0" fontAlgn="base" hangingPunct="0">
        <a:spcBef>
          <a:spcPct val="0"/>
        </a:spcBef>
        <a:spcAft>
          <a:spcPct val="0"/>
        </a:spcAft>
        <a:defRPr sz="8000">
          <a:solidFill>
            <a:srgbClr val="000000"/>
          </a:solidFill>
          <a:latin typeface="Helvetica Light" charset="0"/>
          <a:ea typeface="Helvetica Light" charset="0"/>
          <a:cs typeface="Helvetica Light" charset="0"/>
          <a:sym typeface="Helvetica Light" charset="0"/>
        </a:defRPr>
      </a:lvl5pPr>
      <a:lvl6pPr marL="457200" algn="ctr" defTabSz="584200" rtl="0" fontAlgn="base" hangingPunct="0">
        <a:spcBef>
          <a:spcPct val="0"/>
        </a:spcBef>
        <a:spcAft>
          <a:spcPct val="0"/>
        </a:spcAft>
        <a:defRPr sz="8000">
          <a:solidFill>
            <a:srgbClr val="000000"/>
          </a:solidFill>
          <a:latin typeface="Helvetica Light" charset="0"/>
          <a:ea typeface="Helvetica Light" charset="0"/>
          <a:cs typeface="Helvetica Light" charset="0"/>
          <a:sym typeface="Helvetica Light" charset="0"/>
        </a:defRPr>
      </a:lvl6pPr>
      <a:lvl7pPr marL="914400" algn="ctr" defTabSz="584200" rtl="0" fontAlgn="base" hangingPunct="0">
        <a:spcBef>
          <a:spcPct val="0"/>
        </a:spcBef>
        <a:spcAft>
          <a:spcPct val="0"/>
        </a:spcAft>
        <a:defRPr sz="8000">
          <a:solidFill>
            <a:srgbClr val="000000"/>
          </a:solidFill>
          <a:latin typeface="Helvetica Light" charset="0"/>
          <a:ea typeface="Helvetica Light" charset="0"/>
          <a:cs typeface="Helvetica Light" charset="0"/>
          <a:sym typeface="Helvetica Light" charset="0"/>
        </a:defRPr>
      </a:lvl7pPr>
      <a:lvl8pPr marL="1371600" algn="ctr" defTabSz="584200" rtl="0" fontAlgn="base" hangingPunct="0">
        <a:spcBef>
          <a:spcPct val="0"/>
        </a:spcBef>
        <a:spcAft>
          <a:spcPct val="0"/>
        </a:spcAft>
        <a:defRPr sz="8000">
          <a:solidFill>
            <a:srgbClr val="000000"/>
          </a:solidFill>
          <a:latin typeface="Helvetica Light" charset="0"/>
          <a:ea typeface="Helvetica Light" charset="0"/>
          <a:cs typeface="Helvetica Light" charset="0"/>
          <a:sym typeface="Helvetica Light" charset="0"/>
        </a:defRPr>
      </a:lvl8pPr>
      <a:lvl9pPr marL="1828800" algn="ctr" defTabSz="584200" rtl="0" fontAlgn="base" hangingPunct="0">
        <a:spcBef>
          <a:spcPct val="0"/>
        </a:spcBef>
        <a:spcAft>
          <a:spcPct val="0"/>
        </a:spcAft>
        <a:defRPr sz="8000">
          <a:solidFill>
            <a:srgbClr val="000000"/>
          </a:solidFill>
          <a:latin typeface="Helvetica Light" charset="0"/>
          <a:ea typeface="Helvetica Light" charset="0"/>
          <a:cs typeface="Helvetica Light" charset="0"/>
          <a:sym typeface="Helvetica Light" charset="0"/>
        </a:defRPr>
      </a:lvl9pPr>
    </p:titleStyle>
    <p:bodyStyle>
      <a:lvl1pPr marL="342900" indent="-342900" algn="ctr" defTabSz="584200" rtl="0" eaLnBrk="0" fontAlgn="base" hangingPunct="0">
        <a:spcBef>
          <a:spcPct val="0"/>
        </a:spcBef>
        <a:spcAft>
          <a:spcPct val="0"/>
        </a:spcAft>
        <a:defRPr sz="3200">
          <a:solidFill>
            <a:srgbClr val="000000"/>
          </a:solidFill>
          <a:latin typeface="+mn-lt"/>
          <a:ea typeface="+mn-ea"/>
          <a:cs typeface="+mn-cs"/>
          <a:sym typeface="Helvetica Light" charset="0"/>
        </a:defRPr>
      </a:lvl1pPr>
      <a:lvl2pPr marL="342900" indent="114300" algn="ctr" defTabSz="584200" rtl="0" eaLnBrk="0" fontAlgn="base" hangingPunct="0">
        <a:spcBef>
          <a:spcPct val="0"/>
        </a:spcBef>
        <a:spcAft>
          <a:spcPct val="0"/>
        </a:spcAft>
        <a:defRPr sz="3200">
          <a:solidFill>
            <a:srgbClr val="000000"/>
          </a:solidFill>
          <a:latin typeface="+mn-lt"/>
          <a:ea typeface="+mn-ea"/>
          <a:cs typeface="+mn-cs"/>
          <a:sym typeface="Helvetica Light" charset="0"/>
        </a:defRPr>
      </a:lvl2pPr>
      <a:lvl3pPr marL="685800" indent="228600" algn="ctr" defTabSz="584200" rtl="0" eaLnBrk="0" fontAlgn="base" hangingPunct="0">
        <a:spcBef>
          <a:spcPct val="0"/>
        </a:spcBef>
        <a:spcAft>
          <a:spcPct val="0"/>
        </a:spcAft>
        <a:defRPr sz="3200">
          <a:solidFill>
            <a:srgbClr val="000000"/>
          </a:solidFill>
          <a:latin typeface="+mn-lt"/>
          <a:ea typeface="+mn-ea"/>
          <a:cs typeface="+mn-cs"/>
          <a:sym typeface="Helvetica Light" charset="0"/>
        </a:defRPr>
      </a:lvl3pPr>
      <a:lvl4pPr marL="1028700" indent="342900" algn="ctr" defTabSz="584200" rtl="0" eaLnBrk="0" fontAlgn="base" hangingPunct="0">
        <a:spcBef>
          <a:spcPct val="0"/>
        </a:spcBef>
        <a:spcAft>
          <a:spcPct val="0"/>
        </a:spcAft>
        <a:defRPr sz="3200">
          <a:solidFill>
            <a:srgbClr val="000000"/>
          </a:solidFill>
          <a:latin typeface="+mn-lt"/>
          <a:ea typeface="+mn-ea"/>
          <a:cs typeface="+mn-cs"/>
          <a:sym typeface="Helvetica Light" charset="0"/>
        </a:defRPr>
      </a:lvl4pPr>
      <a:lvl5pPr marL="1371600" indent="457200" algn="ctr" defTabSz="584200" rtl="0" eaLnBrk="0" fontAlgn="base" hangingPunct="0">
        <a:spcBef>
          <a:spcPct val="0"/>
        </a:spcBef>
        <a:spcAft>
          <a:spcPct val="0"/>
        </a:spcAft>
        <a:defRPr sz="3200">
          <a:solidFill>
            <a:srgbClr val="000000"/>
          </a:solidFill>
          <a:latin typeface="+mn-lt"/>
          <a:ea typeface="+mn-ea"/>
          <a:cs typeface="+mn-cs"/>
          <a:sym typeface="Helvetica Light" charset="0"/>
        </a:defRPr>
      </a:lvl5pPr>
      <a:lvl6pPr marL="1828800" algn="ctr" defTabSz="584200" rtl="0" fontAlgn="base" hangingPunct="0">
        <a:spcBef>
          <a:spcPct val="0"/>
        </a:spcBef>
        <a:spcAft>
          <a:spcPct val="0"/>
        </a:spcAft>
        <a:defRPr sz="3200">
          <a:solidFill>
            <a:srgbClr val="000000"/>
          </a:solidFill>
          <a:latin typeface="+mn-lt"/>
          <a:ea typeface="+mn-ea"/>
          <a:cs typeface="+mn-cs"/>
          <a:sym typeface="Helvetica Light" charset="0"/>
        </a:defRPr>
      </a:lvl6pPr>
      <a:lvl7pPr marL="2286000" algn="ctr" defTabSz="584200" rtl="0" fontAlgn="base" hangingPunct="0">
        <a:spcBef>
          <a:spcPct val="0"/>
        </a:spcBef>
        <a:spcAft>
          <a:spcPct val="0"/>
        </a:spcAft>
        <a:defRPr sz="3200">
          <a:solidFill>
            <a:srgbClr val="000000"/>
          </a:solidFill>
          <a:latin typeface="+mn-lt"/>
          <a:ea typeface="+mn-ea"/>
          <a:cs typeface="+mn-cs"/>
          <a:sym typeface="Helvetica Light" charset="0"/>
        </a:defRPr>
      </a:lvl7pPr>
      <a:lvl8pPr marL="2743200" algn="ctr" defTabSz="584200" rtl="0" fontAlgn="base" hangingPunct="0">
        <a:spcBef>
          <a:spcPct val="0"/>
        </a:spcBef>
        <a:spcAft>
          <a:spcPct val="0"/>
        </a:spcAft>
        <a:defRPr sz="3200">
          <a:solidFill>
            <a:srgbClr val="000000"/>
          </a:solidFill>
          <a:latin typeface="+mn-lt"/>
          <a:ea typeface="+mn-ea"/>
          <a:cs typeface="+mn-cs"/>
          <a:sym typeface="Helvetica Light" charset="0"/>
        </a:defRPr>
      </a:lvl8pPr>
      <a:lvl9pPr marL="3200400" algn="ctr" defTabSz="584200" rtl="0" fontAlgn="base" hangingPunct="0">
        <a:spcBef>
          <a:spcPct val="0"/>
        </a:spcBef>
        <a:spcAft>
          <a:spcPct val="0"/>
        </a:spcAft>
        <a:defRPr sz="3200">
          <a:solidFill>
            <a:srgbClr val="000000"/>
          </a:solidFill>
          <a:latin typeface="+mn-lt"/>
          <a:ea typeface="+mn-ea"/>
          <a:cs typeface="+mn-cs"/>
          <a:sym typeface="Helvetica Light"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isbe.net/earlychi/preschool/preschool_ell.htm" TargetMode="External"/><Relationship Id="rId7" Type="http://schemas.openxmlformats.org/officeDocument/2006/relationships/image" Target="../media/image1.jpeg"/><Relationship Id="rId2" Type="http://schemas.openxmlformats.org/officeDocument/2006/relationships/hyperlink" Target="http://www.isbe.net/bilingual/htmls/Resources1.htm" TargetMode="External"/><Relationship Id="rId1" Type="http://schemas.openxmlformats.org/officeDocument/2006/relationships/slideLayout" Target="../slideLayouts/slideLayout2.xml"/><Relationship Id="rId6" Type="http://schemas.openxmlformats.org/officeDocument/2006/relationships/hyperlink" Target="http://www.wida.us/" TargetMode="External"/><Relationship Id="rId5" Type="http://schemas.openxmlformats.org/officeDocument/2006/relationships/hyperlink" Target="http://www.isbe.net/nclb_waivers/pdf/ESEA-flexibility-request-022312.pdf" TargetMode="External"/><Relationship Id="rId4" Type="http://schemas.openxmlformats.org/officeDocument/2006/relationships/hyperlink" Target="http://newamerica.net/publications/policy/starting_early_with_english_language_learners"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www.wida.us/assessment/ACCESS/index.aspx"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073"/>
          <p:cNvSpPr>
            <a:spLocks noChangeArrowheads="1"/>
          </p:cNvSpPr>
          <p:nvPr/>
        </p:nvSpPr>
        <p:spPr bwMode="auto">
          <a:xfrm>
            <a:off x="0" y="0"/>
            <a:ext cx="0" cy="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ctr"/>
          <a:lstStyle/>
          <a:p>
            <a:pPr hangingPunct="1"/>
            <a:endParaRPr lang="en-GB">
              <a:solidFill>
                <a:srgbClr val="FFFFFF"/>
              </a:solidFill>
            </a:endParaRPr>
          </a:p>
        </p:txBody>
      </p:sp>
      <p:sp>
        <p:nvSpPr>
          <p:cNvPr id="2051" name="Rectangle 3074"/>
          <p:cNvSpPr txBox="1">
            <a:spLocks noChangeArrowheads="1"/>
          </p:cNvSpPr>
          <p:nvPr/>
        </p:nvSpPr>
        <p:spPr bwMode="auto">
          <a:xfrm>
            <a:off x="939800" y="2895600"/>
            <a:ext cx="1105376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ctr" anchorCtr="1"/>
          <a:lstStyle>
            <a:lvl1pPr eaLnBrk="0">
              <a:defRPr sz="3600">
                <a:solidFill>
                  <a:srgbClr val="000000"/>
                </a:solidFill>
                <a:latin typeface="Helvetica Light" charset="0"/>
                <a:ea typeface="Helvetica Light" charset="0"/>
                <a:cs typeface="Helvetica Light" charset="0"/>
                <a:sym typeface="Helvetica Light" charset="0"/>
              </a:defRPr>
            </a:lvl1pPr>
            <a:lvl2pPr marL="742950" indent="-285750" eaLnBrk="0">
              <a:defRPr sz="3600">
                <a:solidFill>
                  <a:srgbClr val="000000"/>
                </a:solidFill>
                <a:latin typeface="Helvetica Light" charset="0"/>
                <a:ea typeface="Helvetica Light" charset="0"/>
                <a:cs typeface="Helvetica Light" charset="0"/>
                <a:sym typeface="Helvetica Light" charset="0"/>
              </a:defRPr>
            </a:lvl2pPr>
            <a:lvl3pPr marL="1143000" indent="-228600" eaLnBrk="0">
              <a:defRPr sz="3600">
                <a:solidFill>
                  <a:srgbClr val="000000"/>
                </a:solidFill>
                <a:latin typeface="Helvetica Light" charset="0"/>
                <a:ea typeface="Helvetica Light" charset="0"/>
                <a:cs typeface="Helvetica Light" charset="0"/>
                <a:sym typeface="Helvetica Light" charset="0"/>
              </a:defRPr>
            </a:lvl3pPr>
            <a:lvl4pPr marL="1600200" indent="-228600" eaLnBrk="0">
              <a:defRPr sz="3600">
                <a:solidFill>
                  <a:srgbClr val="000000"/>
                </a:solidFill>
                <a:latin typeface="Helvetica Light" charset="0"/>
                <a:ea typeface="Helvetica Light" charset="0"/>
                <a:cs typeface="Helvetica Light" charset="0"/>
                <a:sym typeface="Helvetica Light" charset="0"/>
              </a:defRPr>
            </a:lvl4pPr>
            <a:lvl5pPr marL="2057400" indent="-228600" eaLnBrk="0">
              <a:defRPr sz="3600">
                <a:solidFill>
                  <a:srgbClr val="000000"/>
                </a:solidFill>
                <a:latin typeface="Helvetica Light" charset="0"/>
                <a:ea typeface="Helvetica Light" charset="0"/>
                <a:cs typeface="Helvetica Light" charset="0"/>
                <a:sym typeface="Helvetica Light" charset="0"/>
              </a:defRPr>
            </a:lvl5pPr>
            <a:lvl6pPr marL="25146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6pPr>
            <a:lvl7pPr marL="29718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7pPr>
            <a:lvl8pPr marL="34290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8pPr>
            <a:lvl9pPr marL="38862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9pPr>
          </a:lstStyle>
          <a:p>
            <a:pPr eaLnBrk="1"/>
            <a:r>
              <a:rPr lang="en-GB" sz="4400"/>
              <a:t>Integrating Services for ELLs in IL</a:t>
            </a:r>
          </a:p>
        </p:txBody>
      </p:sp>
      <p:sp>
        <p:nvSpPr>
          <p:cNvPr id="2052" name="Rectangle 3075"/>
          <p:cNvSpPr txBox="1">
            <a:spLocks noChangeArrowheads="1"/>
          </p:cNvSpPr>
          <p:nvPr/>
        </p:nvSpPr>
        <p:spPr bwMode="auto">
          <a:xfrm>
            <a:off x="1908175" y="4670425"/>
            <a:ext cx="9166225" cy="302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Ctr="1"/>
          <a:lstStyle>
            <a:lvl1pPr eaLnBrk="0">
              <a:defRPr sz="3600">
                <a:solidFill>
                  <a:srgbClr val="000000"/>
                </a:solidFill>
                <a:latin typeface="Helvetica Light" charset="0"/>
                <a:ea typeface="Helvetica Light" charset="0"/>
                <a:cs typeface="Helvetica Light" charset="0"/>
                <a:sym typeface="Helvetica Light" charset="0"/>
              </a:defRPr>
            </a:lvl1pPr>
            <a:lvl2pPr marL="742950" indent="-285750" eaLnBrk="0">
              <a:defRPr sz="3600">
                <a:solidFill>
                  <a:srgbClr val="000000"/>
                </a:solidFill>
                <a:latin typeface="Helvetica Light" charset="0"/>
                <a:ea typeface="Helvetica Light" charset="0"/>
                <a:cs typeface="Helvetica Light" charset="0"/>
                <a:sym typeface="Helvetica Light" charset="0"/>
              </a:defRPr>
            </a:lvl2pPr>
            <a:lvl3pPr marL="1143000" indent="-228600" eaLnBrk="0">
              <a:defRPr sz="3600">
                <a:solidFill>
                  <a:srgbClr val="000000"/>
                </a:solidFill>
                <a:latin typeface="Helvetica Light" charset="0"/>
                <a:ea typeface="Helvetica Light" charset="0"/>
                <a:cs typeface="Helvetica Light" charset="0"/>
                <a:sym typeface="Helvetica Light" charset="0"/>
              </a:defRPr>
            </a:lvl3pPr>
            <a:lvl4pPr marL="1600200" indent="-228600" eaLnBrk="0">
              <a:defRPr sz="3600">
                <a:solidFill>
                  <a:srgbClr val="000000"/>
                </a:solidFill>
                <a:latin typeface="Helvetica Light" charset="0"/>
                <a:ea typeface="Helvetica Light" charset="0"/>
                <a:cs typeface="Helvetica Light" charset="0"/>
                <a:sym typeface="Helvetica Light" charset="0"/>
              </a:defRPr>
            </a:lvl4pPr>
            <a:lvl5pPr marL="2057400" indent="-228600" eaLnBrk="0">
              <a:defRPr sz="3600">
                <a:solidFill>
                  <a:srgbClr val="000000"/>
                </a:solidFill>
                <a:latin typeface="Helvetica Light" charset="0"/>
                <a:ea typeface="Helvetica Light" charset="0"/>
                <a:cs typeface="Helvetica Light" charset="0"/>
                <a:sym typeface="Helvetica Light" charset="0"/>
              </a:defRPr>
            </a:lvl5pPr>
            <a:lvl6pPr marL="25146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6pPr>
            <a:lvl7pPr marL="29718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7pPr>
            <a:lvl8pPr marL="34290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8pPr>
            <a:lvl9pPr marL="38862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9pPr>
          </a:lstStyle>
          <a:p>
            <a:pPr eaLnBrk="1">
              <a:spcAft>
                <a:spcPct val="198000"/>
              </a:spcAft>
            </a:pPr>
            <a:r>
              <a:rPr lang="en-GB" sz="3100">
                <a:solidFill>
                  <a:schemeClr val="tx1"/>
                </a:solidFill>
              </a:rPr>
              <a:t>Presented by Reyna P. Hernandez</a:t>
            </a:r>
            <a:br>
              <a:rPr lang="en-GB" sz="3100">
                <a:solidFill>
                  <a:schemeClr val="tx1"/>
                </a:solidFill>
              </a:rPr>
            </a:br>
            <a:r>
              <a:rPr lang="en-GB" sz="3100">
                <a:solidFill>
                  <a:schemeClr val="tx1"/>
                </a:solidFill>
              </a:rPr>
              <a:t>Assistant Superintendent</a:t>
            </a:r>
            <a:br>
              <a:rPr lang="en-GB" sz="3100">
                <a:solidFill>
                  <a:schemeClr val="tx1"/>
                </a:solidFill>
              </a:rPr>
            </a:br>
            <a:r>
              <a:rPr lang="en-GB" sz="3000">
                <a:solidFill>
                  <a:schemeClr val="tx1"/>
                </a:solidFill>
              </a:rPr>
              <a:t>Center for Language and Early Child Development</a:t>
            </a:r>
            <a:br>
              <a:rPr lang="en-GB" sz="3000">
                <a:solidFill>
                  <a:schemeClr val="tx1"/>
                </a:solidFill>
              </a:rPr>
            </a:br>
            <a:r>
              <a:rPr lang="en-GB" sz="3000">
                <a:solidFill>
                  <a:schemeClr val="tx1"/>
                </a:solidFill>
              </a:rPr>
              <a:t>Illinois State Board of Education</a:t>
            </a:r>
          </a:p>
        </p:txBody>
      </p:sp>
      <p:sp>
        <p:nvSpPr>
          <p:cNvPr id="2053" name="Rectangle 3076"/>
          <p:cNvSpPr>
            <a:spLocks noChangeArrowheads="1"/>
          </p:cNvSpPr>
          <p:nvPr/>
        </p:nvSpPr>
        <p:spPr bwMode="auto">
          <a:xfrm>
            <a:off x="0" y="0"/>
            <a:ext cx="0" cy="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ctr"/>
          <a:lstStyle/>
          <a:p>
            <a:pPr hangingPunct="1"/>
            <a:endParaRPr lang="en-GB">
              <a:solidFill>
                <a:srgbClr val="FFFFFF"/>
              </a:solidFill>
            </a:endParaRPr>
          </a:p>
        </p:txBody>
      </p:sp>
      <p:pic>
        <p:nvPicPr>
          <p:cNvPr id="2054"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2400" y="304800"/>
            <a:ext cx="5040313"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pic>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016000" y="685800"/>
            <a:ext cx="10464800" cy="1422400"/>
          </a:xfrm>
        </p:spPr>
        <p:txBody>
          <a:bodyPr/>
          <a:lstStyle/>
          <a:p>
            <a:r>
              <a:rPr lang="en-US" sz="4400" smtClean="0"/>
              <a:t>Resources</a:t>
            </a:r>
          </a:p>
        </p:txBody>
      </p:sp>
      <p:sp>
        <p:nvSpPr>
          <p:cNvPr id="11267" name="Content Placeholder 2"/>
          <p:cNvSpPr>
            <a:spLocks noGrp="1"/>
          </p:cNvSpPr>
          <p:nvPr>
            <p:ph idx="1"/>
          </p:nvPr>
        </p:nvSpPr>
        <p:spPr>
          <a:xfrm>
            <a:off x="330200" y="2438400"/>
            <a:ext cx="12268200" cy="6934200"/>
          </a:xfrm>
        </p:spPr>
        <p:txBody>
          <a:bodyPr/>
          <a:lstStyle/>
          <a:p>
            <a:r>
              <a:rPr lang="en-US" sz="2800" b="1" i="1" smtClean="0"/>
              <a:t>ISBE English Language Learning </a:t>
            </a:r>
          </a:p>
          <a:p>
            <a:r>
              <a:rPr lang="en-US" sz="2400" u="sng" smtClean="0">
                <a:hlinkClick r:id="rId2"/>
              </a:rPr>
              <a:t>http://www.isbe.net/bilingual/htmls/Resources1.htm</a:t>
            </a:r>
            <a:r>
              <a:rPr lang="en-US" sz="2400" smtClean="0"/>
              <a:t> </a:t>
            </a:r>
          </a:p>
          <a:p>
            <a:endParaRPr lang="en-US" sz="2800" smtClean="0"/>
          </a:p>
          <a:p>
            <a:r>
              <a:rPr lang="en-US" sz="2800" b="1" i="1" smtClean="0"/>
              <a:t>Resources for Supporting  Preschool English Language Learners</a:t>
            </a:r>
            <a:r>
              <a:rPr lang="en-US" sz="2800" smtClean="0"/>
              <a:t> </a:t>
            </a:r>
          </a:p>
          <a:p>
            <a:r>
              <a:rPr lang="en-US" sz="2400" u="sng" smtClean="0">
                <a:hlinkClick r:id="rId3"/>
              </a:rPr>
              <a:t>http://www.isbe.net/earlychi/preschool/preschool_ell.htm</a:t>
            </a:r>
            <a:r>
              <a:rPr lang="en-US" sz="2800" smtClean="0"/>
              <a:t> </a:t>
            </a:r>
          </a:p>
          <a:p>
            <a:r>
              <a:rPr lang="en-US" sz="2800" smtClean="0"/>
              <a:t> </a:t>
            </a:r>
          </a:p>
          <a:p>
            <a:r>
              <a:rPr lang="en-US" sz="2800" b="1" i="1" smtClean="0"/>
              <a:t>New America Foundation Policy Paper </a:t>
            </a:r>
          </a:p>
          <a:p>
            <a:r>
              <a:rPr lang="en-US" sz="2800" b="1" i="1" smtClean="0"/>
              <a:t>Starting Early with English Language Learners</a:t>
            </a:r>
          </a:p>
          <a:p>
            <a:r>
              <a:rPr lang="en-US" sz="2400" u="sng" smtClean="0">
                <a:hlinkClick r:id="rId4"/>
              </a:rPr>
              <a:t>http://newamerica.net/publications/policy/starting_early_with_english_language_learners</a:t>
            </a:r>
            <a:endParaRPr lang="en-US" sz="2400" smtClean="0"/>
          </a:p>
          <a:p>
            <a:r>
              <a:rPr lang="en-US" sz="2800" smtClean="0"/>
              <a:t> </a:t>
            </a:r>
          </a:p>
          <a:p>
            <a:r>
              <a:rPr lang="en-US" sz="2800" b="1" i="1" smtClean="0"/>
              <a:t>Illinois ESEA Flexibility Request</a:t>
            </a:r>
          </a:p>
          <a:p>
            <a:r>
              <a:rPr lang="en-US" sz="2400" u="sng" smtClean="0">
                <a:hlinkClick r:id="rId5"/>
              </a:rPr>
              <a:t>http://www.isbe.net/nclb_waivers/pdf/ESEA-flexibility-request-022312.pdf</a:t>
            </a:r>
            <a:endParaRPr lang="en-US" sz="2400" smtClean="0"/>
          </a:p>
          <a:p>
            <a:r>
              <a:rPr lang="en-US" sz="2800" smtClean="0"/>
              <a:t> </a:t>
            </a:r>
          </a:p>
          <a:p>
            <a:r>
              <a:rPr lang="en-US" sz="2800" b="1" i="1" smtClean="0"/>
              <a:t>WIDA </a:t>
            </a:r>
          </a:p>
          <a:p>
            <a:r>
              <a:rPr lang="en-US" sz="2800" b="1" i="1" smtClean="0"/>
              <a:t>(World-Class Instructional Design and Assessment)</a:t>
            </a:r>
          </a:p>
          <a:p>
            <a:r>
              <a:rPr lang="en-US" sz="2400" u="sng" smtClean="0">
                <a:hlinkClick r:id="rId6"/>
              </a:rPr>
              <a:t>http://www.wida.us/</a:t>
            </a:r>
            <a:endParaRPr lang="en-US" sz="2400" smtClean="0"/>
          </a:p>
        </p:txBody>
      </p:sp>
      <p:pic>
        <p:nvPicPr>
          <p:cNvPr id="11268" name="Picture 9"/>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9477375" y="0"/>
            <a:ext cx="3527425"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1092200" y="2514600"/>
            <a:ext cx="10464800" cy="1422400"/>
          </a:xfrm>
        </p:spPr>
        <p:txBody>
          <a:bodyPr/>
          <a:lstStyle/>
          <a:p>
            <a:r>
              <a:rPr lang="en-US" smtClean="0"/>
              <a:t>Questions?</a:t>
            </a:r>
          </a:p>
        </p:txBody>
      </p:sp>
      <p:sp>
        <p:nvSpPr>
          <p:cNvPr id="12291" name="Content Placeholder 2"/>
          <p:cNvSpPr>
            <a:spLocks noGrp="1"/>
          </p:cNvSpPr>
          <p:nvPr>
            <p:ph idx="1"/>
          </p:nvPr>
        </p:nvSpPr>
        <p:spPr>
          <a:xfrm>
            <a:off x="1320800" y="4572000"/>
            <a:ext cx="10439400" cy="1828800"/>
          </a:xfrm>
        </p:spPr>
        <p:txBody>
          <a:bodyPr/>
          <a:lstStyle/>
          <a:p>
            <a:r>
              <a:rPr lang="en-US" sz="4000" smtClean="0"/>
              <a:t>Please contact:</a:t>
            </a:r>
          </a:p>
          <a:p>
            <a:r>
              <a:rPr lang="en-US" sz="4000" smtClean="0"/>
              <a:t>Melissa Sanchez</a:t>
            </a:r>
          </a:p>
          <a:p>
            <a:r>
              <a:rPr lang="en-US" sz="4000" smtClean="0"/>
              <a:t>msanchez@isbe.net</a:t>
            </a:r>
          </a:p>
        </p:txBody>
      </p:sp>
      <p:pic>
        <p:nvPicPr>
          <p:cNvPr id="12292" name="Pictur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236200" y="52388"/>
            <a:ext cx="2667000" cy="1319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094"/>
          <p:cNvSpPr txBox="1">
            <a:spLocks noChangeArrowheads="1"/>
          </p:cNvSpPr>
          <p:nvPr/>
        </p:nvSpPr>
        <p:spPr bwMode="auto">
          <a:xfrm>
            <a:off x="649288" y="487363"/>
            <a:ext cx="11703050" cy="146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ctr" anchorCtr="1"/>
          <a:lstStyle>
            <a:lvl1pPr eaLnBrk="0">
              <a:defRPr sz="3600">
                <a:solidFill>
                  <a:srgbClr val="000000"/>
                </a:solidFill>
                <a:latin typeface="Helvetica Light" charset="0"/>
                <a:ea typeface="Helvetica Light" charset="0"/>
                <a:cs typeface="Helvetica Light" charset="0"/>
                <a:sym typeface="Helvetica Light" charset="0"/>
              </a:defRPr>
            </a:lvl1pPr>
            <a:lvl2pPr marL="742950" indent="-285750" eaLnBrk="0">
              <a:defRPr sz="3600">
                <a:solidFill>
                  <a:srgbClr val="000000"/>
                </a:solidFill>
                <a:latin typeface="Helvetica Light" charset="0"/>
                <a:ea typeface="Helvetica Light" charset="0"/>
                <a:cs typeface="Helvetica Light" charset="0"/>
                <a:sym typeface="Helvetica Light" charset="0"/>
              </a:defRPr>
            </a:lvl2pPr>
            <a:lvl3pPr marL="1143000" indent="-228600" eaLnBrk="0">
              <a:defRPr sz="3600">
                <a:solidFill>
                  <a:srgbClr val="000000"/>
                </a:solidFill>
                <a:latin typeface="Helvetica Light" charset="0"/>
                <a:ea typeface="Helvetica Light" charset="0"/>
                <a:cs typeface="Helvetica Light" charset="0"/>
                <a:sym typeface="Helvetica Light" charset="0"/>
              </a:defRPr>
            </a:lvl3pPr>
            <a:lvl4pPr marL="1600200" indent="-228600" eaLnBrk="0">
              <a:defRPr sz="3600">
                <a:solidFill>
                  <a:srgbClr val="000000"/>
                </a:solidFill>
                <a:latin typeface="Helvetica Light" charset="0"/>
                <a:ea typeface="Helvetica Light" charset="0"/>
                <a:cs typeface="Helvetica Light" charset="0"/>
                <a:sym typeface="Helvetica Light" charset="0"/>
              </a:defRPr>
            </a:lvl4pPr>
            <a:lvl5pPr marL="2057400" indent="-228600" eaLnBrk="0">
              <a:defRPr sz="3600">
                <a:solidFill>
                  <a:srgbClr val="000000"/>
                </a:solidFill>
                <a:latin typeface="Helvetica Light" charset="0"/>
                <a:ea typeface="Helvetica Light" charset="0"/>
                <a:cs typeface="Helvetica Light" charset="0"/>
                <a:sym typeface="Helvetica Light" charset="0"/>
              </a:defRPr>
            </a:lvl5pPr>
            <a:lvl6pPr marL="25146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6pPr>
            <a:lvl7pPr marL="29718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7pPr>
            <a:lvl8pPr marL="34290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8pPr>
            <a:lvl9pPr marL="38862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9pPr>
          </a:lstStyle>
          <a:p>
            <a:pPr eaLnBrk="1"/>
            <a:r>
              <a:rPr lang="en-GB" sz="4400"/>
              <a:t>Identifying and Differentiating ELLs</a:t>
            </a:r>
          </a:p>
        </p:txBody>
      </p:sp>
      <p:sp>
        <p:nvSpPr>
          <p:cNvPr id="3075" name="Rectangle 3095"/>
          <p:cNvSpPr txBox="1">
            <a:spLocks noChangeArrowheads="1"/>
          </p:cNvSpPr>
          <p:nvPr/>
        </p:nvSpPr>
        <p:spPr bwMode="auto">
          <a:xfrm>
            <a:off x="546100" y="1868488"/>
            <a:ext cx="11945938" cy="711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lstStyle>
            <a:lvl1pPr marL="342900" indent="-342900" eaLnBrk="0">
              <a:defRPr sz="3600">
                <a:solidFill>
                  <a:srgbClr val="000000"/>
                </a:solidFill>
                <a:latin typeface="Helvetica Light" charset="0"/>
                <a:ea typeface="Helvetica Light" charset="0"/>
                <a:cs typeface="Helvetica Light" charset="0"/>
                <a:sym typeface="Helvetica Light" charset="0"/>
              </a:defRPr>
            </a:lvl1pPr>
            <a:lvl2pPr marL="741363" indent="-398463" eaLnBrk="0">
              <a:defRPr sz="3600">
                <a:solidFill>
                  <a:srgbClr val="000000"/>
                </a:solidFill>
                <a:latin typeface="Helvetica Light" charset="0"/>
                <a:ea typeface="Helvetica Light" charset="0"/>
                <a:cs typeface="Helvetica Light" charset="0"/>
                <a:sym typeface="Helvetica Light" charset="0"/>
              </a:defRPr>
            </a:lvl2pPr>
            <a:lvl3pPr marL="1141413" indent="-455613" eaLnBrk="0">
              <a:defRPr sz="3600">
                <a:solidFill>
                  <a:srgbClr val="000000"/>
                </a:solidFill>
                <a:latin typeface="Helvetica Light" charset="0"/>
                <a:ea typeface="Helvetica Light" charset="0"/>
                <a:cs typeface="Helvetica Light" charset="0"/>
                <a:sym typeface="Helvetica Light" charset="0"/>
              </a:defRPr>
            </a:lvl3pPr>
            <a:lvl4pPr marL="1600200" indent="-228600" eaLnBrk="0">
              <a:defRPr sz="3600">
                <a:solidFill>
                  <a:srgbClr val="000000"/>
                </a:solidFill>
                <a:latin typeface="Helvetica Light" charset="0"/>
                <a:ea typeface="Helvetica Light" charset="0"/>
                <a:cs typeface="Helvetica Light" charset="0"/>
                <a:sym typeface="Helvetica Light" charset="0"/>
              </a:defRPr>
            </a:lvl4pPr>
            <a:lvl5pPr marL="2057400" indent="-228600" eaLnBrk="0">
              <a:defRPr sz="3600">
                <a:solidFill>
                  <a:srgbClr val="000000"/>
                </a:solidFill>
                <a:latin typeface="Helvetica Light" charset="0"/>
                <a:ea typeface="Helvetica Light" charset="0"/>
                <a:cs typeface="Helvetica Light" charset="0"/>
                <a:sym typeface="Helvetica Light" charset="0"/>
              </a:defRPr>
            </a:lvl5pPr>
            <a:lvl6pPr marL="25146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6pPr>
            <a:lvl7pPr marL="29718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7pPr>
            <a:lvl8pPr marL="34290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8pPr>
            <a:lvl9pPr marL="38862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9pPr>
          </a:lstStyle>
          <a:p>
            <a:pPr lvl="1" algn="l" eaLnBrk="1">
              <a:buFontTx/>
              <a:buChar char="•"/>
            </a:pPr>
            <a:r>
              <a:rPr lang="en-GB" sz="3000"/>
              <a:t>Comprehensive Bilingual Education Law provides for native language instruction or support for all children determined eligible for services due to "limited English proficiency".</a:t>
            </a:r>
          </a:p>
          <a:p>
            <a:pPr lvl="1" algn="l" eaLnBrk="1">
              <a:buFontTx/>
              <a:buChar char="•"/>
            </a:pPr>
            <a:r>
              <a:rPr lang="en-GB" sz="3000"/>
              <a:t>"Limited English proficiency" is determined by a uniform screener administered to all children newly enrolled who responded "yes" on the home language survey.</a:t>
            </a:r>
          </a:p>
          <a:p>
            <a:pPr lvl="1" algn="l" eaLnBrk="1">
              <a:buFontTx/>
              <a:buChar char="•"/>
            </a:pPr>
            <a:r>
              <a:rPr lang="en-GB" sz="3000"/>
              <a:t>Bilingual services vary depending on the enrollment but include: </a:t>
            </a:r>
          </a:p>
          <a:p>
            <a:pPr lvl="2" algn="l" eaLnBrk="1">
              <a:buFontTx/>
              <a:buChar char="•"/>
            </a:pPr>
            <a:r>
              <a:rPr lang="en-GB" sz="3000"/>
              <a:t>either native language instruction or support</a:t>
            </a:r>
          </a:p>
          <a:p>
            <a:pPr lvl="2" algn="l" eaLnBrk="1">
              <a:buFontTx/>
              <a:buChar char="•"/>
            </a:pPr>
            <a:r>
              <a:rPr lang="en-GB" sz="3000"/>
              <a:t>English as a Second Language</a:t>
            </a:r>
          </a:p>
          <a:p>
            <a:pPr lvl="2" algn="l" eaLnBrk="1">
              <a:buFontTx/>
              <a:buChar char="•"/>
            </a:pPr>
            <a:r>
              <a:rPr lang="en-GB" sz="3000"/>
              <a:t>A certified teacher with an endorsement or approval consisting of a 6-course sequence on second language acquisition</a:t>
            </a:r>
          </a:p>
          <a:p>
            <a:pPr lvl="2" algn="l" eaLnBrk="1">
              <a:buFontTx/>
              <a:buChar char="•"/>
            </a:pPr>
            <a:r>
              <a:rPr lang="en-GB" sz="3000"/>
              <a:t>an appropriate curriculum</a:t>
            </a:r>
          </a:p>
          <a:p>
            <a:pPr lvl="2" algn="l" eaLnBrk="1">
              <a:buFontTx/>
              <a:buChar char="•"/>
            </a:pPr>
            <a:r>
              <a:rPr lang="en-GB" sz="3000"/>
              <a:t>annual English proficiency assessment</a:t>
            </a:r>
          </a:p>
          <a:p>
            <a:pPr lvl="2" algn="l" eaLnBrk="1">
              <a:buFontTx/>
              <a:buChar char="•"/>
            </a:pPr>
            <a:r>
              <a:rPr lang="en-GB" sz="3000"/>
              <a:t>Annual professional development on ELLs for teachers</a:t>
            </a:r>
          </a:p>
          <a:p>
            <a:pPr lvl="1" algn="l" eaLnBrk="1">
              <a:buFontTx/>
              <a:buChar char="•"/>
            </a:pPr>
            <a:r>
              <a:rPr lang="en-GB" sz="3000"/>
              <a:t>IL recently explicitly added pre-k to the bilingual education law</a:t>
            </a:r>
          </a:p>
        </p:txBody>
      </p:sp>
      <p:pic>
        <p:nvPicPr>
          <p:cNvPr id="3076" name="Pictur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668000" y="52388"/>
            <a:ext cx="2235200" cy="101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092200" y="762000"/>
            <a:ext cx="10464800" cy="1422400"/>
          </a:xfrm>
        </p:spPr>
        <p:txBody>
          <a:bodyPr/>
          <a:lstStyle/>
          <a:p>
            <a:r>
              <a:rPr lang="en-US" sz="4000" smtClean="0"/>
              <a:t>Number and Percentage of ELL Students by Grade Level and Race/Ethnicity: SY2011</a:t>
            </a:r>
          </a:p>
        </p:txBody>
      </p:sp>
      <p:sp>
        <p:nvSpPr>
          <p:cNvPr id="4099" name="Content Placeholder 2"/>
          <p:cNvSpPr>
            <a:spLocks noGrp="1"/>
          </p:cNvSpPr>
          <p:nvPr>
            <p:ph idx="1"/>
          </p:nvPr>
        </p:nvSpPr>
        <p:spPr>
          <a:xfrm>
            <a:off x="1320800" y="7772400"/>
            <a:ext cx="10464800" cy="1130300"/>
          </a:xfrm>
        </p:spPr>
        <p:txBody>
          <a:bodyPr/>
          <a:lstStyle/>
          <a:p>
            <a:r>
              <a:rPr lang="en-US" sz="1600" smtClean="0"/>
              <a:t>Most ELL students enrolled in Illinois public schools in SY 2011 were Hispanic/Latino (79.8 percent).  Other ELL students include 8.4 percent Asian, 9 percent white non-Hispanic, and 1.6 percent black non-Hispanic.  In terms of grade level, close to 56 percent of ELL students in Illinois were in grades K through 3, 25.6 percent were in grades 4 through 8, and 9.8 percent were in high school</a:t>
            </a:r>
          </a:p>
        </p:txBody>
      </p:sp>
      <p:pic>
        <p:nvPicPr>
          <p:cNvPr id="4100" name="Pictur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668000" y="52388"/>
            <a:ext cx="2235200" cy="101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pic>
      <p:pic>
        <p:nvPicPr>
          <p:cNvPr id="4101"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6400" y="2438400"/>
            <a:ext cx="122682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2"/>
          <p:cNvSpPr>
            <a:spLocks noGrp="1"/>
          </p:cNvSpPr>
          <p:nvPr>
            <p:ph type="title"/>
          </p:nvPr>
        </p:nvSpPr>
        <p:spPr>
          <a:xfrm>
            <a:off x="787400" y="838200"/>
            <a:ext cx="11125200" cy="1422400"/>
          </a:xfrm>
        </p:spPr>
        <p:txBody>
          <a:bodyPr/>
          <a:lstStyle/>
          <a:p>
            <a:r>
              <a:rPr lang="en-US" sz="4400" smtClean="0"/>
              <a:t>Number of ELL Students, by Language and Illinois Location: SY11</a:t>
            </a:r>
          </a:p>
        </p:txBody>
      </p:sp>
      <p:pic>
        <p:nvPicPr>
          <p:cNvPr id="5123" name="Pictur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668000" y="52388"/>
            <a:ext cx="2235200" cy="101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pic>
      <p:sp>
        <p:nvSpPr>
          <p:cNvPr id="5124" name="Content Placeholder 7"/>
          <p:cNvSpPr>
            <a:spLocks noGrp="1"/>
          </p:cNvSpPr>
          <p:nvPr>
            <p:ph idx="1"/>
          </p:nvPr>
        </p:nvSpPr>
        <p:spPr>
          <a:xfrm>
            <a:off x="1244600" y="6705600"/>
            <a:ext cx="10515600" cy="1600200"/>
          </a:xfrm>
        </p:spPr>
        <p:txBody>
          <a:bodyPr/>
          <a:lstStyle/>
          <a:p>
            <a:r>
              <a:rPr lang="en-US" sz="2400" smtClean="0"/>
              <a:t>The top five languages spoken by ELL students were Spanish, Polish, Arabic, Urdu and Gujarati.  Spanish is the predominant language spoken by ELL students in all geographic locations.  Chicago suburban districts enrolled the highest number of non-English speaking students (55.0 percent).</a:t>
            </a:r>
          </a:p>
        </p:txBody>
      </p:sp>
      <p:pic>
        <p:nvPicPr>
          <p:cNvPr id="5125" name="Picture 8"/>
          <p:cNvPicPr>
            <a:picLocks noChangeAspect="1" noChangeArrowheads="1"/>
          </p:cNvPicPr>
          <p:nvPr/>
        </p:nvPicPr>
        <p:blipFill>
          <a:blip r:embed="rId3">
            <a:extLst>
              <a:ext uri="{28A0092B-C50C-407E-A947-70E740481C1C}">
                <a14:useLocalDpi xmlns:a14="http://schemas.microsoft.com/office/drawing/2010/main" val="0"/>
              </a:ext>
            </a:extLst>
          </a:blip>
          <a:srcRect r="-169" b="81975"/>
          <a:stretch>
            <a:fillRect/>
          </a:stretch>
        </p:blipFill>
        <p:spPr bwMode="auto">
          <a:xfrm>
            <a:off x="711200" y="2754313"/>
            <a:ext cx="11430000" cy="326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081"/>
          <p:cNvSpPr txBox="1">
            <a:spLocks noChangeArrowheads="1"/>
          </p:cNvSpPr>
          <p:nvPr/>
        </p:nvSpPr>
        <p:spPr bwMode="auto">
          <a:xfrm>
            <a:off x="649288" y="487363"/>
            <a:ext cx="11703050" cy="146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ctr" anchorCtr="1"/>
          <a:lstStyle>
            <a:lvl1pPr eaLnBrk="0">
              <a:defRPr sz="3600">
                <a:solidFill>
                  <a:srgbClr val="000000"/>
                </a:solidFill>
                <a:latin typeface="Helvetica Light" charset="0"/>
                <a:ea typeface="Helvetica Light" charset="0"/>
                <a:cs typeface="Helvetica Light" charset="0"/>
                <a:sym typeface="Helvetica Light" charset="0"/>
              </a:defRPr>
            </a:lvl1pPr>
            <a:lvl2pPr marL="742950" indent="-285750" eaLnBrk="0">
              <a:defRPr sz="3600">
                <a:solidFill>
                  <a:srgbClr val="000000"/>
                </a:solidFill>
                <a:latin typeface="Helvetica Light" charset="0"/>
                <a:ea typeface="Helvetica Light" charset="0"/>
                <a:cs typeface="Helvetica Light" charset="0"/>
                <a:sym typeface="Helvetica Light" charset="0"/>
              </a:defRPr>
            </a:lvl2pPr>
            <a:lvl3pPr marL="1143000" indent="-228600" eaLnBrk="0">
              <a:defRPr sz="3600">
                <a:solidFill>
                  <a:srgbClr val="000000"/>
                </a:solidFill>
                <a:latin typeface="Helvetica Light" charset="0"/>
                <a:ea typeface="Helvetica Light" charset="0"/>
                <a:cs typeface="Helvetica Light" charset="0"/>
                <a:sym typeface="Helvetica Light" charset="0"/>
              </a:defRPr>
            </a:lvl3pPr>
            <a:lvl4pPr marL="1600200" indent="-228600" eaLnBrk="0">
              <a:defRPr sz="3600">
                <a:solidFill>
                  <a:srgbClr val="000000"/>
                </a:solidFill>
                <a:latin typeface="Helvetica Light" charset="0"/>
                <a:ea typeface="Helvetica Light" charset="0"/>
                <a:cs typeface="Helvetica Light" charset="0"/>
                <a:sym typeface="Helvetica Light" charset="0"/>
              </a:defRPr>
            </a:lvl4pPr>
            <a:lvl5pPr marL="2057400" indent="-228600" eaLnBrk="0">
              <a:defRPr sz="3600">
                <a:solidFill>
                  <a:srgbClr val="000000"/>
                </a:solidFill>
                <a:latin typeface="Helvetica Light" charset="0"/>
                <a:ea typeface="Helvetica Light" charset="0"/>
                <a:cs typeface="Helvetica Light" charset="0"/>
                <a:sym typeface="Helvetica Light" charset="0"/>
              </a:defRPr>
            </a:lvl5pPr>
            <a:lvl6pPr marL="25146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6pPr>
            <a:lvl7pPr marL="29718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7pPr>
            <a:lvl8pPr marL="34290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8pPr>
            <a:lvl9pPr marL="38862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9pPr>
          </a:lstStyle>
          <a:p>
            <a:pPr eaLnBrk="1"/>
            <a:r>
              <a:rPr lang="en-GB" sz="4400"/>
              <a:t>Supporting Language and Content Learning</a:t>
            </a:r>
          </a:p>
        </p:txBody>
      </p:sp>
      <p:sp>
        <p:nvSpPr>
          <p:cNvPr id="6147" name="Rectangle 3082"/>
          <p:cNvSpPr txBox="1">
            <a:spLocks noChangeArrowheads="1"/>
          </p:cNvSpPr>
          <p:nvPr/>
        </p:nvSpPr>
        <p:spPr bwMode="auto">
          <a:xfrm>
            <a:off x="611188" y="1908175"/>
            <a:ext cx="11703050" cy="711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lstStyle>
            <a:lvl1pPr eaLnBrk="0">
              <a:defRPr sz="3600">
                <a:solidFill>
                  <a:srgbClr val="000000"/>
                </a:solidFill>
                <a:latin typeface="Helvetica Light" charset="0"/>
                <a:ea typeface="Helvetica Light" charset="0"/>
                <a:cs typeface="Helvetica Light" charset="0"/>
                <a:sym typeface="Helvetica Light" charset="0"/>
              </a:defRPr>
            </a:lvl1pPr>
            <a:lvl2pPr marL="741363" indent="-398463" eaLnBrk="0">
              <a:defRPr sz="3600">
                <a:solidFill>
                  <a:srgbClr val="000000"/>
                </a:solidFill>
                <a:latin typeface="Helvetica Light" charset="0"/>
                <a:ea typeface="Helvetica Light" charset="0"/>
                <a:cs typeface="Helvetica Light" charset="0"/>
                <a:sym typeface="Helvetica Light" charset="0"/>
              </a:defRPr>
            </a:lvl2pPr>
            <a:lvl3pPr marL="1143000" indent="-228600" eaLnBrk="0">
              <a:defRPr sz="3600">
                <a:solidFill>
                  <a:srgbClr val="000000"/>
                </a:solidFill>
                <a:latin typeface="Helvetica Light" charset="0"/>
                <a:ea typeface="Helvetica Light" charset="0"/>
                <a:cs typeface="Helvetica Light" charset="0"/>
                <a:sym typeface="Helvetica Light" charset="0"/>
              </a:defRPr>
            </a:lvl3pPr>
            <a:lvl4pPr marL="1600200" indent="-228600" eaLnBrk="0">
              <a:defRPr sz="3600">
                <a:solidFill>
                  <a:srgbClr val="000000"/>
                </a:solidFill>
                <a:latin typeface="Helvetica Light" charset="0"/>
                <a:ea typeface="Helvetica Light" charset="0"/>
                <a:cs typeface="Helvetica Light" charset="0"/>
                <a:sym typeface="Helvetica Light" charset="0"/>
              </a:defRPr>
            </a:lvl4pPr>
            <a:lvl5pPr marL="2057400" indent="-228600" eaLnBrk="0">
              <a:defRPr sz="3600">
                <a:solidFill>
                  <a:srgbClr val="000000"/>
                </a:solidFill>
                <a:latin typeface="Helvetica Light" charset="0"/>
                <a:ea typeface="Helvetica Light" charset="0"/>
                <a:cs typeface="Helvetica Light" charset="0"/>
                <a:sym typeface="Helvetica Light" charset="0"/>
              </a:defRPr>
            </a:lvl5pPr>
            <a:lvl6pPr marL="25146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6pPr>
            <a:lvl7pPr marL="29718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7pPr>
            <a:lvl8pPr marL="34290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8pPr>
            <a:lvl9pPr marL="38862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9pPr>
          </a:lstStyle>
          <a:p>
            <a:pPr algn="l" eaLnBrk="1"/>
            <a:r>
              <a:rPr lang="en-GB" sz="3000"/>
              <a:t>In addition to the various supports provided through the bilingual education law, Illinois has also:</a:t>
            </a:r>
          </a:p>
          <a:p>
            <a:pPr lvl="1" algn="l" eaLnBrk="1">
              <a:buFontTx/>
              <a:buChar char="•"/>
            </a:pPr>
            <a:r>
              <a:rPr lang="en-GB" sz="3000"/>
              <a:t>Funded a statewide contract for professional development and technical assistance to school districts</a:t>
            </a:r>
          </a:p>
          <a:p>
            <a:pPr lvl="1" algn="l" eaLnBrk="1">
              <a:buFontTx/>
              <a:buChar char="•"/>
            </a:pPr>
            <a:r>
              <a:rPr lang="en-GB" sz="3000"/>
              <a:t>Intentionally integrated Title I and Title III improvement plans</a:t>
            </a:r>
          </a:p>
          <a:p>
            <a:pPr lvl="1" algn="l" eaLnBrk="1">
              <a:buFontTx/>
              <a:buChar char="•"/>
            </a:pPr>
            <a:r>
              <a:rPr lang="en-GB" sz="3000"/>
              <a:t>Developed plans for a Center for School Improvement that includes ELL content expertise, training for coaches, and a link to expert ELL-focused technical assistance.</a:t>
            </a:r>
          </a:p>
          <a:p>
            <a:pPr lvl="1" algn="l" eaLnBrk="1">
              <a:buFontTx/>
              <a:buChar char="•"/>
            </a:pPr>
            <a:r>
              <a:rPr lang="en-GB" sz="3000"/>
              <a:t>Targeted state PD resources to building the knowledge of school staff outside of the "ELL program silo" - including a 101 webinar series</a:t>
            </a:r>
          </a:p>
          <a:p>
            <a:pPr lvl="1" algn="l" eaLnBrk="1">
              <a:buFontTx/>
              <a:buChar char="•"/>
            </a:pPr>
            <a:r>
              <a:rPr lang="en-GB" sz="3000"/>
              <a:t>Prioritized developing supports for integration of the Common Core State Standards with English language development standards and Spanish language arts standards.</a:t>
            </a:r>
          </a:p>
          <a:p>
            <a:pPr lvl="1" algn="l" eaLnBrk="1">
              <a:buFontTx/>
              <a:buChar char="•"/>
            </a:pPr>
            <a:r>
              <a:rPr lang="en-GB" sz="3000"/>
              <a:t>Starting supports early with early childhood focus</a:t>
            </a:r>
          </a:p>
        </p:txBody>
      </p:sp>
      <p:pic>
        <p:nvPicPr>
          <p:cNvPr id="6148" name="Pictur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744200" y="0"/>
            <a:ext cx="2235200" cy="101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084"/>
          <p:cNvSpPr txBox="1">
            <a:spLocks noChangeArrowheads="1"/>
          </p:cNvSpPr>
          <p:nvPr/>
        </p:nvSpPr>
        <p:spPr bwMode="auto">
          <a:xfrm>
            <a:off x="622300" y="452438"/>
            <a:ext cx="11703050" cy="146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ctr" anchorCtr="1"/>
          <a:lstStyle>
            <a:lvl1pPr eaLnBrk="0">
              <a:defRPr sz="3600">
                <a:solidFill>
                  <a:srgbClr val="000000"/>
                </a:solidFill>
                <a:latin typeface="Helvetica Light" charset="0"/>
                <a:ea typeface="Helvetica Light" charset="0"/>
                <a:cs typeface="Helvetica Light" charset="0"/>
                <a:sym typeface="Helvetica Light" charset="0"/>
              </a:defRPr>
            </a:lvl1pPr>
            <a:lvl2pPr marL="742950" indent="-285750" eaLnBrk="0">
              <a:defRPr sz="3600">
                <a:solidFill>
                  <a:srgbClr val="000000"/>
                </a:solidFill>
                <a:latin typeface="Helvetica Light" charset="0"/>
                <a:ea typeface="Helvetica Light" charset="0"/>
                <a:cs typeface="Helvetica Light" charset="0"/>
                <a:sym typeface="Helvetica Light" charset="0"/>
              </a:defRPr>
            </a:lvl2pPr>
            <a:lvl3pPr marL="1143000" indent="-228600" eaLnBrk="0">
              <a:defRPr sz="3600">
                <a:solidFill>
                  <a:srgbClr val="000000"/>
                </a:solidFill>
                <a:latin typeface="Helvetica Light" charset="0"/>
                <a:ea typeface="Helvetica Light" charset="0"/>
                <a:cs typeface="Helvetica Light" charset="0"/>
                <a:sym typeface="Helvetica Light" charset="0"/>
              </a:defRPr>
            </a:lvl3pPr>
            <a:lvl4pPr marL="1600200" indent="-228600" eaLnBrk="0">
              <a:defRPr sz="3600">
                <a:solidFill>
                  <a:srgbClr val="000000"/>
                </a:solidFill>
                <a:latin typeface="Helvetica Light" charset="0"/>
                <a:ea typeface="Helvetica Light" charset="0"/>
                <a:cs typeface="Helvetica Light" charset="0"/>
                <a:sym typeface="Helvetica Light" charset="0"/>
              </a:defRPr>
            </a:lvl4pPr>
            <a:lvl5pPr marL="2057400" indent="-228600" eaLnBrk="0">
              <a:defRPr sz="3600">
                <a:solidFill>
                  <a:srgbClr val="000000"/>
                </a:solidFill>
                <a:latin typeface="Helvetica Light" charset="0"/>
                <a:ea typeface="Helvetica Light" charset="0"/>
                <a:cs typeface="Helvetica Light" charset="0"/>
                <a:sym typeface="Helvetica Light" charset="0"/>
              </a:defRPr>
            </a:lvl5pPr>
            <a:lvl6pPr marL="25146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6pPr>
            <a:lvl7pPr marL="29718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7pPr>
            <a:lvl8pPr marL="34290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8pPr>
            <a:lvl9pPr marL="38862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9pPr>
          </a:lstStyle>
          <a:p>
            <a:pPr eaLnBrk="1"/>
            <a:r>
              <a:rPr lang="en-GB" sz="4400"/>
              <a:t>Measuring Student Progress</a:t>
            </a:r>
          </a:p>
        </p:txBody>
      </p:sp>
      <p:sp>
        <p:nvSpPr>
          <p:cNvPr id="7171" name="Rectangle 3085"/>
          <p:cNvSpPr txBox="1">
            <a:spLocks noChangeArrowheads="1"/>
          </p:cNvSpPr>
          <p:nvPr/>
        </p:nvSpPr>
        <p:spPr bwMode="auto">
          <a:xfrm>
            <a:off x="528638" y="2000250"/>
            <a:ext cx="11401425" cy="711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lstStyle>
            <a:lvl1pPr marL="342900" indent="-342900" eaLnBrk="0">
              <a:defRPr sz="3600">
                <a:solidFill>
                  <a:srgbClr val="000000"/>
                </a:solidFill>
                <a:latin typeface="Helvetica Light" charset="0"/>
                <a:ea typeface="Helvetica Light" charset="0"/>
                <a:cs typeface="Helvetica Light" charset="0"/>
                <a:sym typeface="Helvetica Light" charset="0"/>
              </a:defRPr>
            </a:lvl1pPr>
            <a:lvl2pPr marL="741363" indent="-398463" eaLnBrk="0">
              <a:defRPr sz="3600">
                <a:solidFill>
                  <a:srgbClr val="000000"/>
                </a:solidFill>
                <a:latin typeface="Helvetica Light" charset="0"/>
                <a:ea typeface="Helvetica Light" charset="0"/>
                <a:cs typeface="Helvetica Light" charset="0"/>
                <a:sym typeface="Helvetica Light" charset="0"/>
              </a:defRPr>
            </a:lvl2pPr>
            <a:lvl3pPr marL="1141413" indent="-455613" eaLnBrk="0">
              <a:defRPr sz="3600">
                <a:solidFill>
                  <a:srgbClr val="000000"/>
                </a:solidFill>
                <a:latin typeface="Helvetica Light" charset="0"/>
                <a:ea typeface="Helvetica Light" charset="0"/>
                <a:cs typeface="Helvetica Light" charset="0"/>
                <a:sym typeface="Helvetica Light" charset="0"/>
              </a:defRPr>
            </a:lvl3pPr>
            <a:lvl4pPr marL="1600200" indent="-228600" eaLnBrk="0">
              <a:defRPr sz="3600">
                <a:solidFill>
                  <a:srgbClr val="000000"/>
                </a:solidFill>
                <a:latin typeface="Helvetica Light" charset="0"/>
                <a:ea typeface="Helvetica Light" charset="0"/>
                <a:cs typeface="Helvetica Light" charset="0"/>
                <a:sym typeface="Helvetica Light" charset="0"/>
              </a:defRPr>
            </a:lvl4pPr>
            <a:lvl5pPr marL="2057400" indent="-228600" eaLnBrk="0">
              <a:defRPr sz="3600">
                <a:solidFill>
                  <a:srgbClr val="000000"/>
                </a:solidFill>
                <a:latin typeface="Helvetica Light" charset="0"/>
                <a:ea typeface="Helvetica Light" charset="0"/>
                <a:cs typeface="Helvetica Light" charset="0"/>
                <a:sym typeface="Helvetica Light" charset="0"/>
              </a:defRPr>
            </a:lvl5pPr>
            <a:lvl6pPr marL="25146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6pPr>
            <a:lvl7pPr marL="29718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7pPr>
            <a:lvl8pPr marL="34290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8pPr>
            <a:lvl9pPr marL="38862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9pPr>
          </a:lstStyle>
          <a:p>
            <a:pPr lvl="1" algn="l" eaLnBrk="1">
              <a:spcAft>
                <a:spcPct val="198000"/>
              </a:spcAft>
              <a:buFontTx/>
              <a:buChar char="•"/>
            </a:pPr>
            <a:r>
              <a:rPr lang="en-GB" sz="3100"/>
              <a:t>Collect and report desegregated achievement test scores and ACCESS English language proficiency scores for all ELLs</a:t>
            </a:r>
          </a:p>
          <a:p>
            <a:pPr lvl="1" algn="l" eaLnBrk="1">
              <a:buFontTx/>
              <a:buChar char="•"/>
            </a:pPr>
            <a:r>
              <a:rPr lang="en-GB" sz="3100"/>
              <a:t>Analyze and report the academic achievement of "transitioned ELLs" statewide</a:t>
            </a:r>
          </a:p>
          <a:p>
            <a:pPr lvl="1" algn="l" eaLnBrk="1">
              <a:buFontTx/>
              <a:buChar char="•"/>
            </a:pPr>
            <a:r>
              <a:rPr lang="en-GB" sz="3100"/>
              <a:t>Developing new tools to better capture the language development of ELLs</a:t>
            </a:r>
          </a:p>
          <a:p>
            <a:pPr lvl="2" algn="l" eaLnBrk="1">
              <a:buFontTx/>
              <a:buChar char="•"/>
            </a:pPr>
            <a:r>
              <a:rPr lang="en-GB" sz="3100"/>
              <a:t>Kindergarten Individual Development Survey</a:t>
            </a:r>
          </a:p>
          <a:p>
            <a:pPr lvl="2" algn="l" eaLnBrk="1">
              <a:buFontTx/>
              <a:buChar char="•"/>
            </a:pPr>
            <a:r>
              <a:rPr lang="en-GB" sz="3100"/>
              <a:t>Prueba Óptima del Desarrollo en Español (PODÉR)</a:t>
            </a:r>
          </a:p>
        </p:txBody>
      </p:sp>
      <p:pic>
        <p:nvPicPr>
          <p:cNvPr id="7172" name="Pictur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48888" y="0"/>
            <a:ext cx="2855912"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464800" y="0"/>
            <a:ext cx="251936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pic>
      <p:sp>
        <p:nvSpPr>
          <p:cNvPr id="8195" name="Rectangle 3087"/>
          <p:cNvSpPr txBox="1">
            <a:spLocks noChangeArrowheads="1"/>
          </p:cNvSpPr>
          <p:nvPr/>
        </p:nvSpPr>
        <p:spPr bwMode="auto">
          <a:xfrm>
            <a:off x="649288" y="487363"/>
            <a:ext cx="11703050" cy="146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ctr" anchorCtr="1"/>
          <a:lstStyle>
            <a:lvl1pPr eaLnBrk="0">
              <a:defRPr sz="3600">
                <a:solidFill>
                  <a:srgbClr val="000000"/>
                </a:solidFill>
                <a:latin typeface="Helvetica Light" charset="0"/>
                <a:ea typeface="Helvetica Light" charset="0"/>
                <a:cs typeface="Helvetica Light" charset="0"/>
                <a:sym typeface="Helvetica Light" charset="0"/>
              </a:defRPr>
            </a:lvl1pPr>
            <a:lvl2pPr marL="742950" indent="-285750" eaLnBrk="0">
              <a:defRPr sz="3600">
                <a:solidFill>
                  <a:srgbClr val="000000"/>
                </a:solidFill>
                <a:latin typeface="Helvetica Light" charset="0"/>
                <a:ea typeface="Helvetica Light" charset="0"/>
                <a:cs typeface="Helvetica Light" charset="0"/>
                <a:sym typeface="Helvetica Light" charset="0"/>
              </a:defRPr>
            </a:lvl2pPr>
            <a:lvl3pPr marL="1143000" indent="-228600" eaLnBrk="0">
              <a:defRPr sz="3600">
                <a:solidFill>
                  <a:srgbClr val="000000"/>
                </a:solidFill>
                <a:latin typeface="Helvetica Light" charset="0"/>
                <a:ea typeface="Helvetica Light" charset="0"/>
                <a:cs typeface="Helvetica Light" charset="0"/>
                <a:sym typeface="Helvetica Light" charset="0"/>
              </a:defRPr>
            </a:lvl3pPr>
            <a:lvl4pPr marL="1600200" indent="-228600" eaLnBrk="0">
              <a:defRPr sz="3600">
                <a:solidFill>
                  <a:srgbClr val="000000"/>
                </a:solidFill>
                <a:latin typeface="Helvetica Light" charset="0"/>
                <a:ea typeface="Helvetica Light" charset="0"/>
                <a:cs typeface="Helvetica Light" charset="0"/>
                <a:sym typeface="Helvetica Light" charset="0"/>
              </a:defRPr>
            </a:lvl4pPr>
            <a:lvl5pPr marL="2057400" indent="-228600" eaLnBrk="0">
              <a:defRPr sz="3600">
                <a:solidFill>
                  <a:srgbClr val="000000"/>
                </a:solidFill>
                <a:latin typeface="Helvetica Light" charset="0"/>
                <a:ea typeface="Helvetica Light" charset="0"/>
                <a:cs typeface="Helvetica Light" charset="0"/>
                <a:sym typeface="Helvetica Light" charset="0"/>
              </a:defRPr>
            </a:lvl5pPr>
            <a:lvl6pPr marL="25146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6pPr>
            <a:lvl7pPr marL="29718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7pPr>
            <a:lvl8pPr marL="34290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8pPr>
            <a:lvl9pPr marL="38862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9pPr>
          </a:lstStyle>
          <a:p>
            <a:pPr eaLnBrk="1"/>
            <a:r>
              <a:rPr lang="en-GB" sz="4400"/>
              <a:t>Measuring Program Performance</a:t>
            </a:r>
          </a:p>
        </p:txBody>
      </p:sp>
      <p:sp>
        <p:nvSpPr>
          <p:cNvPr id="8196" name="Rectangle 3088"/>
          <p:cNvSpPr txBox="1">
            <a:spLocks noChangeArrowheads="1"/>
          </p:cNvSpPr>
          <p:nvPr/>
        </p:nvSpPr>
        <p:spPr bwMode="auto">
          <a:xfrm>
            <a:off x="546100" y="1981200"/>
            <a:ext cx="11703050" cy="711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lstStyle>
            <a:lvl1pPr marL="342900" indent="-342900" eaLnBrk="0">
              <a:defRPr sz="3600">
                <a:solidFill>
                  <a:srgbClr val="000000"/>
                </a:solidFill>
                <a:latin typeface="Helvetica Light" charset="0"/>
                <a:ea typeface="Helvetica Light" charset="0"/>
                <a:cs typeface="Helvetica Light" charset="0"/>
                <a:sym typeface="Helvetica Light" charset="0"/>
              </a:defRPr>
            </a:lvl1pPr>
            <a:lvl2pPr marL="741363" indent="-398463" eaLnBrk="0">
              <a:defRPr sz="3600">
                <a:solidFill>
                  <a:srgbClr val="000000"/>
                </a:solidFill>
                <a:latin typeface="Helvetica Light" charset="0"/>
                <a:ea typeface="Helvetica Light" charset="0"/>
                <a:cs typeface="Helvetica Light" charset="0"/>
                <a:sym typeface="Helvetica Light" charset="0"/>
              </a:defRPr>
            </a:lvl2pPr>
            <a:lvl3pPr marL="1141413" indent="-455613" eaLnBrk="0">
              <a:defRPr sz="3600">
                <a:solidFill>
                  <a:srgbClr val="000000"/>
                </a:solidFill>
                <a:latin typeface="Helvetica Light" charset="0"/>
                <a:ea typeface="Helvetica Light" charset="0"/>
                <a:cs typeface="Helvetica Light" charset="0"/>
                <a:sym typeface="Helvetica Light" charset="0"/>
              </a:defRPr>
            </a:lvl3pPr>
            <a:lvl4pPr marL="1600200" indent="-228600" eaLnBrk="0">
              <a:defRPr sz="3600">
                <a:solidFill>
                  <a:srgbClr val="000000"/>
                </a:solidFill>
                <a:latin typeface="Helvetica Light" charset="0"/>
                <a:ea typeface="Helvetica Light" charset="0"/>
                <a:cs typeface="Helvetica Light" charset="0"/>
                <a:sym typeface="Helvetica Light" charset="0"/>
              </a:defRPr>
            </a:lvl4pPr>
            <a:lvl5pPr marL="2057400" indent="-228600" eaLnBrk="0">
              <a:defRPr sz="3600">
                <a:solidFill>
                  <a:srgbClr val="000000"/>
                </a:solidFill>
                <a:latin typeface="Helvetica Light" charset="0"/>
                <a:ea typeface="Helvetica Light" charset="0"/>
                <a:cs typeface="Helvetica Light" charset="0"/>
                <a:sym typeface="Helvetica Light" charset="0"/>
              </a:defRPr>
            </a:lvl5pPr>
            <a:lvl6pPr marL="25146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6pPr>
            <a:lvl7pPr marL="29718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7pPr>
            <a:lvl8pPr marL="34290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8pPr>
            <a:lvl9pPr marL="38862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9pPr>
          </a:lstStyle>
          <a:p>
            <a:pPr lvl="1" algn="l" eaLnBrk="1">
              <a:buFontTx/>
              <a:buChar char="•"/>
            </a:pPr>
            <a:r>
              <a:rPr lang="en-GB" sz="3100"/>
              <a:t>English language proficiency performance and growth, measured by ACCESS, are currently part of Title III accountability</a:t>
            </a:r>
          </a:p>
          <a:p>
            <a:pPr lvl="1" algn="l" eaLnBrk="1">
              <a:buFontTx/>
              <a:buChar char="•"/>
            </a:pPr>
            <a:r>
              <a:rPr lang="en-GB" sz="3100"/>
              <a:t>ELLs are an NCLB subgroup for AYP accountability</a:t>
            </a:r>
          </a:p>
          <a:p>
            <a:pPr lvl="1" algn="l" eaLnBrk="1">
              <a:buFontTx/>
              <a:buChar char="•"/>
            </a:pPr>
            <a:r>
              <a:rPr lang="en-GB" sz="3100"/>
              <a:t>In the ESEA Waiver application, Illinois: </a:t>
            </a:r>
          </a:p>
          <a:p>
            <a:pPr lvl="2" algn="l" eaLnBrk="1">
              <a:buFontTx/>
              <a:buChar char="•"/>
            </a:pPr>
            <a:r>
              <a:rPr lang="en-GB" sz="3100"/>
              <a:t>Proposed a multiple measures index which included English language proficiency growth as part of Title I accountability</a:t>
            </a:r>
          </a:p>
          <a:p>
            <a:pPr lvl="2" algn="l" eaLnBrk="1">
              <a:buFontTx/>
              <a:buChar char="•"/>
            </a:pPr>
            <a:r>
              <a:rPr lang="en-GB" sz="3100"/>
              <a:t>Added "transitioned" or "former" ELLs as a new reporting subgroup for schools and districts</a:t>
            </a:r>
          </a:p>
          <a:p>
            <a:pPr lvl="2" algn="l" eaLnBrk="1">
              <a:buFontTx/>
              <a:buChar char="•"/>
            </a:pPr>
            <a:r>
              <a:rPr lang="en-GB" sz="3100"/>
              <a:t>Included identification of focus schools with significant achievement gaps, including between ELLs and non-ELLs</a:t>
            </a:r>
          </a:p>
          <a:p>
            <a:pPr lvl="2" algn="l" eaLnBrk="1">
              <a:buFontTx/>
              <a:buChar char="•"/>
            </a:pPr>
            <a:r>
              <a:rPr lang="en-GB" sz="3100"/>
              <a:t>Included rewards and recognitions for exceptional ELL achievement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558800" y="1219200"/>
            <a:ext cx="11226800" cy="1422400"/>
          </a:xfrm>
        </p:spPr>
        <p:txBody>
          <a:bodyPr/>
          <a:lstStyle/>
          <a:p>
            <a:r>
              <a:rPr lang="en-US" sz="3200" smtClean="0"/>
              <a:t>Number and Percentage of ELL Students Who Attained Proficiency in the English Language, by Number of Years in the Program: SY2011</a:t>
            </a:r>
          </a:p>
        </p:txBody>
      </p:sp>
      <p:pic>
        <p:nvPicPr>
          <p:cNvPr id="9219" name="Pictur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668000" y="52388"/>
            <a:ext cx="2235200" cy="101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pic>
      <p:pic>
        <p:nvPicPr>
          <p:cNvPr id="9220" name="Content Placeholder 6"/>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a:xfrm>
            <a:off x="330200" y="2743200"/>
            <a:ext cx="12039600" cy="5638800"/>
          </a:xfrm>
          <a:extLst>
            <a:ext uri="{91240B29-F687-4F45-9708-019B960494DF}">
              <a14:hiddenLine xmlns:a14="http://schemas.microsoft.com/office/drawing/2010/main" w="9525">
                <a:solidFill>
                  <a:srgbClr val="000000"/>
                </a:solidFill>
                <a:miter lim="800000"/>
                <a:headEnd/>
                <a:tailEnd/>
              </a14:hiddenLine>
            </a:ext>
          </a:extLst>
        </p:spPr>
      </p:pic>
      <p:sp>
        <p:nvSpPr>
          <p:cNvPr id="9221" name="TextBox 8"/>
          <p:cNvSpPr txBox="1">
            <a:spLocks noChangeArrowheads="1"/>
          </p:cNvSpPr>
          <p:nvPr/>
        </p:nvSpPr>
        <p:spPr bwMode="auto">
          <a:xfrm>
            <a:off x="1244600" y="8686800"/>
            <a:ext cx="70866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a:defRPr sz="3600">
                <a:solidFill>
                  <a:srgbClr val="000000"/>
                </a:solidFill>
                <a:latin typeface="Helvetica Light" charset="0"/>
                <a:ea typeface="Helvetica Light" charset="0"/>
                <a:cs typeface="Helvetica Light" charset="0"/>
                <a:sym typeface="Helvetica Light" charset="0"/>
              </a:defRPr>
            </a:lvl1pPr>
            <a:lvl2pPr marL="742950" indent="-285750" eaLnBrk="0">
              <a:defRPr sz="3600">
                <a:solidFill>
                  <a:srgbClr val="000000"/>
                </a:solidFill>
                <a:latin typeface="Helvetica Light" charset="0"/>
                <a:ea typeface="Helvetica Light" charset="0"/>
                <a:cs typeface="Helvetica Light" charset="0"/>
                <a:sym typeface="Helvetica Light" charset="0"/>
              </a:defRPr>
            </a:lvl2pPr>
            <a:lvl3pPr marL="1143000" indent="-228600" eaLnBrk="0">
              <a:defRPr sz="3600">
                <a:solidFill>
                  <a:srgbClr val="000000"/>
                </a:solidFill>
                <a:latin typeface="Helvetica Light" charset="0"/>
                <a:ea typeface="Helvetica Light" charset="0"/>
                <a:cs typeface="Helvetica Light" charset="0"/>
                <a:sym typeface="Helvetica Light" charset="0"/>
              </a:defRPr>
            </a:lvl3pPr>
            <a:lvl4pPr marL="1600200" indent="-228600" eaLnBrk="0">
              <a:defRPr sz="3600">
                <a:solidFill>
                  <a:srgbClr val="000000"/>
                </a:solidFill>
                <a:latin typeface="Helvetica Light" charset="0"/>
                <a:ea typeface="Helvetica Light" charset="0"/>
                <a:cs typeface="Helvetica Light" charset="0"/>
                <a:sym typeface="Helvetica Light" charset="0"/>
              </a:defRPr>
            </a:lvl4pPr>
            <a:lvl5pPr marL="2057400" indent="-228600" eaLnBrk="0">
              <a:defRPr sz="3600">
                <a:solidFill>
                  <a:srgbClr val="000000"/>
                </a:solidFill>
                <a:latin typeface="Helvetica Light" charset="0"/>
                <a:ea typeface="Helvetica Light" charset="0"/>
                <a:cs typeface="Helvetica Light" charset="0"/>
                <a:sym typeface="Helvetica Light" charset="0"/>
              </a:defRPr>
            </a:lvl5pPr>
            <a:lvl6pPr marL="25146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6pPr>
            <a:lvl7pPr marL="29718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7pPr>
            <a:lvl8pPr marL="34290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8pPr>
            <a:lvl9pPr marL="38862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9pPr>
          </a:lstStyle>
          <a:p>
            <a:pPr eaLnBrk="1"/>
            <a:endParaRPr lang="en-US" sz="1000"/>
          </a:p>
        </p:txBody>
      </p:sp>
      <p:sp>
        <p:nvSpPr>
          <p:cNvPr id="9222" name="TextBox 10"/>
          <p:cNvSpPr txBox="1">
            <a:spLocks noChangeArrowheads="1"/>
          </p:cNvSpPr>
          <p:nvPr/>
        </p:nvSpPr>
        <p:spPr bwMode="auto">
          <a:xfrm>
            <a:off x="482600" y="8610600"/>
            <a:ext cx="118872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a:defRPr sz="3600">
                <a:solidFill>
                  <a:srgbClr val="000000"/>
                </a:solidFill>
                <a:latin typeface="Helvetica Light" charset="0"/>
                <a:ea typeface="Helvetica Light" charset="0"/>
                <a:cs typeface="Helvetica Light" charset="0"/>
                <a:sym typeface="Helvetica Light" charset="0"/>
              </a:defRPr>
            </a:lvl1pPr>
            <a:lvl2pPr marL="742950" indent="-285750" eaLnBrk="0">
              <a:defRPr sz="3600">
                <a:solidFill>
                  <a:srgbClr val="000000"/>
                </a:solidFill>
                <a:latin typeface="Helvetica Light" charset="0"/>
                <a:ea typeface="Helvetica Light" charset="0"/>
                <a:cs typeface="Helvetica Light" charset="0"/>
                <a:sym typeface="Helvetica Light" charset="0"/>
              </a:defRPr>
            </a:lvl2pPr>
            <a:lvl3pPr marL="1143000" indent="-228600" eaLnBrk="0">
              <a:defRPr sz="3600">
                <a:solidFill>
                  <a:srgbClr val="000000"/>
                </a:solidFill>
                <a:latin typeface="Helvetica Light" charset="0"/>
                <a:ea typeface="Helvetica Light" charset="0"/>
                <a:cs typeface="Helvetica Light" charset="0"/>
                <a:sym typeface="Helvetica Light" charset="0"/>
              </a:defRPr>
            </a:lvl3pPr>
            <a:lvl4pPr marL="1600200" indent="-228600" eaLnBrk="0">
              <a:defRPr sz="3600">
                <a:solidFill>
                  <a:srgbClr val="000000"/>
                </a:solidFill>
                <a:latin typeface="Helvetica Light" charset="0"/>
                <a:ea typeface="Helvetica Light" charset="0"/>
                <a:cs typeface="Helvetica Light" charset="0"/>
                <a:sym typeface="Helvetica Light" charset="0"/>
              </a:defRPr>
            </a:lvl4pPr>
            <a:lvl5pPr marL="2057400" indent="-228600" eaLnBrk="0">
              <a:defRPr sz="3600">
                <a:solidFill>
                  <a:srgbClr val="000000"/>
                </a:solidFill>
                <a:latin typeface="Helvetica Light" charset="0"/>
                <a:ea typeface="Helvetica Light" charset="0"/>
                <a:cs typeface="Helvetica Light" charset="0"/>
                <a:sym typeface="Helvetica Light" charset="0"/>
              </a:defRPr>
            </a:lvl5pPr>
            <a:lvl6pPr marL="25146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6pPr>
            <a:lvl7pPr marL="29718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7pPr>
            <a:lvl8pPr marL="34290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8pPr>
            <a:lvl9pPr marL="38862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9pPr>
          </a:lstStyle>
          <a:p>
            <a:pPr algn="l"/>
            <a:r>
              <a:rPr lang="en-US" sz="800">
                <a:cs typeface="Times New Roman" pitchFamily="18" charset="0"/>
              </a:rPr>
              <a:t>*Attaining a 4.2 proficiency level in literacy and 4.8 proficiency level in the composite scores. </a:t>
            </a:r>
            <a:endParaRPr lang="en-US" sz="800"/>
          </a:p>
          <a:p>
            <a:pPr algn="l"/>
            <a:r>
              <a:rPr lang="en-US" sz="800">
                <a:cs typeface="Times New Roman" pitchFamily="18" charset="0"/>
              </a:rPr>
              <a:t>**2011 data on SIS shows that 14.6 percent of ELL students exited the program but did not attain proficiency including 2.0 percent who graduated from high school, 2.7 percent who transferred to another district or program, 0.5 percent who dropped out of school or expelled, 69.3 percent who withdrew from an ELL program at the parent’s request, and 24.8 percent who exited for other reasons. </a:t>
            </a:r>
            <a:endParaRPr lang="en-US" sz="800"/>
          </a:p>
          <a:p>
            <a:pPr algn="l"/>
            <a:r>
              <a:rPr lang="en-US" sz="800">
                <a:cs typeface="Times New Roman" pitchFamily="18" charset="0"/>
              </a:rPr>
              <a:t>Sources:  SY 2011 ELL Report  in SIS and 2011 ACCESS</a:t>
            </a:r>
            <a:endParaRPr lang="en-US" sz="800"/>
          </a:p>
          <a:p>
            <a:pPr algn="l"/>
            <a:r>
              <a:rPr lang="en-US" sz="800">
                <a:cs typeface="Times New Roman" pitchFamily="18" charset="0"/>
              </a:rPr>
              <a:t> (To learn more about ACCESS for ELLs®, go to  </a:t>
            </a:r>
            <a:r>
              <a:rPr lang="en-US" sz="800">
                <a:cs typeface="Times New Roman" pitchFamily="18" charset="0"/>
                <a:hlinkClick r:id="rId4"/>
              </a:rPr>
              <a:t>http://www.wida.us/assessment/ACCESS/index.aspx</a:t>
            </a:r>
            <a:r>
              <a:rPr lang="en-US" sz="800">
                <a:cs typeface="Times New Roman" pitchFamily="18" charset="0"/>
              </a:rPr>
              <a:t>.)</a:t>
            </a:r>
            <a:endParaRPr lang="en-US" sz="8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090"/>
          <p:cNvSpPr txBox="1">
            <a:spLocks noChangeArrowheads="1"/>
          </p:cNvSpPr>
          <p:nvPr/>
        </p:nvSpPr>
        <p:spPr bwMode="auto">
          <a:xfrm>
            <a:off x="649288" y="487363"/>
            <a:ext cx="11703050" cy="146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ctr" anchorCtr="1"/>
          <a:lstStyle>
            <a:lvl1pPr eaLnBrk="0">
              <a:defRPr sz="3600">
                <a:solidFill>
                  <a:srgbClr val="000000"/>
                </a:solidFill>
                <a:latin typeface="Helvetica Light" charset="0"/>
                <a:ea typeface="Helvetica Light" charset="0"/>
                <a:cs typeface="Helvetica Light" charset="0"/>
                <a:sym typeface="Helvetica Light" charset="0"/>
              </a:defRPr>
            </a:lvl1pPr>
            <a:lvl2pPr marL="742950" indent="-285750" eaLnBrk="0">
              <a:defRPr sz="3600">
                <a:solidFill>
                  <a:srgbClr val="000000"/>
                </a:solidFill>
                <a:latin typeface="Helvetica Light" charset="0"/>
                <a:ea typeface="Helvetica Light" charset="0"/>
                <a:cs typeface="Helvetica Light" charset="0"/>
                <a:sym typeface="Helvetica Light" charset="0"/>
              </a:defRPr>
            </a:lvl2pPr>
            <a:lvl3pPr marL="1143000" indent="-228600" eaLnBrk="0">
              <a:defRPr sz="3600">
                <a:solidFill>
                  <a:srgbClr val="000000"/>
                </a:solidFill>
                <a:latin typeface="Helvetica Light" charset="0"/>
                <a:ea typeface="Helvetica Light" charset="0"/>
                <a:cs typeface="Helvetica Light" charset="0"/>
                <a:sym typeface="Helvetica Light" charset="0"/>
              </a:defRPr>
            </a:lvl3pPr>
            <a:lvl4pPr marL="1600200" indent="-228600" eaLnBrk="0">
              <a:defRPr sz="3600">
                <a:solidFill>
                  <a:srgbClr val="000000"/>
                </a:solidFill>
                <a:latin typeface="Helvetica Light" charset="0"/>
                <a:ea typeface="Helvetica Light" charset="0"/>
                <a:cs typeface="Helvetica Light" charset="0"/>
                <a:sym typeface="Helvetica Light" charset="0"/>
              </a:defRPr>
            </a:lvl4pPr>
            <a:lvl5pPr marL="2057400" indent="-228600" eaLnBrk="0">
              <a:defRPr sz="3600">
                <a:solidFill>
                  <a:srgbClr val="000000"/>
                </a:solidFill>
                <a:latin typeface="Helvetica Light" charset="0"/>
                <a:ea typeface="Helvetica Light" charset="0"/>
                <a:cs typeface="Helvetica Light" charset="0"/>
                <a:sym typeface="Helvetica Light" charset="0"/>
              </a:defRPr>
            </a:lvl5pPr>
            <a:lvl6pPr marL="25146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6pPr>
            <a:lvl7pPr marL="29718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7pPr>
            <a:lvl8pPr marL="34290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8pPr>
            <a:lvl9pPr marL="38862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9pPr>
          </a:lstStyle>
          <a:p>
            <a:pPr eaLnBrk="1"/>
            <a:r>
              <a:rPr lang="en-GB" sz="4400"/>
              <a:t>The Opportunity of the Economic Climate</a:t>
            </a:r>
          </a:p>
        </p:txBody>
      </p:sp>
      <p:sp>
        <p:nvSpPr>
          <p:cNvPr id="10243" name="Rectangle 3091"/>
          <p:cNvSpPr txBox="1">
            <a:spLocks noChangeArrowheads="1"/>
          </p:cNvSpPr>
          <p:nvPr/>
        </p:nvSpPr>
        <p:spPr bwMode="auto">
          <a:xfrm>
            <a:off x="641350" y="2132013"/>
            <a:ext cx="11703050" cy="711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lstStyle>
            <a:lvl1pPr eaLnBrk="0">
              <a:defRPr sz="3600">
                <a:solidFill>
                  <a:srgbClr val="000000"/>
                </a:solidFill>
                <a:latin typeface="Helvetica Light" charset="0"/>
                <a:ea typeface="Helvetica Light" charset="0"/>
                <a:cs typeface="Helvetica Light" charset="0"/>
                <a:sym typeface="Helvetica Light" charset="0"/>
              </a:defRPr>
            </a:lvl1pPr>
            <a:lvl2pPr eaLnBrk="0">
              <a:defRPr sz="3600">
                <a:solidFill>
                  <a:srgbClr val="000000"/>
                </a:solidFill>
                <a:latin typeface="Helvetica Light" charset="0"/>
                <a:ea typeface="Helvetica Light" charset="0"/>
                <a:cs typeface="Helvetica Light" charset="0"/>
                <a:sym typeface="Helvetica Light" charset="0"/>
              </a:defRPr>
            </a:lvl2pPr>
            <a:lvl3pPr marL="1143000" indent="-228600" eaLnBrk="0">
              <a:defRPr sz="3600">
                <a:solidFill>
                  <a:srgbClr val="000000"/>
                </a:solidFill>
                <a:latin typeface="Helvetica Light" charset="0"/>
                <a:ea typeface="Helvetica Light" charset="0"/>
                <a:cs typeface="Helvetica Light" charset="0"/>
                <a:sym typeface="Helvetica Light" charset="0"/>
              </a:defRPr>
            </a:lvl3pPr>
            <a:lvl4pPr marL="1600200" indent="-228600" eaLnBrk="0">
              <a:defRPr sz="3600">
                <a:solidFill>
                  <a:srgbClr val="000000"/>
                </a:solidFill>
                <a:latin typeface="Helvetica Light" charset="0"/>
                <a:ea typeface="Helvetica Light" charset="0"/>
                <a:cs typeface="Helvetica Light" charset="0"/>
                <a:sym typeface="Helvetica Light" charset="0"/>
              </a:defRPr>
            </a:lvl4pPr>
            <a:lvl5pPr marL="2057400" indent="-228600" eaLnBrk="0">
              <a:defRPr sz="3600">
                <a:solidFill>
                  <a:srgbClr val="000000"/>
                </a:solidFill>
                <a:latin typeface="Helvetica Light" charset="0"/>
                <a:ea typeface="Helvetica Light" charset="0"/>
                <a:cs typeface="Helvetica Light" charset="0"/>
                <a:sym typeface="Helvetica Light" charset="0"/>
              </a:defRPr>
            </a:lvl5pPr>
            <a:lvl6pPr marL="25146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6pPr>
            <a:lvl7pPr marL="29718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7pPr>
            <a:lvl8pPr marL="34290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8pPr>
            <a:lvl9pPr marL="3886200" indent="-228600" algn="ctr" defTabSz="582613" eaLnBrk="0" fontAlgn="base" hangingPunct="0">
              <a:spcBef>
                <a:spcPct val="0"/>
              </a:spcBef>
              <a:spcAft>
                <a:spcPct val="0"/>
              </a:spcAft>
              <a:defRPr sz="3600">
                <a:solidFill>
                  <a:srgbClr val="000000"/>
                </a:solidFill>
                <a:latin typeface="Helvetica Light" charset="0"/>
                <a:ea typeface="Helvetica Light" charset="0"/>
                <a:cs typeface="Helvetica Light" charset="0"/>
                <a:sym typeface="Helvetica Light" charset="0"/>
              </a:defRPr>
            </a:lvl9pPr>
          </a:lstStyle>
          <a:p>
            <a:pPr algn="l" eaLnBrk="1">
              <a:spcAft>
                <a:spcPct val="198000"/>
              </a:spcAft>
            </a:pPr>
            <a:r>
              <a:rPr lang="en-GB" sz="3100"/>
              <a:t>With the challenge of reductions in resources comes the opportunity to break down silos to maximize efforts.  Instead of spending alone and dedicating only “ELL" earmarked resources to meet the needs of ELLs, this is the opportunity to integrate services by integrating budgets.</a:t>
            </a:r>
          </a:p>
          <a:p>
            <a:pPr lvl="1" indent="0" eaLnBrk="1"/>
            <a:r>
              <a:rPr lang="en-GB" sz="3100"/>
              <a:t>Embedding</a:t>
            </a:r>
          </a:p>
          <a:p>
            <a:pPr lvl="1" indent="0" eaLnBrk="1"/>
            <a:r>
              <a:rPr lang="en-GB" sz="3100"/>
              <a:t>Integrating</a:t>
            </a:r>
          </a:p>
          <a:p>
            <a:pPr lvl="1" indent="0" eaLnBrk="1"/>
            <a:r>
              <a:rPr lang="en-GB" sz="3100"/>
              <a:t>Aligning</a:t>
            </a:r>
          </a:p>
          <a:p>
            <a:pPr lvl="1" indent="0" eaLnBrk="1"/>
            <a:r>
              <a:rPr lang="en-GB" sz="3100"/>
              <a:t>Supplementing</a:t>
            </a:r>
          </a:p>
          <a:p>
            <a:pPr lvl="1" indent="0" eaLnBrk="1"/>
            <a:r>
              <a:rPr lang="en-GB" sz="3100"/>
              <a:t>Supporting</a:t>
            </a:r>
          </a:p>
        </p:txBody>
      </p:sp>
      <p:pic>
        <p:nvPicPr>
          <p:cNvPr id="10244" name="Pictur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668000" y="52388"/>
            <a:ext cx="2235200" cy="101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Helvetica Light"/>
        <a:ea typeface="Helvetica Light"/>
        <a:cs typeface="Helvetica Light"/>
      </a:majorFont>
      <a:minorFont>
        <a:latin typeface="Helvetica Light"/>
        <a:ea typeface="Helvetica Light"/>
        <a:cs typeface="Helvetica Light"/>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95CC4"/>
        </a:solidFill>
        <a:ln>
          <a:noFill/>
        </a:ln>
        <a:effectLst/>
        <a:extLst>
          <a:ext uri="{91240B29-F687-4F45-9708-019B960494DF}">
            <a14:hiddenLine xmlns:a14="http://schemas.microsoft.com/office/drawing/2010/main" w="12700" cap="flat" cmpd="sng" algn="ctr">
              <a:solidFill>
                <a:schemeClr val="tx1"/>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584200" rtl="0" eaLnBrk="1" fontAlgn="base" latinLnBrk="0" hangingPunct="0">
          <a:lnSpc>
            <a:spcPct val="100000"/>
          </a:lnSpc>
          <a:spcBef>
            <a:spcPct val="0"/>
          </a:spcBef>
          <a:spcAft>
            <a:spcPct val="0"/>
          </a:spcAft>
          <a:buClrTx/>
          <a:buSzTx/>
          <a:buFontTx/>
          <a:buNone/>
          <a:tabLst/>
          <a:defRPr kumimoji="0" lang="en-US" sz="3600" b="0" i="0" u="none" strike="noStrike" cap="none" normalizeH="0" baseline="0" smtClean="0">
            <a:ln>
              <a:noFill/>
            </a:ln>
            <a:solidFill>
              <a:srgbClr val="000000"/>
            </a:solidFill>
            <a:effectLst/>
            <a:latin typeface="Helvetica Light" charset="0"/>
            <a:ea typeface="Helvetica Light" charset="0"/>
            <a:cs typeface="Helvetica Light" charset="0"/>
            <a:sym typeface="Helvetica Light" charset="0"/>
          </a:defRPr>
        </a:defPPr>
      </a:lstStyle>
    </a:spDef>
    <a:lnDef>
      <a:spPr bwMode="auto">
        <a:xfrm>
          <a:off x="0" y="0"/>
          <a:ext cx="1" cy="1"/>
        </a:xfrm>
        <a:custGeom>
          <a:avLst/>
          <a:gdLst/>
          <a:ahLst/>
          <a:cxnLst/>
          <a:rect l="0" t="0" r="0" b="0"/>
          <a:pathLst/>
        </a:custGeom>
        <a:solidFill>
          <a:srgbClr val="095CC4"/>
        </a:solidFill>
        <a:ln>
          <a:noFill/>
        </a:ln>
        <a:effectLst/>
        <a:extLst>
          <a:ext uri="{91240B29-F687-4F45-9708-019B960494DF}">
            <a14:hiddenLine xmlns:a14="http://schemas.microsoft.com/office/drawing/2010/main" w="12700" cap="flat" cmpd="sng" algn="ctr">
              <a:solidFill>
                <a:schemeClr val="tx1"/>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584200" rtl="0" eaLnBrk="1" fontAlgn="base" latinLnBrk="0" hangingPunct="0">
          <a:lnSpc>
            <a:spcPct val="100000"/>
          </a:lnSpc>
          <a:spcBef>
            <a:spcPct val="0"/>
          </a:spcBef>
          <a:spcAft>
            <a:spcPct val="0"/>
          </a:spcAft>
          <a:buClrTx/>
          <a:buSzTx/>
          <a:buFontTx/>
          <a:buNone/>
          <a:tabLst/>
          <a:defRPr kumimoji="0" lang="en-US" sz="3600" b="0" i="0" u="none" strike="noStrike" cap="none" normalizeH="0" baseline="0" smtClean="0">
            <a:ln>
              <a:noFill/>
            </a:ln>
            <a:solidFill>
              <a:srgbClr val="000000"/>
            </a:solidFill>
            <a:effectLst/>
            <a:latin typeface="Helvetica Light" charset="0"/>
            <a:ea typeface="Helvetica Light" charset="0"/>
            <a:cs typeface="Helvetica Light" charset="0"/>
            <a:sym typeface="Helvetica Light" charset="0"/>
          </a:defRPr>
        </a:defPPr>
      </a:lst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TS010352480</Template>
  <TotalTime>669</TotalTime>
  <Words>769</Words>
  <Application>Microsoft Office PowerPoint</Application>
  <PresentationFormat>Custom</PresentationFormat>
  <Paragraphs>72</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Number and Percentage of ELL Students by Grade Level and Race/Ethnicity: SY2011</vt:lpstr>
      <vt:lpstr>Number of ELL Students, by Language and Illinois Location: SY11</vt:lpstr>
      <vt:lpstr>PowerPoint Presentation</vt:lpstr>
      <vt:lpstr>PowerPoint Presentation</vt:lpstr>
      <vt:lpstr>PowerPoint Presentation</vt:lpstr>
      <vt:lpstr>Number and Percentage of ELL Students Who Attained Proficiency in the English Language, by Number of Years in the Program: SY2011</vt:lpstr>
      <vt:lpstr>PowerPoint Presentation</vt:lpstr>
      <vt:lpstr>Resources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Office</dc:creator>
  <cp:lastModifiedBy>Nina de las Alas</cp:lastModifiedBy>
  <cp:revision>58</cp:revision>
  <cp:lastPrinted>2012-08-28T16:03:51Z</cp:lastPrinted>
  <dcterms:created xsi:type="dcterms:W3CDTF">1601-01-01T00:00:00Z</dcterms:created>
  <dcterms:modified xsi:type="dcterms:W3CDTF">2012-08-28T17:08:50Z</dcterms:modified>
</cp:coreProperties>
</file>