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71" r:id="rId6"/>
    <p:sldId id="258" r:id="rId7"/>
    <p:sldId id="259" r:id="rId8"/>
    <p:sldId id="261" r:id="rId9"/>
    <p:sldId id="260" r:id="rId10"/>
    <p:sldId id="272" r:id="rId11"/>
    <p:sldId id="264" r:id="rId12"/>
    <p:sldId id="263" r:id="rId13"/>
    <p:sldId id="265" r:id="rId14"/>
    <p:sldId id="266" r:id="rId15"/>
    <p:sldId id="267" r:id="rId16"/>
    <p:sldId id="268" r:id="rId17"/>
    <p:sldId id="270" r:id="rId18"/>
    <p:sldId id="269" r:id="rId19"/>
    <p:sldId id="273" r:id="rId20"/>
    <p:sldId id="262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45" autoAdjust="0"/>
  </p:normalViewPr>
  <p:slideViewPr>
    <p:cSldViewPr>
      <p:cViewPr>
        <p:scale>
          <a:sx n="78" d="100"/>
          <a:sy n="78" d="100"/>
        </p:scale>
        <p:origin x="-76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35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6F9F5-252E-4ED6-A900-E0C10903B97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E5C36D7-32EB-40B4-BE83-169844A4569F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Goal Setting</a:t>
          </a:r>
          <a:endParaRPr lang="en-US" dirty="0"/>
        </a:p>
      </dgm:t>
    </dgm:pt>
    <dgm:pt modelId="{50937ECC-FF07-4C82-AE9E-2D2A95DFBEF2}" type="parTrans" cxnId="{719F943C-C540-4F16-9F8A-B35355009BFA}">
      <dgm:prSet/>
      <dgm:spPr/>
      <dgm:t>
        <a:bodyPr/>
        <a:lstStyle/>
        <a:p>
          <a:endParaRPr lang="en-US"/>
        </a:p>
      </dgm:t>
    </dgm:pt>
    <dgm:pt modelId="{40BD673E-24B3-4470-BDC2-0F2E92EF8C75}" type="sibTrans" cxnId="{719F943C-C540-4F16-9F8A-B35355009BFA}">
      <dgm:prSet/>
      <dgm:spPr/>
      <dgm:t>
        <a:bodyPr/>
        <a:lstStyle/>
        <a:p>
          <a:endParaRPr lang="en-US"/>
        </a:p>
      </dgm:t>
    </dgm:pt>
    <dgm:pt modelId="{5EC008F2-BA5D-4C20-AF3C-B6451158BE6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Resource Management</a:t>
          </a:r>
          <a:endParaRPr lang="en-US" dirty="0"/>
        </a:p>
      </dgm:t>
    </dgm:pt>
    <dgm:pt modelId="{4F9DD485-1F68-4422-8934-4BEBD2DEE950}" type="parTrans" cxnId="{6C6A4313-C10E-44EC-9915-829BC4B95308}">
      <dgm:prSet/>
      <dgm:spPr/>
      <dgm:t>
        <a:bodyPr/>
        <a:lstStyle/>
        <a:p>
          <a:endParaRPr lang="en-US"/>
        </a:p>
      </dgm:t>
    </dgm:pt>
    <dgm:pt modelId="{6884C6D8-38FD-4916-8D7C-4899A9B30D0D}" type="sibTrans" cxnId="{6C6A4313-C10E-44EC-9915-829BC4B95308}">
      <dgm:prSet/>
      <dgm:spPr/>
      <dgm:t>
        <a:bodyPr/>
        <a:lstStyle/>
        <a:p>
          <a:endParaRPr lang="en-US"/>
        </a:p>
      </dgm:t>
    </dgm:pt>
    <dgm:pt modelId="{FB3C8154-7EB3-44F9-8D08-5609572C0EAA}">
      <dgm:prSet phldrT="[Text]"/>
      <dgm:spPr/>
      <dgm:t>
        <a:bodyPr/>
        <a:lstStyle/>
        <a:p>
          <a:r>
            <a:rPr lang="en-US" dirty="0" smtClean="0"/>
            <a:t>Leadership </a:t>
          </a:r>
          <a:r>
            <a:rPr lang="en-US" dirty="0" smtClean="0"/>
            <a:t>Team</a:t>
          </a:r>
          <a:endParaRPr lang="en-US" dirty="0"/>
        </a:p>
      </dgm:t>
    </dgm:pt>
    <dgm:pt modelId="{7DCBA945-826A-4649-8AE7-DB316142F570}" type="parTrans" cxnId="{48FD73BB-760B-4397-A4CD-1A66AEBBA571}">
      <dgm:prSet/>
      <dgm:spPr/>
      <dgm:t>
        <a:bodyPr/>
        <a:lstStyle/>
        <a:p>
          <a:endParaRPr lang="en-US"/>
        </a:p>
      </dgm:t>
    </dgm:pt>
    <dgm:pt modelId="{48C81A72-6E51-4361-B031-61F457C5875D}" type="sibTrans" cxnId="{48FD73BB-760B-4397-A4CD-1A66AEBBA571}">
      <dgm:prSet/>
      <dgm:spPr/>
      <dgm:t>
        <a:bodyPr/>
        <a:lstStyle/>
        <a:p>
          <a:endParaRPr lang="en-US"/>
        </a:p>
      </dgm:t>
    </dgm:pt>
    <dgm:pt modelId="{46A8BA20-1142-4CC4-B9F0-0CAA8124768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Shared Leadership</a:t>
          </a:r>
          <a:endParaRPr lang="en-US" dirty="0"/>
        </a:p>
      </dgm:t>
    </dgm:pt>
    <dgm:pt modelId="{866005AD-E412-4DF0-A391-3C520FCC1160}" type="parTrans" cxnId="{4C18E7C9-C91A-4AAA-BE5F-D4A7869D0D96}">
      <dgm:prSet/>
      <dgm:spPr/>
      <dgm:t>
        <a:bodyPr/>
        <a:lstStyle/>
        <a:p>
          <a:endParaRPr lang="en-US"/>
        </a:p>
      </dgm:t>
    </dgm:pt>
    <dgm:pt modelId="{0D4AE285-9880-4DC7-A5C0-F9772CD91CFD}" type="sibTrans" cxnId="{4C18E7C9-C91A-4AAA-BE5F-D4A7869D0D96}">
      <dgm:prSet/>
      <dgm:spPr/>
      <dgm:t>
        <a:bodyPr/>
        <a:lstStyle/>
        <a:p>
          <a:endParaRPr lang="en-US"/>
        </a:p>
      </dgm:t>
    </dgm:pt>
    <dgm:pt modelId="{7A073522-0E71-46DC-A70D-29CB676FC865}" type="pres">
      <dgm:prSet presAssocID="{BB66F9F5-252E-4ED6-A900-E0C10903B970}" presName="linearFlow" presStyleCnt="0">
        <dgm:presLayoutVars>
          <dgm:dir/>
          <dgm:resizeHandles val="exact"/>
        </dgm:presLayoutVars>
      </dgm:prSet>
      <dgm:spPr/>
    </dgm:pt>
    <dgm:pt modelId="{8608EB7F-FC94-4579-A94D-00EF19786F94}" type="pres">
      <dgm:prSet presAssocID="{0E5C36D7-32EB-40B4-BE83-169844A456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FD93-05F9-4478-B8D7-D97FEBD0246B}" type="pres">
      <dgm:prSet presAssocID="{40BD673E-24B3-4470-BDC2-0F2E92EF8C75}" presName="spacerL" presStyleCnt="0"/>
      <dgm:spPr/>
    </dgm:pt>
    <dgm:pt modelId="{537F1070-2C8E-4000-AF51-E85B416A71D9}" type="pres">
      <dgm:prSet presAssocID="{40BD673E-24B3-4470-BDC2-0F2E92EF8C7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F0504E-2E0F-4839-8AF6-B7FCABF80CB1}" type="pres">
      <dgm:prSet presAssocID="{40BD673E-24B3-4470-BDC2-0F2E92EF8C75}" presName="spacerR" presStyleCnt="0"/>
      <dgm:spPr/>
    </dgm:pt>
    <dgm:pt modelId="{523233D5-3C4E-4221-866A-F385AD471B6F}" type="pres">
      <dgm:prSet presAssocID="{5EC008F2-BA5D-4C20-AF3C-B6451158BE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B9214-B566-40F8-9463-048E8EA4B1C1}" type="pres">
      <dgm:prSet presAssocID="{6884C6D8-38FD-4916-8D7C-4899A9B30D0D}" presName="spacerL" presStyleCnt="0"/>
      <dgm:spPr/>
    </dgm:pt>
    <dgm:pt modelId="{4A749599-BA77-413E-9FFA-750EB791277F}" type="pres">
      <dgm:prSet presAssocID="{6884C6D8-38FD-4916-8D7C-4899A9B30D0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65A4E3-4D7B-41B6-BD57-44DB7E6F390F}" type="pres">
      <dgm:prSet presAssocID="{6884C6D8-38FD-4916-8D7C-4899A9B30D0D}" presName="spacerR" presStyleCnt="0"/>
      <dgm:spPr/>
    </dgm:pt>
    <dgm:pt modelId="{FC67E93A-F51D-4A12-9D00-4FBDD69694F0}" type="pres">
      <dgm:prSet presAssocID="{46A8BA20-1142-4CC4-B9F0-0CAA812476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8937F-7255-427D-ABB6-7A58B716BE3E}" type="pres">
      <dgm:prSet presAssocID="{0D4AE285-9880-4DC7-A5C0-F9772CD91CFD}" presName="spacerL" presStyleCnt="0"/>
      <dgm:spPr/>
    </dgm:pt>
    <dgm:pt modelId="{A3AE9132-CD33-4AC3-AC71-283A77AB5A9B}" type="pres">
      <dgm:prSet presAssocID="{0D4AE285-9880-4DC7-A5C0-F9772CD91CF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1C58CC3-F74F-469F-9F34-1FCD7C9848A2}" type="pres">
      <dgm:prSet presAssocID="{0D4AE285-9880-4DC7-A5C0-F9772CD91CFD}" presName="spacerR" presStyleCnt="0"/>
      <dgm:spPr/>
    </dgm:pt>
    <dgm:pt modelId="{A691DEAA-97BC-49F5-9223-011BB6D115FD}" type="pres">
      <dgm:prSet presAssocID="{FB3C8154-7EB3-44F9-8D08-5609572C0E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C7A2F9-35EB-4DFD-884F-D65545F347A6}" type="presOf" srcId="{5EC008F2-BA5D-4C20-AF3C-B6451158BE67}" destId="{523233D5-3C4E-4221-866A-F385AD471B6F}" srcOrd="0" destOrd="0" presId="urn:microsoft.com/office/officeart/2005/8/layout/equation1"/>
    <dgm:cxn modelId="{4C18E7C9-C91A-4AAA-BE5F-D4A7869D0D96}" srcId="{BB66F9F5-252E-4ED6-A900-E0C10903B970}" destId="{46A8BA20-1142-4CC4-B9F0-0CAA8124768A}" srcOrd="2" destOrd="0" parTransId="{866005AD-E412-4DF0-A391-3C520FCC1160}" sibTransId="{0D4AE285-9880-4DC7-A5C0-F9772CD91CFD}"/>
    <dgm:cxn modelId="{3E41D490-3AB5-44B9-ADB7-93902E6E538A}" type="presOf" srcId="{6884C6D8-38FD-4916-8D7C-4899A9B30D0D}" destId="{4A749599-BA77-413E-9FFA-750EB791277F}" srcOrd="0" destOrd="0" presId="urn:microsoft.com/office/officeart/2005/8/layout/equation1"/>
    <dgm:cxn modelId="{10C03779-FF64-499D-90F7-E001A90E4433}" type="presOf" srcId="{FB3C8154-7EB3-44F9-8D08-5609572C0EAA}" destId="{A691DEAA-97BC-49F5-9223-011BB6D115FD}" srcOrd="0" destOrd="0" presId="urn:microsoft.com/office/officeart/2005/8/layout/equation1"/>
    <dgm:cxn modelId="{DED4B85B-CDFF-465A-B496-3BC4F72B1908}" type="presOf" srcId="{46A8BA20-1142-4CC4-B9F0-0CAA8124768A}" destId="{FC67E93A-F51D-4A12-9D00-4FBDD69694F0}" srcOrd="0" destOrd="0" presId="urn:microsoft.com/office/officeart/2005/8/layout/equation1"/>
    <dgm:cxn modelId="{638A415E-06B6-4A33-B729-7D7DDEF0CE01}" type="presOf" srcId="{0D4AE285-9880-4DC7-A5C0-F9772CD91CFD}" destId="{A3AE9132-CD33-4AC3-AC71-283A77AB5A9B}" srcOrd="0" destOrd="0" presId="urn:microsoft.com/office/officeart/2005/8/layout/equation1"/>
    <dgm:cxn modelId="{8041C79A-CD11-49B6-BB05-1DD621FD0F40}" type="presOf" srcId="{40BD673E-24B3-4470-BDC2-0F2E92EF8C75}" destId="{537F1070-2C8E-4000-AF51-E85B416A71D9}" srcOrd="0" destOrd="0" presId="urn:microsoft.com/office/officeart/2005/8/layout/equation1"/>
    <dgm:cxn modelId="{48FD73BB-760B-4397-A4CD-1A66AEBBA571}" srcId="{BB66F9F5-252E-4ED6-A900-E0C10903B970}" destId="{FB3C8154-7EB3-44F9-8D08-5609572C0EAA}" srcOrd="3" destOrd="0" parTransId="{7DCBA945-826A-4649-8AE7-DB316142F570}" sibTransId="{48C81A72-6E51-4361-B031-61F457C5875D}"/>
    <dgm:cxn modelId="{719F943C-C540-4F16-9F8A-B35355009BFA}" srcId="{BB66F9F5-252E-4ED6-A900-E0C10903B970}" destId="{0E5C36D7-32EB-40B4-BE83-169844A4569F}" srcOrd="0" destOrd="0" parTransId="{50937ECC-FF07-4C82-AE9E-2D2A95DFBEF2}" sibTransId="{40BD673E-24B3-4470-BDC2-0F2E92EF8C75}"/>
    <dgm:cxn modelId="{9F050B31-6BD1-42F9-BD10-25873C94F942}" type="presOf" srcId="{BB66F9F5-252E-4ED6-A900-E0C10903B970}" destId="{7A073522-0E71-46DC-A70D-29CB676FC865}" srcOrd="0" destOrd="0" presId="urn:microsoft.com/office/officeart/2005/8/layout/equation1"/>
    <dgm:cxn modelId="{6C6A4313-C10E-44EC-9915-829BC4B95308}" srcId="{BB66F9F5-252E-4ED6-A900-E0C10903B970}" destId="{5EC008F2-BA5D-4C20-AF3C-B6451158BE67}" srcOrd="1" destOrd="0" parTransId="{4F9DD485-1F68-4422-8934-4BEBD2DEE950}" sibTransId="{6884C6D8-38FD-4916-8D7C-4899A9B30D0D}"/>
    <dgm:cxn modelId="{9876A20A-7E0E-41D0-9479-608CD5C8F44D}" type="presOf" srcId="{0E5C36D7-32EB-40B4-BE83-169844A4569F}" destId="{8608EB7F-FC94-4579-A94D-00EF19786F94}" srcOrd="0" destOrd="0" presId="urn:microsoft.com/office/officeart/2005/8/layout/equation1"/>
    <dgm:cxn modelId="{92FC6B58-2222-447E-AC73-08AFB7714106}" type="presParOf" srcId="{7A073522-0E71-46DC-A70D-29CB676FC865}" destId="{8608EB7F-FC94-4579-A94D-00EF19786F94}" srcOrd="0" destOrd="0" presId="urn:microsoft.com/office/officeart/2005/8/layout/equation1"/>
    <dgm:cxn modelId="{9AEE8C6F-B8A1-4876-B8E8-E616C636834A}" type="presParOf" srcId="{7A073522-0E71-46DC-A70D-29CB676FC865}" destId="{F2C8FD93-05F9-4478-B8D7-D97FEBD0246B}" srcOrd="1" destOrd="0" presId="urn:microsoft.com/office/officeart/2005/8/layout/equation1"/>
    <dgm:cxn modelId="{EC1DBF5C-018F-4142-8015-D4C355043DBA}" type="presParOf" srcId="{7A073522-0E71-46DC-A70D-29CB676FC865}" destId="{537F1070-2C8E-4000-AF51-E85B416A71D9}" srcOrd="2" destOrd="0" presId="urn:microsoft.com/office/officeart/2005/8/layout/equation1"/>
    <dgm:cxn modelId="{A7802517-A3F4-4FA8-A309-BA4DDBA84FD4}" type="presParOf" srcId="{7A073522-0E71-46DC-A70D-29CB676FC865}" destId="{2EF0504E-2E0F-4839-8AF6-B7FCABF80CB1}" srcOrd="3" destOrd="0" presId="urn:microsoft.com/office/officeart/2005/8/layout/equation1"/>
    <dgm:cxn modelId="{77A65703-9BED-4E2E-837C-4025A3AE61D4}" type="presParOf" srcId="{7A073522-0E71-46DC-A70D-29CB676FC865}" destId="{523233D5-3C4E-4221-866A-F385AD471B6F}" srcOrd="4" destOrd="0" presId="urn:microsoft.com/office/officeart/2005/8/layout/equation1"/>
    <dgm:cxn modelId="{F857C726-2942-4E8D-8C61-603A4C606E39}" type="presParOf" srcId="{7A073522-0E71-46DC-A70D-29CB676FC865}" destId="{D3DB9214-B566-40F8-9463-048E8EA4B1C1}" srcOrd="5" destOrd="0" presId="urn:microsoft.com/office/officeart/2005/8/layout/equation1"/>
    <dgm:cxn modelId="{39E6290D-5FA9-4053-AB4B-FD45B2F89BEF}" type="presParOf" srcId="{7A073522-0E71-46DC-A70D-29CB676FC865}" destId="{4A749599-BA77-413E-9FFA-750EB791277F}" srcOrd="6" destOrd="0" presId="urn:microsoft.com/office/officeart/2005/8/layout/equation1"/>
    <dgm:cxn modelId="{63491A24-7B83-49F2-AC20-D8EA785135A1}" type="presParOf" srcId="{7A073522-0E71-46DC-A70D-29CB676FC865}" destId="{8365A4E3-4D7B-41B6-BD57-44DB7E6F390F}" srcOrd="7" destOrd="0" presId="urn:microsoft.com/office/officeart/2005/8/layout/equation1"/>
    <dgm:cxn modelId="{7C71002D-FA20-42A2-BF43-F3DB33A16BC0}" type="presParOf" srcId="{7A073522-0E71-46DC-A70D-29CB676FC865}" destId="{FC67E93A-F51D-4A12-9D00-4FBDD69694F0}" srcOrd="8" destOrd="0" presId="urn:microsoft.com/office/officeart/2005/8/layout/equation1"/>
    <dgm:cxn modelId="{46EDB1A0-3736-49D7-B465-01DDF441E4AB}" type="presParOf" srcId="{7A073522-0E71-46DC-A70D-29CB676FC865}" destId="{BFD8937F-7255-427D-ABB6-7A58B716BE3E}" srcOrd="9" destOrd="0" presId="urn:microsoft.com/office/officeart/2005/8/layout/equation1"/>
    <dgm:cxn modelId="{11C03273-4E3E-482F-BFC5-4F215851BEC9}" type="presParOf" srcId="{7A073522-0E71-46DC-A70D-29CB676FC865}" destId="{A3AE9132-CD33-4AC3-AC71-283A77AB5A9B}" srcOrd="10" destOrd="0" presId="urn:microsoft.com/office/officeart/2005/8/layout/equation1"/>
    <dgm:cxn modelId="{C8C5DFB6-94E5-4CB0-AD79-E7DCA0A30364}" type="presParOf" srcId="{7A073522-0E71-46DC-A70D-29CB676FC865}" destId="{E1C58CC3-F74F-469F-9F34-1FCD7C9848A2}" srcOrd="11" destOrd="0" presId="urn:microsoft.com/office/officeart/2005/8/layout/equation1"/>
    <dgm:cxn modelId="{15414C1C-DFC8-4DFD-B2DC-4A7E7405F9E8}" type="presParOf" srcId="{7A073522-0E71-46DC-A70D-29CB676FC865}" destId="{A691DEAA-97BC-49F5-9223-011BB6D115F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0DD99-C793-44A8-983E-5B070F3053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E846E-BABB-42FD-9109-853866CF406C}">
      <dgm:prSet phldrT="[Text]"/>
      <dgm:spPr/>
      <dgm:t>
        <a:bodyPr/>
        <a:lstStyle/>
        <a:p>
          <a:r>
            <a:rPr lang="en-US" dirty="0" smtClean="0"/>
            <a:t>Identify important issues to focus the ILT’s work</a:t>
          </a:r>
          <a:endParaRPr lang="en-US" dirty="0"/>
        </a:p>
      </dgm:t>
    </dgm:pt>
    <dgm:pt modelId="{A7245B1F-6FD2-4F30-A8AC-428786851F2A}" type="parTrans" cxnId="{3E9BC5E1-300F-4264-B690-E6F6B8A90FFF}">
      <dgm:prSet/>
      <dgm:spPr/>
      <dgm:t>
        <a:bodyPr/>
        <a:lstStyle/>
        <a:p>
          <a:endParaRPr lang="en-US"/>
        </a:p>
      </dgm:t>
    </dgm:pt>
    <dgm:pt modelId="{88389B4B-057D-43BC-9C57-2A2674148F4F}" type="sibTrans" cxnId="{3E9BC5E1-300F-4264-B690-E6F6B8A90FFF}">
      <dgm:prSet/>
      <dgm:spPr/>
      <dgm:t>
        <a:bodyPr/>
        <a:lstStyle/>
        <a:p>
          <a:endParaRPr lang="en-US"/>
        </a:p>
      </dgm:t>
    </dgm:pt>
    <dgm:pt modelId="{1344CB30-0402-4CE0-990A-1D2CF73DDEB7}">
      <dgm:prSet phldrT="[Text]"/>
      <dgm:spPr/>
      <dgm:t>
        <a:bodyPr/>
        <a:lstStyle/>
        <a:p>
          <a:r>
            <a:rPr lang="en-US" dirty="0" smtClean="0"/>
            <a:t>Plan and facilitate ILT events/activities</a:t>
          </a:r>
          <a:endParaRPr lang="en-US" dirty="0"/>
        </a:p>
      </dgm:t>
    </dgm:pt>
    <dgm:pt modelId="{7B9C38BD-4B9A-4C2B-8A82-7796D4169AC8}" type="parTrans" cxnId="{7F30CFD7-05D6-4129-A118-52F0602CE72B}">
      <dgm:prSet/>
      <dgm:spPr/>
      <dgm:t>
        <a:bodyPr/>
        <a:lstStyle/>
        <a:p>
          <a:endParaRPr lang="en-US"/>
        </a:p>
      </dgm:t>
    </dgm:pt>
    <dgm:pt modelId="{8EDBC93D-6F9B-4000-BD69-74AA01EE2CA6}" type="sibTrans" cxnId="{7F30CFD7-05D6-4129-A118-52F0602CE72B}">
      <dgm:prSet/>
      <dgm:spPr/>
      <dgm:t>
        <a:bodyPr/>
        <a:lstStyle/>
        <a:p>
          <a:endParaRPr lang="en-US"/>
        </a:p>
      </dgm:t>
    </dgm:pt>
    <dgm:pt modelId="{29DD134C-D4D4-4E31-8150-507D4548D20D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B3F55299-E3D0-46B3-B4B4-B1F7E509C8F3}" type="parTrans" cxnId="{F6DA1121-900B-4AD2-A946-AB56D6075615}">
      <dgm:prSet/>
      <dgm:spPr/>
      <dgm:t>
        <a:bodyPr/>
        <a:lstStyle/>
        <a:p>
          <a:endParaRPr lang="en-US"/>
        </a:p>
      </dgm:t>
    </dgm:pt>
    <dgm:pt modelId="{812F443E-8E86-435F-90B1-DD0820AB3043}" type="sibTrans" cxnId="{F6DA1121-900B-4AD2-A946-AB56D6075615}">
      <dgm:prSet/>
      <dgm:spPr/>
      <dgm:t>
        <a:bodyPr/>
        <a:lstStyle/>
        <a:p>
          <a:endParaRPr lang="en-US"/>
        </a:p>
      </dgm:t>
    </dgm:pt>
    <dgm:pt modelId="{83B2E2C3-C0A1-447E-AABF-3873919ED102}">
      <dgm:prSet phldrT="[Text]"/>
      <dgm:spPr/>
      <dgm:t>
        <a:bodyPr/>
        <a:lstStyle/>
        <a:p>
          <a:r>
            <a:rPr lang="en-US" dirty="0" smtClean="0"/>
            <a:t>Informally link ILT members in order to broker knowledge exchanges </a:t>
          </a:r>
          <a:endParaRPr lang="en-US" dirty="0"/>
        </a:p>
      </dgm:t>
    </dgm:pt>
    <dgm:pt modelId="{9AA507BE-3426-4EEF-8298-1873C832201C}" type="parTrans" cxnId="{E51B839F-EDA6-4C83-B032-724D2526497B}">
      <dgm:prSet/>
      <dgm:spPr/>
      <dgm:t>
        <a:bodyPr/>
        <a:lstStyle/>
        <a:p>
          <a:endParaRPr lang="en-US"/>
        </a:p>
      </dgm:t>
    </dgm:pt>
    <dgm:pt modelId="{138CA881-3003-4786-AA12-80367051D05A}" type="sibTrans" cxnId="{E51B839F-EDA6-4C83-B032-724D2526497B}">
      <dgm:prSet/>
      <dgm:spPr/>
      <dgm:t>
        <a:bodyPr/>
        <a:lstStyle/>
        <a:p>
          <a:endParaRPr lang="en-US"/>
        </a:p>
      </dgm:t>
    </dgm:pt>
    <dgm:pt modelId="{64196F13-8FB0-4D5F-90EA-440C76FFB637}">
      <dgm:prSet phldrT="[Text]"/>
      <dgm:spPr/>
      <dgm:t>
        <a:bodyPr/>
        <a:lstStyle/>
        <a:p>
          <a:r>
            <a:rPr lang="en-US" dirty="0" smtClean="0"/>
            <a:t>Manage the boundary between the ILT and the faculty/school</a:t>
          </a:r>
          <a:endParaRPr lang="en-US" dirty="0"/>
        </a:p>
      </dgm:t>
    </dgm:pt>
    <dgm:pt modelId="{34F8CA6C-7F5D-4FCE-9894-4F408E44E4CB}" type="parTrans" cxnId="{C05AD9A7-90A3-4A84-8B0D-9BCFB1BB1A5F}">
      <dgm:prSet/>
      <dgm:spPr/>
      <dgm:t>
        <a:bodyPr/>
        <a:lstStyle/>
        <a:p>
          <a:endParaRPr lang="en-US"/>
        </a:p>
      </dgm:t>
    </dgm:pt>
    <dgm:pt modelId="{16ED02F8-8AE2-4B28-9AB6-D36EFEE277E9}" type="sibTrans" cxnId="{C05AD9A7-90A3-4A84-8B0D-9BCFB1BB1A5F}">
      <dgm:prSet/>
      <dgm:spPr/>
      <dgm:t>
        <a:bodyPr/>
        <a:lstStyle/>
        <a:p>
          <a:endParaRPr lang="en-US"/>
        </a:p>
      </dgm:t>
    </dgm:pt>
    <dgm:pt modelId="{04F6582F-E0AC-476F-ADF3-BBDA3F4F4939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ED21946A-D506-4D51-AB1F-F1FBC863C79A}" type="parTrans" cxnId="{8D6CE3D9-B771-4DC4-869F-B6962CE52CE5}">
      <dgm:prSet/>
      <dgm:spPr/>
      <dgm:t>
        <a:bodyPr/>
        <a:lstStyle/>
        <a:p>
          <a:endParaRPr lang="en-US"/>
        </a:p>
      </dgm:t>
    </dgm:pt>
    <dgm:pt modelId="{9E457386-1C14-4BFF-872E-3F3DC617CC8F}" type="sibTrans" cxnId="{8D6CE3D9-B771-4DC4-869F-B6962CE52CE5}">
      <dgm:prSet/>
      <dgm:spPr/>
      <dgm:t>
        <a:bodyPr/>
        <a:lstStyle/>
        <a:p>
          <a:endParaRPr lang="en-US"/>
        </a:p>
      </dgm:t>
    </dgm:pt>
    <dgm:pt modelId="{DE9AC084-7D0F-4FEC-BE60-65286D3271A2}">
      <dgm:prSet phldrT="[Text]"/>
      <dgm:spPr/>
      <dgm:t>
        <a:bodyPr/>
        <a:lstStyle/>
        <a:p>
          <a:r>
            <a:rPr lang="en-US" dirty="0" smtClean="0"/>
            <a:t>Build the practice for group learning knowledge base, lessons learned, best practices, tools and methods, and learning events</a:t>
          </a:r>
          <a:endParaRPr lang="en-US" dirty="0"/>
        </a:p>
      </dgm:t>
    </dgm:pt>
    <dgm:pt modelId="{35037F71-4805-4DCF-BD1A-6E08D7DF18A4}" type="parTrans" cxnId="{2B33666A-BEB6-4333-9A5E-15B4D339749E}">
      <dgm:prSet/>
      <dgm:spPr/>
      <dgm:t>
        <a:bodyPr/>
        <a:lstStyle/>
        <a:p>
          <a:endParaRPr lang="en-US"/>
        </a:p>
      </dgm:t>
    </dgm:pt>
    <dgm:pt modelId="{28C7D68B-48AF-4148-9C71-52629521C8A2}" type="sibTrans" cxnId="{2B33666A-BEB6-4333-9A5E-15B4D339749E}">
      <dgm:prSet/>
      <dgm:spPr/>
      <dgm:t>
        <a:bodyPr/>
        <a:lstStyle/>
        <a:p>
          <a:endParaRPr lang="en-US"/>
        </a:p>
      </dgm:t>
    </dgm:pt>
    <dgm:pt modelId="{078E324C-CCFC-424D-B70D-08F5FA605E7C}">
      <dgm:prSet phldrT="[Text]"/>
      <dgm:spPr/>
      <dgm:t>
        <a:bodyPr/>
        <a:lstStyle/>
        <a:p>
          <a:r>
            <a:rPr lang="en-US" dirty="0" smtClean="0"/>
            <a:t>Assess the health of the ILT and its contribution to the school and the members.</a:t>
          </a:r>
          <a:endParaRPr lang="en-US" dirty="0"/>
        </a:p>
      </dgm:t>
    </dgm:pt>
    <dgm:pt modelId="{9450A46E-E673-40EF-9575-D1629630E7AA}" type="parTrans" cxnId="{E3524A9B-85E4-4E5F-897E-9B0B0276A929}">
      <dgm:prSet/>
      <dgm:spPr/>
      <dgm:t>
        <a:bodyPr/>
        <a:lstStyle/>
        <a:p>
          <a:endParaRPr lang="en-US"/>
        </a:p>
      </dgm:t>
    </dgm:pt>
    <dgm:pt modelId="{6DB48EE8-9B95-4B78-866E-0366D9C3AF42}" type="sibTrans" cxnId="{E3524A9B-85E4-4E5F-897E-9B0B0276A929}">
      <dgm:prSet/>
      <dgm:spPr/>
      <dgm:t>
        <a:bodyPr/>
        <a:lstStyle/>
        <a:p>
          <a:endParaRPr lang="en-US"/>
        </a:p>
      </dgm:t>
    </dgm:pt>
    <dgm:pt modelId="{45804A88-98C7-440F-B51F-99E2BA47BE87}">
      <dgm:prSet phldrT="[Text]"/>
      <dgm:spPr/>
      <dgm:t>
        <a:bodyPr/>
        <a:lstStyle/>
        <a:p>
          <a:r>
            <a:rPr lang="en-US" dirty="0" smtClean="0"/>
            <a:t>Foster individual learning</a:t>
          </a:r>
          <a:endParaRPr lang="en-US" dirty="0"/>
        </a:p>
      </dgm:t>
    </dgm:pt>
    <dgm:pt modelId="{A27B36D5-6C1A-4BA5-BBB1-533486C10817}" type="parTrans" cxnId="{794DC52E-3E14-4F97-B1E7-ECE50BAF1C75}">
      <dgm:prSet/>
      <dgm:spPr/>
      <dgm:t>
        <a:bodyPr/>
        <a:lstStyle/>
        <a:p>
          <a:endParaRPr lang="en-US"/>
        </a:p>
      </dgm:t>
    </dgm:pt>
    <dgm:pt modelId="{9E2DA48A-A638-4859-8FC4-1F8826B3EF30}" type="sibTrans" cxnId="{794DC52E-3E14-4F97-B1E7-ECE50BAF1C75}">
      <dgm:prSet/>
      <dgm:spPr/>
      <dgm:t>
        <a:bodyPr/>
        <a:lstStyle/>
        <a:p>
          <a:endParaRPr lang="en-US"/>
        </a:p>
      </dgm:t>
    </dgm:pt>
    <dgm:pt modelId="{75626A24-5FAE-47AC-95B3-11FFCFCB384D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B49C845C-A140-4F03-AE9C-F3EC98E71A3C}" type="sibTrans" cxnId="{C74D0A28-0D52-4D5F-A986-1535F6075E47}">
      <dgm:prSet/>
      <dgm:spPr/>
      <dgm:t>
        <a:bodyPr/>
        <a:lstStyle/>
        <a:p>
          <a:endParaRPr lang="en-US"/>
        </a:p>
      </dgm:t>
    </dgm:pt>
    <dgm:pt modelId="{F3FF6E7C-F6A1-47B2-BEA1-A877A85FAB72}" type="parTrans" cxnId="{C74D0A28-0D52-4D5F-A986-1535F6075E47}">
      <dgm:prSet/>
      <dgm:spPr/>
      <dgm:t>
        <a:bodyPr/>
        <a:lstStyle/>
        <a:p>
          <a:endParaRPr lang="en-US"/>
        </a:p>
      </dgm:t>
    </dgm:pt>
    <dgm:pt modelId="{0878610B-1B35-47B4-8A37-9B85E0843020}" type="pres">
      <dgm:prSet presAssocID="{8940DD99-C793-44A8-983E-5B070F3053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9C2492-CEB8-4790-9223-34A5DA85A4DA}" type="pres">
      <dgm:prSet presAssocID="{75626A24-5FAE-47AC-95B3-11FFCFCB384D}" presName="composite" presStyleCnt="0"/>
      <dgm:spPr/>
    </dgm:pt>
    <dgm:pt modelId="{4A5C09BB-F90E-43CF-B46C-134356317146}" type="pres">
      <dgm:prSet presAssocID="{75626A24-5FAE-47AC-95B3-11FFCFCB384D}" presName="parentText" presStyleLbl="alignNode1" presStyleIdx="0" presStyleCnt="3" custLinFactNeighborY="-27">
        <dgm:presLayoutVars>
          <dgm:chMax val="1"/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en-US"/>
        </a:p>
      </dgm:t>
    </dgm:pt>
    <dgm:pt modelId="{4E242A49-E89C-4D5B-B8CE-21F5ABBC629A}" type="pres">
      <dgm:prSet presAssocID="{75626A24-5FAE-47AC-95B3-11FFCFCB384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5C7BD-DF7A-47CA-BAFC-635508A6E88E}" type="pres">
      <dgm:prSet presAssocID="{B49C845C-A140-4F03-AE9C-F3EC98E71A3C}" presName="sp" presStyleCnt="0"/>
      <dgm:spPr/>
    </dgm:pt>
    <dgm:pt modelId="{82DAD63D-1CE8-43F4-9E0E-5691A1341023}" type="pres">
      <dgm:prSet presAssocID="{29DD134C-D4D4-4E31-8150-507D4548D20D}" presName="composite" presStyleCnt="0"/>
      <dgm:spPr/>
    </dgm:pt>
    <dgm:pt modelId="{92FF77DC-3B41-4829-8473-E83AE94CED64}" type="pres">
      <dgm:prSet presAssocID="{29DD134C-D4D4-4E31-8150-507D4548D20D}" presName="parentText" presStyleLbl="alignNode1" presStyleIdx="1" presStyleCnt="3">
        <dgm:presLayoutVars>
          <dgm:chMax val="1"/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en-US"/>
        </a:p>
      </dgm:t>
    </dgm:pt>
    <dgm:pt modelId="{5943FFFD-4673-45FB-BFCD-BF3C31205A65}" type="pres">
      <dgm:prSet presAssocID="{29DD134C-D4D4-4E31-8150-507D4548D2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94241-D56B-44D9-BBCD-94CBA6C747D8}" type="pres">
      <dgm:prSet presAssocID="{812F443E-8E86-435F-90B1-DD0820AB3043}" presName="sp" presStyleCnt="0"/>
      <dgm:spPr/>
    </dgm:pt>
    <dgm:pt modelId="{6C15396A-7367-445A-8656-E16982E4B189}" type="pres">
      <dgm:prSet presAssocID="{04F6582F-E0AC-476F-ADF3-BBDA3F4F4939}" presName="composite" presStyleCnt="0"/>
      <dgm:spPr/>
    </dgm:pt>
    <dgm:pt modelId="{501B2E73-319C-4518-8F69-3696A38B270C}" type="pres">
      <dgm:prSet presAssocID="{04F6582F-E0AC-476F-ADF3-BBDA3F4F4939}" presName="parentText" presStyleLbl="alignNode1" presStyleIdx="2" presStyleCnt="3">
        <dgm:presLayoutVars>
          <dgm:chMax val="1"/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en-US"/>
        </a:p>
      </dgm:t>
    </dgm:pt>
    <dgm:pt modelId="{DE845C8E-4D2E-4D29-AC15-338DD9F66DAA}" type="pres">
      <dgm:prSet presAssocID="{04F6582F-E0AC-476F-ADF3-BBDA3F4F49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F454C-DFB1-4524-B7EB-01BBD95AA8BA}" type="presOf" srcId="{04F6582F-E0AC-476F-ADF3-BBDA3F4F4939}" destId="{501B2E73-319C-4518-8F69-3696A38B270C}" srcOrd="0" destOrd="0" presId="urn:microsoft.com/office/officeart/2005/8/layout/chevron2"/>
    <dgm:cxn modelId="{E51B839F-EDA6-4C83-B032-724D2526497B}" srcId="{29DD134C-D4D4-4E31-8150-507D4548D20D}" destId="{83B2E2C3-C0A1-447E-AABF-3873919ED102}" srcOrd="0" destOrd="0" parTransId="{9AA507BE-3426-4EEF-8298-1873C832201C}" sibTransId="{138CA881-3003-4786-AA12-80367051D05A}"/>
    <dgm:cxn modelId="{8D6CE3D9-B771-4DC4-869F-B6962CE52CE5}" srcId="{8940DD99-C793-44A8-983E-5B070F305352}" destId="{04F6582F-E0AC-476F-ADF3-BBDA3F4F4939}" srcOrd="2" destOrd="0" parTransId="{ED21946A-D506-4D51-AB1F-F1FBC863C79A}" sibTransId="{9E457386-1C14-4BFF-872E-3F3DC617CC8F}"/>
    <dgm:cxn modelId="{D481EA98-045F-4F0A-849C-14FC40454A63}" type="presOf" srcId="{078E324C-CCFC-424D-B70D-08F5FA605E7C}" destId="{DE845C8E-4D2E-4D29-AC15-338DD9F66DAA}" srcOrd="0" destOrd="1" presId="urn:microsoft.com/office/officeart/2005/8/layout/chevron2"/>
    <dgm:cxn modelId="{794DC52E-3E14-4F97-B1E7-ECE50BAF1C75}" srcId="{29DD134C-D4D4-4E31-8150-507D4548D20D}" destId="{45804A88-98C7-440F-B51F-99E2BA47BE87}" srcOrd="2" destOrd="0" parTransId="{A27B36D5-6C1A-4BA5-BBB1-533486C10817}" sibTransId="{9E2DA48A-A638-4859-8FC4-1F8826B3EF30}"/>
    <dgm:cxn modelId="{DFEF7213-535C-432C-A06C-5C569AEF463A}" type="presOf" srcId="{83B2E2C3-C0A1-447E-AABF-3873919ED102}" destId="{5943FFFD-4673-45FB-BFCD-BF3C31205A65}" srcOrd="0" destOrd="0" presId="urn:microsoft.com/office/officeart/2005/8/layout/chevron2"/>
    <dgm:cxn modelId="{AB58B11C-75B0-4DBC-899D-F45ED70A32B9}" type="presOf" srcId="{64196F13-8FB0-4D5F-90EA-440C76FFB637}" destId="{5943FFFD-4673-45FB-BFCD-BF3C31205A65}" srcOrd="0" destOrd="1" presId="urn:microsoft.com/office/officeart/2005/8/layout/chevron2"/>
    <dgm:cxn modelId="{94B600BD-95F1-4F90-80A2-1E4E8F43A0FF}" type="presOf" srcId="{DE9AC084-7D0F-4FEC-BE60-65286D3271A2}" destId="{DE845C8E-4D2E-4D29-AC15-338DD9F66DAA}" srcOrd="0" destOrd="0" presId="urn:microsoft.com/office/officeart/2005/8/layout/chevron2"/>
    <dgm:cxn modelId="{7F30CFD7-05D6-4129-A118-52F0602CE72B}" srcId="{75626A24-5FAE-47AC-95B3-11FFCFCB384D}" destId="{1344CB30-0402-4CE0-990A-1D2CF73DDEB7}" srcOrd="1" destOrd="0" parTransId="{7B9C38BD-4B9A-4C2B-8A82-7796D4169AC8}" sibTransId="{8EDBC93D-6F9B-4000-BD69-74AA01EE2CA6}"/>
    <dgm:cxn modelId="{E3524A9B-85E4-4E5F-897E-9B0B0276A929}" srcId="{04F6582F-E0AC-476F-ADF3-BBDA3F4F4939}" destId="{078E324C-CCFC-424D-B70D-08F5FA605E7C}" srcOrd="1" destOrd="0" parTransId="{9450A46E-E673-40EF-9575-D1629630E7AA}" sibTransId="{6DB48EE8-9B95-4B78-866E-0366D9C3AF42}"/>
    <dgm:cxn modelId="{C05AD9A7-90A3-4A84-8B0D-9BCFB1BB1A5F}" srcId="{29DD134C-D4D4-4E31-8150-507D4548D20D}" destId="{64196F13-8FB0-4D5F-90EA-440C76FFB637}" srcOrd="1" destOrd="0" parTransId="{34F8CA6C-7F5D-4FCE-9894-4F408E44E4CB}" sibTransId="{16ED02F8-8AE2-4B28-9AB6-D36EFEE277E9}"/>
    <dgm:cxn modelId="{F0700607-2851-4229-9F9F-B7EE21C35FEE}" type="presOf" srcId="{75626A24-5FAE-47AC-95B3-11FFCFCB384D}" destId="{4A5C09BB-F90E-43CF-B46C-134356317146}" srcOrd="0" destOrd="0" presId="urn:microsoft.com/office/officeart/2005/8/layout/chevron2"/>
    <dgm:cxn modelId="{A3070DEC-F0FE-4ED0-B023-90351EE8EF92}" type="presOf" srcId="{29DD134C-D4D4-4E31-8150-507D4548D20D}" destId="{92FF77DC-3B41-4829-8473-E83AE94CED64}" srcOrd="0" destOrd="0" presId="urn:microsoft.com/office/officeart/2005/8/layout/chevron2"/>
    <dgm:cxn modelId="{8A18A33C-AFFF-4D1F-89D4-168DF3C974AA}" type="presOf" srcId="{45804A88-98C7-440F-B51F-99E2BA47BE87}" destId="{5943FFFD-4673-45FB-BFCD-BF3C31205A65}" srcOrd="0" destOrd="2" presId="urn:microsoft.com/office/officeart/2005/8/layout/chevron2"/>
    <dgm:cxn modelId="{2B33666A-BEB6-4333-9A5E-15B4D339749E}" srcId="{04F6582F-E0AC-476F-ADF3-BBDA3F4F4939}" destId="{DE9AC084-7D0F-4FEC-BE60-65286D3271A2}" srcOrd="0" destOrd="0" parTransId="{35037F71-4805-4DCF-BD1A-6E08D7DF18A4}" sibTransId="{28C7D68B-48AF-4148-9C71-52629521C8A2}"/>
    <dgm:cxn modelId="{F6DA1121-900B-4AD2-A946-AB56D6075615}" srcId="{8940DD99-C793-44A8-983E-5B070F305352}" destId="{29DD134C-D4D4-4E31-8150-507D4548D20D}" srcOrd="1" destOrd="0" parTransId="{B3F55299-E3D0-46B3-B4B4-B1F7E509C8F3}" sibTransId="{812F443E-8E86-435F-90B1-DD0820AB3043}"/>
    <dgm:cxn modelId="{EA610FD2-B7B7-4686-97F5-B0CDC44ED2C6}" type="presOf" srcId="{6DCE846E-BABB-42FD-9109-853866CF406C}" destId="{4E242A49-E89C-4D5B-B8CE-21F5ABBC629A}" srcOrd="0" destOrd="0" presId="urn:microsoft.com/office/officeart/2005/8/layout/chevron2"/>
    <dgm:cxn modelId="{D82E8B8B-9891-47B6-965E-D2C66AFCEC12}" type="presOf" srcId="{8940DD99-C793-44A8-983E-5B070F305352}" destId="{0878610B-1B35-47B4-8A37-9B85E0843020}" srcOrd="0" destOrd="0" presId="urn:microsoft.com/office/officeart/2005/8/layout/chevron2"/>
    <dgm:cxn modelId="{3E9BC5E1-300F-4264-B690-E6F6B8A90FFF}" srcId="{75626A24-5FAE-47AC-95B3-11FFCFCB384D}" destId="{6DCE846E-BABB-42FD-9109-853866CF406C}" srcOrd="0" destOrd="0" parTransId="{A7245B1F-6FD2-4F30-A8AC-428786851F2A}" sibTransId="{88389B4B-057D-43BC-9C57-2A2674148F4F}"/>
    <dgm:cxn modelId="{0937A26D-6C42-44A6-83BF-8F28D4EE912C}" type="presOf" srcId="{1344CB30-0402-4CE0-990A-1D2CF73DDEB7}" destId="{4E242A49-E89C-4D5B-B8CE-21F5ABBC629A}" srcOrd="0" destOrd="1" presId="urn:microsoft.com/office/officeart/2005/8/layout/chevron2"/>
    <dgm:cxn modelId="{C74D0A28-0D52-4D5F-A986-1535F6075E47}" srcId="{8940DD99-C793-44A8-983E-5B070F305352}" destId="{75626A24-5FAE-47AC-95B3-11FFCFCB384D}" srcOrd="0" destOrd="0" parTransId="{F3FF6E7C-F6A1-47B2-BEA1-A877A85FAB72}" sibTransId="{B49C845C-A140-4F03-AE9C-F3EC98E71A3C}"/>
    <dgm:cxn modelId="{0B956041-8F86-45B5-BFD9-04F3C4F5C127}" type="presParOf" srcId="{0878610B-1B35-47B4-8A37-9B85E0843020}" destId="{DD9C2492-CEB8-4790-9223-34A5DA85A4DA}" srcOrd="0" destOrd="0" presId="urn:microsoft.com/office/officeart/2005/8/layout/chevron2"/>
    <dgm:cxn modelId="{56E7DCA7-6530-41CF-91DA-C7679B436206}" type="presParOf" srcId="{DD9C2492-CEB8-4790-9223-34A5DA85A4DA}" destId="{4A5C09BB-F90E-43CF-B46C-134356317146}" srcOrd="0" destOrd="0" presId="urn:microsoft.com/office/officeart/2005/8/layout/chevron2"/>
    <dgm:cxn modelId="{736B09D1-964F-4DFB-950B-34E557360E90}" type="presParOf" srcId="{DD9C2492-CEB8-4790-9223-34A5DA85A4DA}" destId="{4E242A49-E89C-4D5B-B8CE-21F5ABBC629A}" srcOrd="1" destOrd="0" presId="urn:microsoft.com/office/officeart/2005/8/layout/chevron2"/>
    <dgm:cxn modelId="{D92304D3-B25C-4A74-9088-C9378CA16746}" type="presParOf" srcId="{0878610B-1B35-47B4-8A37-9B85E0843020}" destId="{5F75C7BD-DF7A-47CA-BAFC-635508A6E88E}" srcOrd="1" destOrd="0" presId="urn:microsoft.com/office/officeart/2005/8/layout/chevron2"/>
    <dgm:cxn modelId="{E57C35FB-13B7-48A1-88DD-1F9D5CC00C72}" type="presParOf" srcId="{0878610B-1B35-47B4-8A37-9B85E0843020}" destId="{82DAD63D-1CE8-43F4-9E0E-5691A1341023}" srcOrd="2" destOrd="0" presId="urn:microsoft.com/office/officeart/2005/8/layout/chevron2"/>
    <dgm:cxn modelId="{10761EAE-D628-4A0B-85A1-32844A9D479E}" type="presParOf" srcId="{82DAD63D-1CE8-43F4-9E0E-5691A1341023}" destId="{92FF77DC-3B41-4829-8473-E83AE94CED64}" srcOrd="0" destOrd="0" presId="urn:microsoft.com/office/officeart/2005/8/layout/chevron2"/>
    <dgm:cxn modelId="{1053BC42-1EFF-4F92-A240-03AC5E309391}" type="presParOf" srcId="{82DAD63D-1CE8-43F4-9E0E-5691A1341023}" destId="{5943FFFD-4673-45FB-BFCD-BF3C31205A65}" srcOrd="1" destOrd="0" presId="urn:microsoft.com/office/officeart/2005/8/layout/chevron2"/>
    <dgm:cxn modelId="{75D3B173-6565-48E1-9F81-4CF6624400CE}" type="presParOf" srcId="{0878610B-1B35-47B4-8A37-9B85E0843020}" destId="{DC994241-D56B-44D9-BBCD-94CBA6C747D8}" srcOrd="3" destOrd="0" presId="urn:microsoft.com/office/officeart/2005/8/layout/chevron2"/>
    <dgm:cxn modelId="{E324EC0E-E994-4964-B46D-77B850F9877E}" type="presParOf" srcId="{0878610B-1B35-47B4-8A37-9B85E0843020}" destId="{6C15396A-7367-445A-8656-E16982E4B189}" srcOrd="4" destOrd="0" presId="urn:microsoft.com/office/officeart/2005/8/layout/chevron2"/>
    <dgm:cxn modelId="{C893C654-9314-42BB-9EC4-D1E2D7EC1F25}" type="presParOf" srcId="{6C15396A-7367-445A-8656-E16982E4B189}" destId="{501B2E73-319C-4518-8F69-3696A38B270C}" srcOrd="0" destOrd="0" presId="urn:microsoft.com/office/officeart/2005/8/layout/chevron2"/>
    <dgm:cxn modelId="{8DA723B5-1FEB-4DD7-921C-0898B93E060D}" type="presParOf" srcId="{6C15396A-7367-445A-8656-E16982E4B189}" destId="{DE845C8E-4D2E-4D29-AC15-338DD9F66D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B9FA4-85C1-4DDE-A47D-ED34DA94BD4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E74BA2-CDE4-4201-BA5D-01C96D908F3F}">
      <dgm:prSet phldrT="[Text]"/>
      <dgm:spPr/>
      <dgm:t>
        <a:bodyPr/>
        <a:lstStyle/>
        <a:p>
          <a:r>
            <a:rPr lang="en-US" dirty="0" smtClean="0"/>
            <a:t>Principal &amp; Change Agent</a:t>
          </a:r>
          <a:endParaRPr lang="en-US" dirty="0"/>
        </a:p>
      </dgm:t>
    </dgm:pt>
    <dgm:pt modelId="{65C6B70B-1E8A-404F-900A-DCA7F7ABDAAD}" type="parTrans" cxnId="{6FEE799D-996F-4D2B-9CB3-F6A5CD63A72F}">
      <dgm:prSet/>
      <dgm:spPr/>
      <dgm:t>
        <a:bodyPr/>
        <a:lstStyle/>
        <a:p>
          <a:endParaRPr lang="en-US"/>
        </a:p>
      </dgm:t>
    </dgm:pt>
    <dgm:pt modelId="{1E5295BB-BE36-4639-8C12-C36B4EB9E4E5}" type="sibTrans" cxnId="{6FEE799D-996F-4D2B-9CB3-F6A5CD63A72F}">
      <dgm:prSet/>
      <dgm:spPr/>
      <dgm:t>
        <a:bodyPr/>
        <a:lstStyle/>
        <a:p>
          <a:endParaRPr lang="en-US" dirty="0"/>
        </a:p>
      </dgm:t>
    </dgm:pt>
    <dgm:pt modelId="{C989D32E-FCFB-46F0-954E-C30068396CF4}">
      <dgm:prSet phldrT="[Text]"/>
      <dgm:spPr/>
      <dgm:t>
        <a:bodyPr/>
        <a:lstStyle/>
        <a:p>
          <a:r>
            <a:rPr lang="en-US" dirty="0" smtClean="0"/>
            <a:t>K-5 Team Leads</a:t>
          </a:r>
          <a:endParaRPr lang="en-US" dirty="0"/>
        </a:p>
      </dgm:t>
    </dgm:pt>
    <dgm:pt modelId="{F979E16C-ADEB-44BF-818F-4006439A05C7}" type="parTrans" cxnId="{8D527F6D-FB5A-457B-B1D5-C1FAE45E0B52}">
      <dgm:prSet/>
      <dgm:spPr/>
      <dgm:t>
        <a:bodyPr/>
        <a:lstStyle/>
        <a:p>
          <a:endParaRPr lang="en-US"/>
        </a:p>
      </dgm:t>
    </dgm:pt>
    <dgm:pt modelId="{1C926D89-DBF5-41C8-B5EB-3FBB035CC975}" type="sibTrans" cxnId="{8D527F6D-FB5A-457B-B1D5-C1FAE45E0B52}">
      <dgm:prSet/>
      <dgm:spPr/>
      <dgm:t>
        <a:bodyPr/>
        <a:lstStyle/>
        <a:p>
          <a:endParaRPr lang="en-US" dirty="0"/>
        </a:p>
      </dgm:t>
    </dgm:pt>
    <dgm:pt modelId="{41449111-1C1F-4E1C-9A9E-DB91BA055FE8}">
      <dgm:prSet phldrT="[Text]"/>
      <dgm:spPr/>
      <dgm:t>
        <a:bodyPr/>
        <a:lstStyle/>
        <a:p>
          <a:r>
            <a:rPr lang="en-US" dirty="0" smtClean="0"/>
            <a:t>Counselor &amp; Family Resource Center</a:t>
          </a:r>
          <a:endParaRPr lang="en-US" dirty="0"/>
        </a:p>
      </dgm:t>
    </dgm:pt>
    <dgm:pt modelId="{80755F4D-9E4E-4452-9232-C71DE23A582E}" type="parTrans" cxnId="{D4755AA6-3706-44B1-A197-4C0262E8D4A8}">
      <dgm:prSet/>
      <dgm:spPr/>
      <dgm:t>
        <a:bodyPr/>
        <a:lstStyle/>
        <a:p>
          <a:endParaRPr lang="en-US"/>
        </a:p>
      </dgm:t>
    </dgm:pt>
    <dgm:pt modelId="{8DD985A0-A3A9-4C15-98E6-C886740E9994}" type="sibTrans" cxnId="{D4755AA6-3706-44B1-A197-4C0262E8D4A8}">
      <dgm:prSet/>
      <dgm:spPr/>
      <dgm:t>
        <a:bodyPr/>
        <a:lstStyle/>
        <a:p>
          <a:endParaRPr lang="en-US" dirty="0"/>
        </a:p>
      </dgm:t>
    </dgm:pt>
    <dgm:pt modelId="{993BEE20-F58B-4FA3-8DE6-46CBE8F90516}">
      <dgm:prSet phldrT="[Text]"/>
      <dgm:spPr/>
      <dgm:t>
        <a:bodyPr/>
        <a:lstStyle/>
        <a:p>
          <a:r>
            <a:rPr lang="en-US" dirty="0" smtClean="0"/>
            <a:t>Content Coordinators</a:t>
          </a:r>
          <a:endParaRPr lang="en-US" dirty="0"/>
        </a:p>
      </dgm:t>
    </dgm:pt>
    <dgm:pt modelId="{9979EE6E-5B3E-40AA-A688-8A6BE49C4CF3}" type="parTrans" cxnId="{7CBE90DF-C3A0-4401-80D8-A2D09C3EF41B}">
      <dgm:prSet/>
      <dgm:spPr/>
      <dgm:t>
        <a:bodyPr/>
        <a:lstStyle/>
        <a:p>
          <a:endParaRPr lang="en-US"/>
        </a:p>
      </dgm:t>
    </dgm:pt>
    <dgm:pt modelId="{7C51315E-980A-4E0D-A9C5-F83A2AD29DEE}" type="sibTrans" cxnId="{7CBE90DF-C3A0-4401-80D8-A2D09C3EF41B}">
      <dgm:prSet/>
      <dgm:spPr/>
      <dgm:t>
        <a:bodyPr/>
        <a:lstStyle/>
        <a:p>
          <a:endParaRPr lang="en-US" dirty="0"/>
        </a:p>
      </dgm:t>
    </dgm:pt>
    <dgm:pt modelId="{FB056BC9-0AD5-45F9-BF0E-B5BD3EF66254}">
      <dgm:prSet phldrT="[Text]"/>
      <dgm:spPr/>
      <dgm:t>
        <a:bodyPr/>
        <a:lstStyle/>
        <a:p>
          <a:r>
            <a:rPr lang="en-US" dirty="0" smtClean="0"/>
            <a:t>School Administrative Manager</a:t>
          </a:r>
          <a:endParaRPr lang="en-US" dirty="0"/>
        </a:p>
      </dgm:t>
    </dgm:pt>
    <dgm:pt modelId="{A89DD228-5B06-4970-970F-20FC1BFF81A4}" type="parTrans" cxnId="{62F3A35D-976A-4237-8E57-0CBC26A7434F}">
      <dgm:prSet/>
      <dgm:spPr/>
      <dgm:t>
        <a:bodyPr/>
        <a:lstStyle/>
        <a:p>
          <a:endParaRPr lang="en-US"/>
        </a:p>
      </dgm:t>
    </dgm:pt>
    <dgm:pt modelId="{E1430AD6-0277-458D-B5BC-22DFDE959F60}" type="sibTrans" cxnId="{62F3A35D-976A-4237-8E57-0CBC26A7434F}">
      <dgm:prSet/>
      <dgm:spPr/>
      <dgm:t>
        <a:bodyPr/>
        <a:lstStyle/>
        <a:p>
          <a:endParaRPr lang="en-US" dirty="0"/>
        </a:p>
      </dgm:t>
    </dgm:pt>
    <dgm:pt modelId="{EB79D38E-5BE0-47C8-B6C0-524B73C75C1E}" type="pres">
      <dgm:prSet presAssocID="{D39B9FA4-85C1-4DDE-A47D-ED34DA94BD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ADA0E-1D0D-4DE7-A6D0-4B6A3312C0EC}" type="pres">
      <dgm:prSet presAssocID="{0BE74BA2-CDE4-4201-BA5D-01C96D908F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0234B-A3CB-42CE-B366-CD024E5C5BEC}" type="pres">
      <dgm:prSet presAssocID="{0BE74BA2-CDE4-4201-BA5D-01C96D908F3F}" presName="spNode" presStyleCnt="0"/>
      <dgm:spPr/>
    </dgm:pt>
    <dgm:pt modelId="{9BC2AAD3-D88A-4B3C-8FA3-50BCF7501740}" type="pres">
      <dgm:prSet presAssocID="{1E5295BB-BE36-4639-8C12-C36B4EB9E4E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D7E7AE0-D67A-4F5B-8115-139A05E281DD}" type="pres">
      <dgm:prSet presAssocID="{C989D32E-FCFB-46F0-954E-C30068396C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5FDF7-D738-4CBA-95E8-9DE105DBA30E}" type="pres">
      <dgm:prSet presAssocID="{C989D32E-FCFB-46F0-954E-C30068396CF4}" presName="spNode" presStyleCnt="0"/>
      <dgm:spPr/>
    </dgm:pt>
    <dgm:pt modelId="{A00CEDA9-DB56-4E1D-9379-EB142782FC3A}" type="pres">
      <dgm:prSet presAssocID="{1C926D89-DBF5-41C8-B5EB-3FBB035CC97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27CE56-1892-47B8-A3A4-E96E35009A79}" type="pres">
      <dgm:prSet presAssocID="{41449111-1C1F-4E1C-9A9E-DB91BA055F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94F20-01C9-4F8C-B81B-3179FA90B915}" type="pres">
      <dgm:prSet presAssocID="{41449111-1C1F-4E1C-9A9E-DB91BA055FE8}" presName="spNode" presStyleCnt="0"/>
      <dgm:spPr/>
    </dgm:pt>
    <dgm:pt modelId="{836DCD49-18A3-4AC0-80FF-C56943B73152}" type="pres">
      <dgm:prSet presAssocID="{8DD985A0-A3A9-4C15-98E6-C886740E999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D5EEF0A-7569-4412-A0E6-CFA7D929C28F}" type="pres">
      <dgm:prSet presAssocID="{993BEE20-F58B-4FA3-8DE6-46CBE8F905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24AA5-F788-4851-906A-FF8660E80391}" type="pres">
      <dgm:prSet presAssocID="{993BEE20-F58B-4FA3-8DE6-46CBE8F90516}" presName="spNode" presStyleCnt="0"/>
      <dgm:spPr/>
    </dgm:pt>
    <dgm:pt modelId="{3EFC757D-7C60-412A-BD65-815A6C84EFC7}" type="pres">
      <dgm:prSet presAssocID="{7C51315E-980A-4E0D-A9C5-F83A2AD29DE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291DBF0-6F0B-43A2-BC82-70143B1C32EC}" type="pres">
      <dgm:prSet presAssocID="{FB056BC9-0AD5-45F9-BF0E-B5BD3EF662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C1995-EDE0-46B7-BE7B-36E9C6738080}" type="pres">
      <dgm:prSet presAssocID="{FB056BC9-0AD5-45F9-BF0E-B5BD3EF66254}" presName="spNode" presStyleCnt="0"/>
      <dgm:spPr/>
    </dgm:pt>
    <dgm:pt modelId="{3BF19494-2D60-433C-A1AF-66D0A5CA7AE3}" type="pres">
      <dgm:prSet presAssocID="{E1430AD6-0277-458D-B5BC-22DFDE959F6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BB76021-F6A7-40B7-9630-590F9CB80161}" type="presOf" srcId="{7C51315E-980A-4E0D-A9C5-F83A2AD29DEE}" destId="{3EFC757D-7C60-412A-BD65-815A6C84EFC7}" srcOrd="0" destOrd="0" presId="urn:microsoft.com/office/officeart/2005/8/layout/cycle6"/>
    <dgm:cxn modelId="{2713456F-4056-42B2-B81B-6311754194CC}" type="presOf" srcId="{D39B9FA4-85C1-4DDE-A47D-ED34DA94BD42}" destId="{EB79D38E-5BE0-47C8-B6C0-524B73C75C1E}" srcOrd="0" destOrd="0" presId="urn:microsoft.com/office/officeart/2005/8/layout/cycle6"/>
    <dgm:cxn modelId="{D4755AA6-3706-44B1-A197-4C0262E8D4A8}" srcId="{D39B9FA4-85C1-4DDE-A47D-ED34DA94BD42}" destId="{41449111-1C1F-4E1C-9A9E-DB91BA055FE8}" srcOrd="2" destOrd="0" parTransId="{80755F4D-9E4E-4452-9232-C71DE23A582E}" sibTransId="{8DD985A0-A3A9-4C15-98E6-C886740E9994}"/>
    <dgm:cxn modelId="{00D3812A-689F-4E5F-B4C4-59BBA22B192D}" type="presOf" srcId="{C989D32E-FCFB-46F0-954E-C30068396CF4}" destId="{7D7E7AE0-D67A-4F5B-8115-139A05E281DD}" srcOrd="0" destOrd="0" presId="urn:microsoft.com/office/officeart/2005/8/layout/cycle6"/>
    <dgm:cxn modelId="{6FEE799D-996F-4D2B-9CB3-F6A5CD63A72F}" srcId="{D39B9FA4-85C1-4DDE-A47D-ED34DA94BD42}" destId="{0BE74BA2-CDE4-4201-BA5D-01C96D908F3F}" srcOrd="0" destOrd="0" parTransId="{65C6B70B-1E8A-404F-900A-DCA7F7ABDAAD}" sibTransId="{1E5295BB-BE36-4639-8C12-C36B4EB9E4E5}"/>
    <dgm:cxn modelId="{C50B659F-2079-44DE-B9DF-25B80176FBB7}" type="presOf" srcId="{993BEE20-F58B-4FA3-8DE6-46CBE8F90516}" destId="{6D5EEF0A-7569-4412-A0E6-CFA7D929C28F}" srcOrd="0" destOrd="0" presId="urn:microsoft.com/office/officeart/2005/8/layout/cycle6"/>
    <dgm:cxn modelId="{7CBE90DF-C3A0-4401-80D8-A2D09C3EF41B}" srcId="{D39B9FA4-85C1-4DDE-A47D-ED34DA94BD42}" destId="{993BEE20-F58B-4FA3-8DE6-46CBE8F90516}" srcOrd="3" destOrd="0" parTransId="{9979EE6E-5B3E-40AA-A688-8A6BE49C4CF3}" sibTransId="{7C51315E-980A-4E0D-A9C5-F83A2AD29DEE}"/>
    <dgm:cxn modelId="{0ECFDBBE-9946-4415-9BAE-A7C023B07443}" type="presOf" srcId="{8DD985A0-A3A9-4C15-98E6-C886740E9994}" destId="{836DCD49-18A3-4AC0-80FF-C56943B73152}" srcOrd="0" destOrd="0" presId="urn:microsoft.com/office/officeart/2005/8/layout/cycle6"/>
    <dgm:cxn modelId="{568DD21E-C877-4594-9C02-FF0F4185CDEC}" type="presOf" srcId="{41449111-1C1F-4E1C-9A9E-DB91BA055FE8}" destId="{9A27CE56-1892-47B8-A3A4-E96E35009A79}" srcOrd="0" destOrd="0" presId="urn:microsoft.com/office/officeart/2005/8/layout/cycle6"/>
    <dgm:cxn modelId="{7E3627A8-4BEB-491B-A1C3-4E5D49812B5B}" type="presOf" srcId="{E1430AD6-0277-458D-B5BC-22DFDE959F60}" destId="{3BF19494-2D60-433C-A1AF-66D0A5CA7AE3}" srcOrd="0" destOrd="0" presId="urn:microsoft.com/office/officeart/2005/8/layout/cycle6"/>
    <dgm:cxn modelId="{7107BBEC-AB97-4081-A10C-F2149726633B}" type="presOf" srcId="{1E5295BB-BE36-4639-8C12-C36B4EB9E4E5}" destId="{9BC2AAD3-D88A-4B3C-8FA3-50BCF7501740}" srcOrd="0" destOrd="0" presId="urn:microsoft.com/office/officeart/2005/8/layout/cycle6"/>
    <dgm:cxn modelId="{BEED4AD9-68E6-4BF7-80AD-5DF713DE7F02}" type="presOf" srcId="{FB056BC9-0AD5-45F9-BF0E-B5BD3EF66254}" destId="{C291DBF0-6F0B-43A2-BC82-70143B1C32EC}" srcOrd="0" destOrd="0" presId="urn:microsoft.com/office/officeart/2005/8/layout/cycle6"/>
    <dgm:cxn modelId="{9B9C1C73-C699-49EF-852F-0FBBF77DA7B8}" type="presOf" srcId="{1C926D89-DBF5-41C8-B5EB-3FBB035CC975}" destId="{A00CEDA9-DB56-4E1D-9379-EB142782FC3A}" srcOrd="0" destOrd="0" presId="urn:microsoft.com/office/officeart/2005/8/layout/cycle6"/>
    <dgm:cxn modelId="{8D527F6D-FB5A-457B-B1D5-C1FAE45E0B52}" srcId="{D39B9FA4-85C1-4DDE-A47D-ED34DA94BD42}" destId="{C989D32E-FCFB-46F0-954E-C30068396CF4}" srcOrd="1" destOrd="0" parTransId="{F979E16C-ADEB-44BF-818F-4006439A05C7}" sibTransId="{1C926D89-DBF5-41C8-B5EB-3FBB035CC975}"/>
    <dgm:cxn modelId="{F1C30C37-46C3-4767-8F09-5BC50AC9F6A9}" type="presOf" srcId="{0BE74BA2-CDE4-4201-BA5D-01C96D908F3F}" destId="{6B9ADA0E-1D0D-4DE7-A6D0-4B6A3312C0EC}" srcOrd="0" destOrd="0" presId="urn:microsoft.com/office/officeart/2005/8/layout/cycle6"/>
    <dgm:cxn modelId="{62F3A35D-976A-4237-8E57-0CBC26A7434F}" srcId="{D39B9FA4-85C1-4DDE-A47D-ED34DA94BD42}" destId="{FB056BC9-0AD5-45F9-BF0E-B5BD3EF66254}" srcOrd="4" destOrd="0" parTransId="{A89DD228-5B06-4970-970F-20FC1BFF81A4}" sibTransId="{E1430AD6-0277-458D-B5BC-22DFDE959F60}"/>
    <dgm:cxn modelId="{BD511A4A-6AE1-47EF-8D96-63888B64B0CC}" type="presParOf" srcId="{EB79D38E-5BE0-47C8-B6C0-524B73C75C1E}" destId="{6B9ADA0E-1D0D-4DE7-A6D0-4B6A3312C0EC}" srcOrd="0" destOrd="0" presId="urn:microsoft.com/office/officeart/2005/8/layout/cycle6"/>
    <dgm:cxn modelId="{7FB76E52-CC56-42A0-9DC8-FAD87A79D196}" type="presParOf" srcId="{EB79D38E-5BE0-47C8-B6C0-524B73C75C1E}" destId="{4580234B-A3CB-42CE-B366-CD024E5C5BEC}" srcOrd="1" destOrd="0" presId="urn:microsoft.com/office/officeart/2005/8/layout/cycle6"/>
    <dgm:cxn modelId="{35F1B216-D39F-4375-B5DF-BF39E80469B1}" type="presParOf" srcId="{EB79D38E-5BE0-47C8-B6C0-524B73C75C1E}" destId="{9BC2AAD3-D88A-4B3C-8FA3-50BCF7501740}" srcOrd="2" destOrd="0" presId="urn:microsoft.com/office/officeart/2005/8/layout/cycle6"/>
    <dgm:cxn modelId="{DF8CC2E6-C086-4919-A742-E55F95DED41F}" type="presParOf" srcId="{EB79D38E-5BE0-47C8-B6C0-524B73C75C1E}" destId="{7D7E7AE0-D67A-4F5B-8115-139A05E281DD}" srcOrd="3" destOrd="0" presId="urn:microsoft.com/office/officeart/2005/8/layout/cycle6"/>
    <dgm:cxn modelId="{D3CC5C86-009F-4501-9E69-8CDDCDBFCEBA}" type="presParOf" srcId="{EB79D38E-5BE0-47C8-B6C0-524B73C75C1E}" destId="{0825FDF7-D738-4CBA-95E8-9DE105DBA30E}" srcOrd="4" destOrd="0" presId="urn:microsoft.com/office/officeart/2005/8/layout/cycle6"/>
    <dgm:cxn modelId="{BF19A4FB-1871-407A-8A0F-A193ABEDEFD1}" type="presParOf" srcId="{EB79D38E-5BE0-47C8-B6C0-524B73C75C1E}" destId="{A00CEDA9-DB56-4E1D-9379-EB142782FC3A}" srcOrd="5" destOrd="0" presId="urn:microsoft.com/office/officeart/2005/8/layout/cycle6"/>
    <dgm:cxn modelId="{56588894-9044-423C-BF18-A61FBE2CBB7A}" type="presParOf" srcId="{EB79D38E-5BE0-47C8-B6C0-524B73C75C1E}" destId="{9A27CE56-1892-47B8-A3A4-E96E35009A79}" srcOrd="6" destOrd="0" presId="urn:microsoft.com/office/officeart/2005/8/layout/cycle6"/>
    <dgm:cxn modelId="{C6B4A387-F557-4025-99BF-A0AF8995682D}" type="presParOf" srcId="{EB79D38E-5BE0-47C8-B6C0-524B73C75C1E}" destId="{B5694F20-01C9-4F8C-B81B-3179FA90B915}" srcOrd="7" destOrd="0" presId="urn:microsoft.com/office/officeart/2005/8/layout/cycle6"/>
    <dgm:cxn modelId="{10843BB7-0AD4-421C-BBA3-82F767A73FFD}" type="presParOf" srcId="{EB79D38E-5BE0-47C8-B6C0-524B73C75C1E}" destId="{836DCD49-18A3-4AC0-80FF-C56943B73152}" srcOrd="8" destOrd="0" presId="urn:microsoft.com/office/officeart/2005/8/layout/cycle6"/>
    <dgm:cxn modelId="{C1D6ED1C-CBD2-4F21-AAAF-038BF449E52B}" type="presParOf" srcId="{EB79D38E-5BE0-47C8-B6C0-524B73C75C1E}" destId="{6D5EEF0A-7569-4412-A0E6-CFA7D929C28F}" srcOrd="9" destOrd="0" presId="urn:microsoft.com/office/officeart/2005/8/layout/cycle6"/>
    <dgm:cxn modelId="{11CEA6AF-3D36-4BFF-8FDB-4141B7D74C09}" type="presParOf" srcId="{EB79D38E-5BE0-47C8-B6C0-524B73C75C1E}" destId="{03A24AA5-F788-4851-906A-FF8660E80391}" srcOrd="10" destOrd="0" presId="urn:microsoft.com/office/officeart/2005/8/layout/cycle6"/>
    <dgm:cxn modelId="{5B3B893E-749E-41FA-9FB1-09CD47D4C3BE}" type="presParOf" srcId="{EB79D38E-5BE0-47C8-B6C0-524B73C75C1E}" destId="{3EFC757D-7C60-412A-BD65-815A6C84EFC7}" srcOrd="11" destOrd="0" presId="urn:microsoft.com/office/officeart/2005/8/layout/cycle6"/>
    <dgm:cxn modelId="{33DC1BAF-EABE-4D9B-9D9B-11F28152EED3}" type="presParOf" srcId="{EB79D38E-5BE0-47C8-B6C0-524B73C75C1E}" destId="{C291DBF0-6F0B-43A2-BC82-70143B1C32EC}" srcOrd="12" destOrd="0" presId="urn:microsoft.com/office/officeart/2005/8/layout/cycle6"/>
    <dgm:cxn modelId="{359399FA-8589-4476-AA70-8FCB4434098B}" type="presParOf" srcId="{EB79D38E-5BE0-47C8-B6C0-524B73C75C1E}" destId="{5F2C1995-EDE0-46B7-BE7B-36E9C6738080}" srcOrd="13" destOrd="0" presId="urn:microsoft.com/office/officeart/2005/8/layout/cycle6"/>
    <dgm:cxn modelId="{8FEAB452-AE6E-4F48-9D39-257EBDC285E7}" type="presParOf" srcId="{EB79D38E-5BE0-47C8-B6C0-524B73C75C1E}" destId="{3BF19494-2D60-433C-A1AF-66D0A5CA7AE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95AE15-9E5D-44A7-9436-3B17CE528EF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D1B66-5EFF-4BFA-A4C4-3D9B42544B9B}">
      <dgm:prSet phldrT="[Text]"/>
      <dgm:spPr/>
      <dgm:t>
        <a:bodyPr/>
        <a:lstStyle/>
        <a:p>
          <a:r>
            <a:rPr lang="en-US" dirty="0" smtClean="0"/>
            <a:t>School Leadership Team</a:t>
          </a:r>
          <a:endParaRPr lang="en-US" dirty="0"/>
        </a:p>
      </dgm:t>
    </dgm:pt>
    <dgm:pt modelId="{FA3E4BC8-B918-4FE8-A8A4-6FA935822845}" type="parTrans" cxnId="{23AC9DF4-B6FE-459B-ABEC-7A3423D22C71}">
      <dgm:prSet/>
      <dgm:spPr/>
      <dgm:t>
        <a:bodyPr/>
        <a:lstStyle/>
        <a:p>
          <a:endParaRPr lang="en-US"/>
        </a:p>
      </dgm:t>
    </dgm:pt>
    <dgm:pt modelId="{C09A16C7-E615-43A9-9903-0E606417AF44}" type="sibTrans" cxnId="{23AC9DF4-B6FE-459B-ABEC-7A3423D22C71}">
      <dgm:prSet/>
      <dgm:spPr/>
      <dgm:t>
        <a:bodyPr/>
        <a:lstStyle/>
        <a:p>
          <a:endParaRPr lang="en-US"/>
        </a:p>
      </dgm:t>
    </dgm:pt>
    <dgm:pt modelId="{407A3952-7325-4019-A7BA-E80FE7CCA069}">
      <dgm:prSet phldrT="[Text]" custT="1"/>
      <dgm:spPr/>
      <dgm:t>
        <a:bodyPr/>
        <a:lstStyle/>
        <a:p>
          <a:r>
            <a:rPr lang="en-US" sz="1000" dirty="0" smtClean="0"/>
            <a:t>Set Standards &amp; Expectations for Leadership</a:t>
          </a:r>
          <a:endParaRPr lang="en-US" sz="1000" dirty="0"/>
        </a:p>
      </dgm:t>
    </dgm:pt>
    <dgm:pt modelId="{C427875C-C9B3-4A34-873A-D27F6E6808C9}" type="parTrans" cxnId="{448B2705-CF4D-4E44-9448-3FF473C4A380}">
      <dgm:prSet/>
      <dgm:spPr/>
      <dgm:t>
        <a:bodyPr/>
        <a:lstStyle/>
        <a:p>
          <a:endParaRPr lang="en-US" dirty="0"/>
        </a:p>
      </dgm:t>
    </dgm:pt>
    <dgm:pt modelId="{32C2B1BC-1FDF-405A-8B10-724140D67013}" type="sibTrans" cxnId="{448B2705-CF4D-4E44-9448-3FF473C4A380}">
      <dgm:prSet/>
      <dgm:spPr/>
      <dgm:t>
        <a:bodyPr/>
        <a:lstStyle/>
        <a:p>
          <a:endParaRPr lang="en-US"/>
        </a:p>
      </dgm:t>
    </dgm:pt>
    <dgm:pt modelId="{D9BA7379-6F80-4500-BAF7-9960C7923413}">
      <dgm:prSet phldrT="[Text]"/>
      <dgm:spPr/>
      <dgm:t>
        <a:bodyPr/>
        <a:lstStyle/>
        <a:p>
          <a:r>
            <a:rPr lang="en-US" dirty="0" smtClean="0"/>
            <a:t>Supervision &amp; Monitoring of Instruction</a:t>
          </a:r>
          <a:endParaRPr lang="en-US" dirty="0"/>
        </a:p>
      </dgm:t>
    </dgm:pt>
    <dgm:pt modelId="{F7846184-30E2-42AD-BDE6-6042A280274D}" type="parTrans" cxnId="{7EB3817E-6C8C-4C2E-AF29-410B96002F65}">
      <dgm:prSet/>
      <dgm:spPr/>
      <dgm:t>
        <a:bodyPr/>
        <a:lstStyle/>
        <a:p>
          <a:endParaRPr lang="en-US" dirty="0"/>
        </a:p>
      </dgm:t>
    </dgm:pt>
    <dgm:pt modelId="{730D82EA-7916-4B2F-A1D7-DAC17E43AAC3}" type="sibTrans" cxnId="{7EB3817E-6C8C-4C2E-AF29-410B96002F65}">
      <dgm:prSet/>
      <dgm:spPr/>
      <dgm:t>
        <a:bodyPr/>
        <a:lstStyle/>
        <a:p>
          <a:endParaRPr lang="en-US"/>
        </a:p>
      </dgm:t>
    </dgm:pt>
    <dgm:pt modelId="{006AA00A-931F-4031-8244-4BD68763ABDD}">
      <dgm:prSet phldrT="[Text]"/>
      <dgm:spPr/>
      <dgm:t>
        <a:bodyPr/>
        <a:lstStyle/>
        <a:p>
          <a:r>
            <a:rPr lang="en-US" dirty="0" smtClean="0"/>
            <a:t>Use Data for Planning &amp; Accounting</a:t>
          </a:r>
          <a:endParaRPr lang="en-US" dirty="0"/>
        </a:p>
      </dgm:t>
    </dgm:pt>
    <dgm:pt modelId="{4916961E-093A-44A0-8B81-DB0D412A841E}" type="parTrans" cxnId="{19AA72B7-8AD8-4555-8B18-02999B6CE1A7}">
      <dgm:prSet/>
      <dgm:spPr/>
      <dgm:t>
        <a:bodyPr/>
        <a:lstStyle/>
        <a:p>
          <a:endParaRPr lang="en-US" dirty="0"/>
        </a:p>
      </dgm:t>
    </dgm:pt>
    <dgm:pt modelId="{41983D73-88AF-447C-8D3A-A5F2F82FCC49}" type="sibTrans" cxnId="{19AA72B7-8AD8-4555-8B18-02999B6CE1A7}">
      <dgm:prSet/>
      <dgm:spPr/>
      <dgm:t>
        <a:bodyPr/>
        <a:lstStyle/>
        <a:p>
          <a:endParaRPr lang="en-US"/>
        </a:p>
      </dgm:t>
    </dgm:pt>
    <dgm:pt modelId="{C5F8E1DE-0BEA-4C46-9968-D312F6A8BF88}">
      <dgm:prSet phldrT="[Text]"/>
      <dgm:spPr/>
      <dgm:t>
        <a:bodyPr/>
        <a:lstStyle/>
        <a:p>
          <a:r>
            <a:rPr lang="en-US" dirty="0" smtClean="0"/>
            <a:t>Engage Families &amp; Community</a:t>
          </a:r>
          <a:endParaRPr lang="en-US" dirty="0"/>
        </a:p>
      </dgm:t>
    </dgm:pt>
    <dgm:pt modelId="{507A52E1-E2D1-418C-9940-C619729D8AB2}" type="parTrans" cxnId="{7F310BB1-62D8-4B47-AF45-EC61E9C592CB}">
      <dgm:prSet/>
      <dgm:spPr/>
      <dgm:t>
        <a:bodyPr/>
        <a:lstStyle/>
        <a:p>
          <a:endParaRPr lang="en-US" dirty="0"/>
        </a:p>
      </dgm:t>
    </dgm:pt>
    <dgm:pt modelId="{CE769DEC-09A6-454A-801C-77C51319B941}" type="sibTrans" cxnId="{7F310BB1-62D8-4B47-AF45-EC61E9C592CB}">
      <dgm:prSet/>
      <dgm:spPr/>
      <dgm:t>
        <a:bodyPr/>
        <a:lstStyle/>
        <a:p>
          <a:endParaRPr lang="en-US"/>
        </a:p>
      </dgm:t>
    </dgm:pt>
    <dgm:pt modelId="{9FDDB1D6-C827-4F90-A262-6E5AB09E29CC}">
      <dgm:prSet phldrT="[Text]"/>
      <dgm:spPr/>
      <dgm:t>
        <a:bodyPr/>
        <a:lstStyle/>
        <a:p>
          <a:r>
            <a:rPr lang="en-US" dirty="0" smtClean="0"/>
            <a:t>Provide Research-Based &amp; Effective Instruction in Support of State and District Standards  </a:t>
          </a:r>
          <a:endParaRPr lang="en-US" dirty="0"/>
        </a:p>
      </dgm:t>
    </dgm:pt>
    <dgm:pt modelId="{BE401D8C-3247-4084-9B59-542BF920D295}" type="parTrans" cxnId="{4C20F73D-0302-4BA0-AC49-AB5DCAF65C04}">
      <dgm:prSet/>
      <dgm:spPr/>
      <dgm:t>
        <a:bodyPr/>
        <a:lstStyle/>
        <a:p>
          <a:endParaRPr lang="en-US" dirty="0"/>
        </a:p>
      </dgm:t>
    </dgm:pt>
    <dgm:pt modelId="{2C6D88BC-A66D-444B-ADE6-2243526AAF96}" type="sibTrans" cxnId="{4C20F73D-0302-4BA0-AC49-AB5DCAF65C04}">
      <dgm:prSet/>
      <dgm:spPr/>
      <dgm:t>
        <a:bodyPr/>
        <a:lstStyle/>
        <a:p>
          <a:endParaRPr lang="en-US"/>
        </a:p>
      </dgm:t>
    </dgm:pt>
    <dgm:pt modelId="{E7EFF37F-75DD-486A-B4E6-AA297A4E68BC}">
      <dgm:prSet phldrT="[Text]"/>
      <dgm:spPr/>
      <dgm:t>
        <a:bodyPr/>
        <a:lstStyle/>
        <a:p>
          <a:r>
            <a:rPr lang="en-US" dirty="0" smtClean="0"/>
            <a:t>Support Instruction in the Classroom</a:t>
          </a:r>
          <a:endParaRPr lang="en-US" dirty="0"/>
        </a:p>
      </dgm:t>
    </dgm:pt>
    <dgm:pt modelId="{CE805ED4-3C74-4A7E-B877-E4F00C12D3E1}" type="parTrans" cxnId="{A291A56B-98FB-4800-9A12-5CE7FD86248E}">
      <dgm:prSet/>
      <dgm:spPr/>
      <dgm:t>
        <a:bodyPr/>
        <a:lstStyle/>
        <a:p>
          <a:endParaRPr lang="en-US" dirty="0"/>
        </a:p>
      </dgm:t>
    </dgm:pt>
    <dgm:pt modelId="{2A4F5F40-D893-4981-9C2A-71F43C0A8B8A}" type="sibTrans" cxnId="{A291A56B-98FB-4800-9A12-5CE7FD86248E}">
      <dgm:prSet/>
      <dgm:spPr/>
      <dgm:t>
        <a:bodyPr/>
        <a:lstStyle/>
        <a:p>
          <a:endParaRPr lang="en-US"/>
        </a:p>
      </dgm:t>
    </dgm:pt>
    <dgm:pt modelId="{CFC1CE66-2C2C-498A-97A0-D33570E596CE}" type="pres">
      <dgm:prSet presAssocID="{7B95AE15-9E5D-44A7-9436-3B17CE528E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CA6E2-006E-4519-8E3B-ADDB0911D463}" type="pres">
      <dgm:prSet presAssocID="{91AD1B66-5EFF-4BFA-A4C4-3D9B42544B9B}" presName="centerShape" presStyleLbl="node0" presStyleIdx="0" presStyleCnt="1"/>
      <dgm:spPr/>
      <dgm:t>
        <a:bodyPr/>
        <a:lstStyle/>
        <a:p>
          <a:endParaRPr lang="en-US"/>
        </a:p>
      </dgm:t>
    </dgm:pt>
    <dgm:pt modelId="{BAA513C6-273B-4BCD-A2CF-DE54C46509B7}" type="pres">
      <dgm:prSet presAssocID="{C427875C-C9B3-4A34-873A-D27F6E6808C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ADB5637-55D7-40E0-8AEC-54F3B801BDB7}" type="pres">
      <dgm:prSet presAssocID="{C427875C-C9B3-4A34-873A-D27F6E6808C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7BFEF80-89D1-45F6-8B42-727A716E3626}" type="pres">
      <dgm:prSet presAssocID="{407A3952-7325-4019-A7BA-E80FE7CCA0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E29C8-2BB0-45EF-943C-77EB45BDB713}" type="pres">
      <dgm:prSet presAssocID="{BE401D8C-3247-4084-9B59-542BF920D29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29B74FDA-70B5-4B93-96D6-4C49ADFE1A2B}" type="pres">
      <dgm:prSet presAssocID="{BE401D8C-3247-4084-9B59-542BF920D29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04D19F5-D1AB-418F-BBE7-30F0AAF638D2}" type="pres">
      <dgm:prSet presAssocID="{9FDDB1D6-C827-4F90-A262-6E5AB09E29C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4698D-6825-4AF6-93D2-33CA5E8363EE}" type="pres">
      <dgm:prSet presAssocID="{CE805ED4-3C74-4A7E-B877-E4F00C12D3E1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1FC9050-8626-46EB-92CD-73215F6FAF02}" type="pres">
      <dgm:prSet presAssocID="{CE805ED4-3C74-4A7E-B877-E4F00C12D3E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35C31F2-1857-4F34-8763-AA31C7F9576E}" type="pres">
      <dgm:prSet presAssocID="{E7EFF37F-75DD-486A-B4E6-AA297A4E68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AF39A-2D5E-47D3-8372-BED82BFBF343}" type="pres">
      <dgm:prSet presAssocID="{F7846184-30E2-42AD-BDE6-6042A280274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EE18B75-5D20-470F-AF77-79B4E4F7D258}" type="pres">
      <dgm:prSet presAssocID="{F7846184-30E2-42AD-BDE6-6042A280274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287C7F1-F8BD-4350-BD66-1A265747A0EF}" type="pres">
      <dgm:prSet presAssocID="{D9BA7379-6F80-4500-BAF7-9960C79234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2AE65-CF33-479F-88E0-75FDCAC24EB6}" type="pres">
      <dgm:prSet presAssocID="{4916961E-093A-44A0-8B81-DB0D412A841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50921D56-D167-4C4C-9304-47354D1B7B35}" type="pres">
      <dgm:prSet presAssocID="{4916961E-093A-44A0-8B81-DB0D412A841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C824FD1-3CD4-4489-A300-99EA9F9C5F95}" type="pres">
      <dgm:prSet presAssocID="{006AA00A-931F-4031-8244-4BD68763AB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A96C5-465E-470D-9282-6CEE21CB0128}" type="pres">
      <dgm:prSet presAssocID="{507A52E1-E2D1-418C-9940-C619729D8AB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C8264CF-6DBF-4D9A-87FA-01F259AC9B5A}" type="pres">
      <dgm:prSet presAssocID="{507A52E1-E2D1-418C-9940-C619729D8AB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C80DC19-406A-4F67-9214-D00E9BB5DD17}" type="pres">
      <dgm:prSet presAssocID="{C5F8E1DE-0BEA-4C46-9968-D312F6A8BF8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8B2705-CF4D-4E44-9448-3FF473C4A380}" srcId="{91AD1B66-5EFF-4BFA-A4C4-3D9B42544B9B}" destId="{407A3952-7325-4019-A7BA-E80FE7CCA069}" srcOrd="0" destOrd="0" parTransId="{C427875C-C9B3-4A34-873A-D27F6E6808C9}" sibTransId="{32C2B1BC-1FDF-405A-8B10-724140D67013}"/>
    <dgm:cxn modelId="{3F929E4C-2C8D-4FE2-9C33-4FE753F77521}" type="presOf" srcId="{BE401D8C-3247-4084-9B59-542BF920D295}" destId="{29B74FDA-70B5-4B93-96D6-4C49ADFE1A2B}" srcOrd="1" destOrd="0" presId="urn:microsoft.com/office/officeart/2005/8/layout/radial5"/>
    <dgm:cxn modelId="{D0B17115-7FF4-46E5-97F3-DA9B4C4E9219}" type="presOf" srcId="{4916961E-093A-44A0-8B81-DB0D412A841E}" destId="{CAE2AE65-CF33-479F-88E0-75FDCAC24EB6}" srcOrd="0" destOrd="0" presId="urn:microsoft.com/office/officeart/2005/8/layout/radial5"/>
    <dgm:cxn modelId="{3B8DAF32-E412-421D-BC5F-90EBDE323CA8}" type="presOf" srcId="{E7EFF37F-75DD-486A-B4E6-AA297A4E68BC}" destId="{835C31F2-1857-4F34-8763-AA31C7F9576E}" srcOrd="0" destOrd="0" presId="urn:microsoft.com/office/officeart/2005/8/layout/radial5"/>
    <dgm:cxn modelId="{19AA72B7-8AD8-4555-8B18-02999B6CE1A7}" srcId="{91AD1B66-5EFF-4BFA-A4C4-3D9B42544B9B}" destId="{006AA00A-931F-4031-8244-4BD68763ABDD}" srcOrd="4" destOrd="0" parTransId="{4916961E-093A-44A0-8B81-DB0D412A841E}" sibTransId="{41983D73-88AF-447C-8D3A-A5F2F82FCC49}"/>
    <dgm:cxn modelId="{1D4F6193-B55F-4B1E-86E1-AA7F4F709DFB}" type="presOf" srcId="{7B95AE15-9E5D-44A7-9436-3B17CE528EF7}" destId="{CFC1CE66-2C2C-498A-97A0-D33570E596CE}" srcOrd="0" destOrd="0" presId="urn:microsoft.com/office/officeart/2005/8/layout/radial5"/>
    <dgm:cxn modelId="{7EB3817E-6C8C-4C2E-AF29-410B96002F65}" srcId="{91AD1B66-5EFF-4BFA-A4C4-3D9B42544B9B}" destId="{D9BA7379-6F80-4500-BAF7-9960C7923413}" srcOrd="3" destOrd="0" parTransId="{F7846184-30E2-42AD-BDE6-6042A280274D}" sibTransId="{730D82EA-7916-4B2F-A1D7-DAC17E43AAC3}"/>
    <dgm:cxn modelId="{23AC9DF4-B6FE-459B-ABEC-7A3423D22C71}" srcId="{7B95AE15-9E5D-44A7-9436-3B17CE528EF7}" destId="{91AD1B66-5EFF-4BFA-A4C4-3D9B42544B9B}" srcOrd="0" destOrd="0" parTransId="{FA3E4BC8-B918-4FE8-A8A4-6FA935822845}" sibTransId="{C09A16C7-E615-43A9-9903-0E606417AF44}"/>
    <dgm:cxn modelId="{7F310BB1-62D8-4B47-AF45-EC61E9C592CB}" srcId="{91AD1B66-5EFF-4BFA-A4C4-3D9B42544B9B}" destId="{C5F8E1DE-0BEA-4C46-9968-D312F6A8BF88}" srcOrd="5" destOrd="0" parTransId="{507A52E1-E2D1-418C-9940-C619729D8AB2}" sibTransId="{CE769DEC-09A6-454A-801C-77C51319B941}"/>
    <dgm:cxn modelId="{E552589E-F4A3-42BB-BFD4-9F868D1263EE}" type="presOf" srcId="{9FDDB1D6-C827-4F90-A262-6E5AB09E29CC}" destId="{504D19F5-D1AB-418F-BBE7-30F0AAF638D2}" srcOrd="0" destOrd="0" presId="urn:microsoft.com/office/officeart/2005/8/layout/radial5"/>
    <dgm:cxn modelId="{5748E9D3-6C84-401B-AF87-F144F8C3063E}" type="presOf" srcId="{C427875C-C9B3-4A34-873A-D27F6E6808C9}" destId="{DADB5637-55D7-40E0-8AEC-54F3B801BDB7}" srcOrd="1" destOrd="0" presId="urn:microsoft.com/office/officeart/2005/8/layout/radial5"/>
    <dgm:cxn modelId="{13DF48A5-F5ED-4472-9919-D377081B81B4}" type="presOf" srcId="{F7846184-30E2-42AD-BDE6-6042A280274D}" destId="{649AF39A-2D5E-47D3-8372-BED82BFBF343}" srcOrd="0" destOrd="0" presId="urn:microsoft.com/office/officeart/2005/8/layout/radial5"/>
    <dgm:cxn modelId="{09ECC935-77BE-4C19-A90D-205903199117}" type="presOf" srcId="{CE805ED4-3C74-4A7E-B877-E4F00C12D3E1}" destId="{41FC9050-8626-46EB-92CD-73215F6FAF02}" srcOrd="1" destOrd="0" presId="urn:microsoft.com/office/officeart/2005/8/layout/radial5"/>
    <dgm:cxn modelId="{3D584EF7-9F68-41FC-8C05-5FC7D37D67BC}" type="presOf" srcId="{D9BA7379-6F80-4500-BAF7-9960C7923413}" destId="{A287C7F1-F8BD-4350-BD66-1A265747A0EF}" srcOrd="0" destOrd="0" presId="urn:microsoft.com/office/officeart/2005/8/layout/radial5"/>
    <dgm:cxn modelId="{1D7AD484-A456-4617-8E9B-E1E096F1FC59}" type="presOf" srcId="{C5F8E1DE-0BEA-4C46-9968-D312F6A8BF88}" destId="{6C80DC19-406A-4F67-9214-D00E9BB5DD17}" srcOrd="0" destOrd="0" presId="urn:microsoft.com/office/officeart/2005/8/layout/radial5"/>
    <dgm:cxn modelId="{33B7E362-EA19-4993-BDE2-4E4A8F891805}" type="presOf" srcId="{507A52E1-E2D1-418C-9940-C619729D8AB2}" destId="{AD5A96C5-465E-470D-9282-6CEE21CB0128}" srcOrd="0" destOrd="0" presId="urn:microsoft.com/office/officeart/2005/8/layout/radial5"/>
    <dgm:cxn modelId="{B6143DC3-2749-4B4F-A28A-2B464CB99343}" type="presOf" srcId="{F7846184-30E2-42AD-BDE6-6042A280274D}" destId="{1EE18B75-5D20-470F-AF77-79B4E4F7D258}" srcOrd="1" destOrd="0" presId="urn:microsoft.com/office/officeart/2005/8/layout/radial5"/>
    <dgm:cxn modelId="{6D1D4710-7810-4C54-94EE-DBA730005534}" type="presOf" srcId="{91AD1B66-5EFF-4BFA-A4C4-3D9B42544B9B}" destId="{340CA6E2-006E-4519-8E3B-ADDB0911D463}" srcOrd="0" destOrd="0" presId="urn:microsoft.com/office/officeart/2005/8/layout/radial5"/>
    <dgm:cxn modelId="{C9EEC0E4-D8F8-44F8-ABCC-1C9B88565206}" type="presOf" srcId="{C427875C-C9B3-4A34-873A-D27F6E6808C9}" destId="{BAA513C6-273B-4BCD-A2CF-DE54C46509B7}" srcOrd="0" destOrd="0" presId="urn:microsoft.com/office/officeart/2005/8/layout/radial5"/>
    <dgm:cxn modelId="{4C20F73D-0302-4BA0-AC49-AB5DCAF65C04}" srcId="{91AD1B66-5EFF-4BFA-A4C4-3D9B42544B9B}" destId="{9FDDB1D6-C827-4F90-A262-6E5AB09E29CC}" srcOrd="1" destOrd="0" parTransId="{BE401D8C-3247-4084-9B59-542BF920D295}" sibTransId="{2C6D88BC-A66D-444B-ADE6-2243526AAF96}"/>
    <dgm:cxn modelId="{0992D6F3-2654-4B17-8C55-903D0BA9B595}" type="presOf" srcId="{006AA00A-931F-4031-8244-4BD68763ABDD}" destId="{9C824FD1-3CD4-4489-A300-99EA9F9C5F95}" srcOrd="0" destOrd="0" presId="urn:microsoft.com/office/officeart/2005/8/layout/radial5"/>
    <dgm:cxn modelId="{67AE1C99-5931-4137-9663-A5BD45CE1478}" type="presOf" srcId="{507A52E1-E2D1-418C-9940-C619729D8AB2}" destId="{4C8264CF-6DBF-4D9A-87FA-01F259AC9B5A}" srcOrd="1" destOrd="0" presId="urn:microsoft.com/office/officeart/2005/8/layout/radial5"/>
    <dgm:cxn modelId="{62590C0F-36DD-4121-83F2-0519AAC0212E}" type="presOf" srcId="{407A3952-7325-4019-A7BA-E80FE7CCA069}" destId="{F7BFEF80-89D1-45F6-8B42-727A716E3626}" srcOrd="0" destOrd="0" presId="urn:microsoft.com/office/officeart/2005/8/layout/radial5"/>
    <dgm:cxn modelId="{40615E54-6023-4972-8571-1D3CF1B20EC7}" type="presOf" srcId="{4916961E-093A-44A0-8B81-DB0D412A841E}" destId="{50921D56-D167-4C4C-9304-47354D1B7B35}" srcOrd="1" destOrd="0" presId="urn:microsoft.com/office/officeart/2005/8/layout/radial5"/>
    <dgm:cxn modelId="{A291A56B-98FB-4800-9A12-5CE7FD86248E}" srcId="{91AD1B66-5EFF-4BFA-A4C4-3D9B42544B9B}" destId="{E7EFF37F-75DD-486A-B4E6-AA297A4E68BC}" srcOrd="2" destOrd="0" parTransId="{CE805ED4-3C74-4A7E-B877-E4F00C12D3E1}" sibTransId="{2A4F5F40-D893-4981-9C2A-71F43C0A8B8A}"/>
    <dgm:cxn modelId="{F8CE79BD-DD35-47A9-B4C2-221AB060329F}" type="presOf" srcId="{CE805ED4-3C74-4A7E-B877-E4F00C12D3E1}" destId="{23D4698D-6825-4AF6-93D2-33CA5E8363EE}" srcOrd="0" destOrd="0" presId="urn:microsoft.com/office/officeart/2005/8/layout/radial5"/>
    <dgm:cxn modelId="{E5F763B0-902D-45D3-B0BB-D2F2C762CC41}" type="presOf" srcId="{BE401D8C-3247-4084-9B59-542BF920D295}" destId="{2A2E29C8-2BB0-45EF-943C-77EB45BDB713}" srcOrd="0" destOrd="0" presId="urn:microsoft.com/office/officeart/2005/8/layout/radial5"/>
    <dgm:cxn modelId="{357E771A-F7BF-43FB-AE1B-5C8C5F18CB19}" type="presParOf" srcId="{CFC1CE66-2C2C-498A-97A0-D33570E596CE}" destId="{340CA6E2-006E-4519-8E3B-ADDB0911D463}" srcOrd="0" destOrd="0" presId="urn:microsoft.com/office/officeart/2005/8/layout/radial5"/>
    <dgm:cxn modelId="{18A8A856-B3B5-457D-8DAD-3AA7251D18C6}" type="presParOf" srcId="{CFC1CE66-2C2C-498A-97A0-D33570E596CE}" destId="{BAA513C6-273B-4BCD-A2CF-DE54C46509B7}" srcOrd="1" destOrd="0" presId="urn:microsoft.com/office/officeart/2005/8/layout/radial5"/>
    <dgm:cxn modelId="{DB94631D-E450-4A36-97DA-900A2B38C3E9}" type="presParOf" srcId="{BAA513C6-273B-4BCD-A2CF-DE54C46509B7}" destId="{DADB5637-55D7-40E0-8AEC-54F3B801BDB7}" srcOrd="0" destOrd="0" presId="urn:microsoft.com/office/officeart/2005/8/layout/radial5"/>
    <dgm:cxn modelId="{22CDFF9A-6A96-42BF-9F47-C51D1DC1D8E2}" type="presParOf" srcId="{CFC1CE66-2C2C-498A-97A0-D33570E596CE}" destId="{F7BFEF80-89D1-45F6-8B42-727A716E3626}" srcOrd="2" destOrd="0" presId="urn:microsoft.com/office/officeart/2005/8/layout/radial5"/>
    <dgm:cxn modelId="{80E51B5E-08CA-4705-8F01-BF960A9ED08A}" type="presParOf" srcId="{CFC1CE66-2C2C-498A-97A0-D33570E596CE}" destId="{2A2E29C8-2BB0-45EF-943C-77EB45BDB713}" srcOrd="3" destOrd="0" presId="urn:microsoft.com/office/officeart/2005/8/layout/radial5"/>
    <dgm:cxn modelId="{B92581ED-E341-4906-AADB-04AB18BA424F}" type="presParOf" srcId="{2A2E29C8-2BB0-45EF-943C-77EB45BDB713}" destId="{29B74FDA-70B5-4B93-96D6-4C49ADFE1A2B}" srcOrd="0" destOrd="0" presId="urn:microsoft.com/office/officeart/2005/8/layout/radial5"/>
    <dgm:cxn modelId="{DAFFD234-8FC5-4ACC-B2B1-72546FA646E2}" type="presParOf" srcId="{CFC1CE66-2C2C-498A-97A0-D33570E596CE}" destId="{504D19F5-D1AB-418F-BBE7-30F0AAF638D2}" srcOrd="4" destOrd="0" presId="urn:microsoft.com/office/officeart/2005/8/layout/radial5"/>
    <dgm:cxn modelId="{44A4DDB9-C450-4E16-8EB7-A650D7723EB3}" type="presParOf" srcId="{CFC1CE66-2C2C-498A-97A0-D33570E596CE}" destId="{23D4698D-6825-4AF6-93D2-33CA5E8363EE}" srcOrd="5" destOrd="0" presId="urn:microsoft.com/office/officeart/2005/8/layout/radial5"/>
    <dgm:cxn modelId="{B50A389E-3793-44D9-9DAE-6AA650D71CBD}" type="presParOf" srcId="{23D4698D-6825-4AF6-93D2-33CA5E8363EE}" destId="{41FC9050-8626-46EB-92CD-73215F6FAF02}" srcOrd="0" destOrd="0" presId="urn:microsoft.com/office/officeart/2005/8/layout/radial5"/>
    <dgm:cxn modelId="{5791C081-2969-4FC3-9CA6-CF75EFCBA8E9}" type="presParOf" srcId="{CFC1CE66-2C2C-498A-97A0-D33570E596CE}" destId="{835C31F2-1857-4F34-8763-AA31C7F9576E}" srcOrd="6" destOrd="0" presId="urn:microsoft.com/office/officeart/2005/8/layout/radial5"/>
    <dgm:cxn modelId="{A6041F29-0937-467D-B588-5D3DEFA19D78}" type="presParOf" srcId="{CFC1CE66-2C2C-498A-97A0-D33570E596CE}" destId="{649AF39A-2D5E-47D3-8372-BED82BFBF343}" srcOrd="7" destOrd="0" presId="urn:microsoft.com/office/officeart/2005/8/layout/radial5"/>
    <dgm:cxn modelId="{45A4D7F4-5B19-4837-8067-45C4B1B1400D}" type="presParOf" srcId="{649AF39A-2D5E-47D3-8372-BED82BFBF343}" destId="{1EE18B75-5D20-470F-AF77-79B4E4F7D258}" srcOrd="0" destOrd="0" presId="urn:microsoft.com/office/officeart/2005/8/layout/radial5"/>
    <dgm:cxn modelId="{572CBC11-C556-4628-9C45-85C203F53569}" type="presParOf" srcId="{CFC1CE66-2C2C-498A-97A0-D33570E596CE}" destId="{A287C7F1-F8BD-4350-BD66-1A265747A0EF}" srcOrd="8" destOrd="0" presId="urn:microsoft.com/office/officeart/2005/8/layout/radial5"/>
    <dgm:cxn modelId="{0A908307-7EF1-4F22-A8AC-B7CC34682F57}" type="presParOf" srcId="{CFC1CE66-2C2C-498A-97A0-D33570E596CE}" destId="{CAE2AE65-CF33-479F-88E0-75FDCAC24EB6}" srcOrd="9" destOrd="0" presId="urn:microsoft.com/office/officeart/2005/8/layout/radial5"/>
    <dgm:cxn modelId="{445A1FD4-2B2A-41B8-B6DF-B28E92E081B5}" type="presParOf" srcId="{CAE2AE65-CF33-479F-88E0-75FDCAC24EB6}" destId="{50921D56-D167-4C4C-9304-47354D1B7B35}" srcOrd="0" destOrd="0" presId="urn:microsoft.com/office/officeart/2005/8/layout/radial5"/>
    <dgm:cxn modelId="{426D3929-72B7-40E1-A1A3-3202D8F9C498}" type="presParOf" srcId="{CFC1CE66-2C2C-498A-97A0-D33570E596CE}" destId="{9C824FD1-3CD4-4489-A300-99EA9F9C5F95}" srcOrd="10" destOrd="0" presId="urn:microsoft.com/office/officeart/2005/8/layout/radial5"/>
    <dgm:cxn modelId="{1F445786-9EBE-4167-BC86-65138DA3532D}" type="presParOf" srcId="{CFC1CE66-2C2C-498A-97A0-D33570E596CE}" destId="{AD5A96C5-465E-470D-9282-6CEE21CB0128}" srcOrd="11" destOrd="0" presId="urn:microsoft.com/office/officeart/2005/8/layout/radial5"/>
    <dgm:cxn modelId="{4BCA464D-5651-4E03-ABAA-32E50B9BFA39}" type="presParOf" srcId="{AD5A96C5-465E-470D-9282-6CEE21CB0128}" destId="{4C8264CF-6DBF-4D9A-87FA-01F259AC9B5A}" srcOrd="0" destOrd="0" presId="urn:microsoft.com/office/officeart/2005/8/layout/radial5"/>
    <dgm:cxn modelId="{1C716EF7-E621-4ABC-BC2B-CF2568073FAD}" type="presParOf" srcId="{CFC1CE66-2C2C-498A-97A0-D33570E596CE}" destId="{6C80DC19-406A-4F67-9214-D00E9BB5DD1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08EB7F-FC94-4579-A94D-00EF19786F94}">
      <dsp:nvSpPr>
        <dsp:cNvPr id="0" name=""/>
        <dsp:cNvSpPr/>
      </dsp:nvSpPr>
      <dsp:spPr>
        <a:xfrm>
          <a:off x="4707" y="1365395"/>
          <a:ext cx="1307808" cy="130780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Goal Setting</a:t>
          </a:r>
          <a:endParaRPr lang="en-US" sz="1300" kern="1200" dirty="0"/>
        </a:p>
      </dsp:txBody>
      <dsp:txXfrm>
        <a:off x="4707" y="1365395"/>
        <a:ext cx="1307808" cy="1307808"/>
      </dsp:txXfrm>
    </dsp:sp>
    <dsp:sp modelId="{537F1070-2C8E-4000-AF51-E85B416A71D9}">
      <dsp:nvSpPr>
        <dsp:cNvPr id="0" name=""/>
        <dsp:cNvSpPr/>
      </dsp:nvSpPr>
      <dsp:spPr>
        <a:xfrm>
          <a:off x="1418709" y="1640035"/>
          <a:ext cx="758528" cy="7585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418709" y="1640035"/>
        <a:ext cx="758528" cy="758528"/>
      </dsp:txXfrm>
    </dsp:sp>
    <dsp:sp modelId="{523233D5-3C4E-4221-866A-F385AD471B6F}">
      <dsp:nvSpPr>
        <dsp:cNvPr id="0" name=""/>
        <dsp:cNvSpPr/>
      </dsp:nvSpPr>
      <dsp:spPr>
        <a:xfrm>
          <a:off x="2283432" y="1365395"/>
          <a:ext cx="1307808" cy="130780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Resource Management</a:t>
          </a:r>
          <a:endParaRPr lang="en-US" sz="1300" kern="1200" dirty="0"/>
        </a:p>
      </dsp:txBody>
      <dsp:txXfrm>
        <a:off x="2283432" y="1365395"/>
        <a:ext cx="1307808" cy="1307808"/>
      </dsp:txXfrm>
    </dsp:sp>
    <dsp:sp modelId="{4A749599-BA77-413E-9FFA-750EB791277F}">
      <dsp:nvSpPr>
        <dsp:cNvPr id="0" name=""/>
        <dsp:cNvSpPr/>
      </dsp:nvSpPr>
      <dsp:spPr>
        <a:xfrm>
          <a:off x="3697435" y="1640035"/>
          <a:ext cx="758528" cy="7585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97435" y="1640035"/>
        <a:ext cx="758528" cy="758528"/>
      </dsp:txXfrm>
    </dsp:sp>
    <dsp:sp modelId="{FC67E93A-F51D-4A12-9D00-4FBDD69694F0}">
      <dsp:nvSpPr>
        <dsp:cNvPr id="0" name=""/>
        <dsp:cNvSpPr/>
      </dsp:nvSpPr>
      <dsp:spPr>
        <a:xfrm>
          <a:off x="4562158" y="1365395"/>
          <a:ext cx="1307808" cy="130780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Shared Leadership</a:t>
          </a:r>
          <a:endParaRPr lang="en-US" sz="1300" kern="1200" dirty="0"/>
        </a:p>
      </dsp:txBody>
      <dsp:txXfrm>
        <a:off x="4562158" y="1365395"/>
        <a:ext cx="1307808" cy="1307808"/>
      </dsp:txXfrm>
    </dsp:sp>
    <dsp:sp modelId="{A3AE9132-CD33-4AC3-AC71-283A77AB5A9B}">
      <dsp:nvSpPr>
        <dsp:cNvPr id="0" name=""/>
        <dsp:cNvSpPr/>
      </dsp:nvSpPr>
      <dsp:spPr>
        <a:xfrm>
          <a:off x="5976161" y="1640035"/>
          <a:ext cx="758528" cy="75852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976161" y="1640035"/>
        <a:ext cx="758528" cy="758528"/>
      </dsp:txXfrm>
    </dsp:sp>
    <dsp:sp modelId="{A691DEAA-97BC-49F5-9223-011BB6D115FD}">
      <dsp:nvSpPr>
        <dsp:cNvPr id="0" name=""/>
        <dsp:cNvSpPr/>
      </dsp:nvSpPr>
      <dsp:spPr>
        <a:xfrm>
          <a:off x="6840884" y="1365395"/>
          <a:ext cx="1307808" cy="1307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Leadership </a:t>
          </a:r>
          <a:r>
            <a:rPr lang="en-US" sz="1300" kern="1200" dirty="0" smtClean="0"/>
            <a:t>Team</a:t>
          </a:r>
          <a:endParaRPr lang="en-US" sz="1300" kern="1200" dirty="0"/>
        </a:p>
      </dsp:txBody>
      <dsp:txXfrm>
        <a:off x="6840884" y="1365395"/>
        <a:ext cx="1307808" cy="13078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5C09BB-F90E-43CF-B46C-134356317146}">
      <dsp:nvSpPr>
        <dsp:cNvPr id="0" name=""/>
        <dsp:cNvSpPr/>
      </dsp:nvSpPr>
      <dsp:spPr>
        <a:xfrm rot="5400000">
          <a:off x="-243998" y="245295"/>
          <a:ext cx="1626654" cy="1138657"/>
        </a:xfrm>
        <a:prstGeom prst="star5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A</a:t>
          </a:r>
          <a:endParaRPr lang="en-US" sz="4500" kern="1200" dirty="0"/>
        </a:p>
      </dsp:txBody>
      <dsp:txXfrm rot="5400000">
        <a:off x="-243998" y="245295"/>
        <a:ext cx="1626654" cy="1138657"/>
      </dsp:txXfrm>
    </dsp:sp>
    <dsp:sp modelId="{4E242A49-E89C-4D5B-B8CE-21F5ABBC629A}">
      <dsp:nvSpPr>
        <dsp:cNvPr id="0" name=""/>
        <dsp:cNvSpPr/>
      </dsp:nvSpPr>
      <dsp:spPr>
        <a:xfrm rot="5400000">
          <a:off x="4117366" y="-2976971"/>
          <a:ext cx="1057325" cy="7014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Identify important issues to focus the ILT’s work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Plan and facilitate ILT events/activities</a:t>
          </a:r>
          <a:endParaRPr lang="en-US" sz="1700" kern="1200" dirty="0"/>
        </a:p>
      </dsp:txBody>
      <dsp:txXfrm rot="5400000">
        <a:off x="4117366" y="-2976971"/>
        <a:ext cx="1057325" cy="7014742"/>
      </dsp:txXfrm>
    </dsp:sp>
    <dsp:sp modelId="{92FF77DC-3B41-4829-8473-E83AE94CED64}">
      <dsp:nvSpPr>
        <dsp:cNvPr id="0" name=""/>
        <dsp:cNvSpPr/>
      </dsp:nvSpPr>
      <dsp:spPr>
        <a:xfrm rot="5400000">
          <a:off x="-243998" y="1678571"/>
          <a:ext cx="1626654" cy="1138657"/>
        </a:xfrm>
        <a:prstGeom prst="star5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B</a:t>
          </a:r>
          <a:endParaRPr lang="en-US" sz="4500" kern="1200" dirty="0"/>
        </a:p>
      </dsp:txBody>
      <dsp:txXfrm rot="5400000">
        <a:off x="-243998" y="1678571"/>
        <a:ext cx="1626654" cy="1138657"/>
      </dsp:txXfrm>
    </dsp:sp>
    <dsp:sp modelId="{5943FFFD-4673-45FB-BFCD-BF3C31205A65}">
      <dsp:nvSpPr>
        <dsp:cNvPr id="0" name=""/>
        <dsp:cNvSpPr/>
      </dsp:nvSpPr>
      <dsp:spPr>
        <a:xfrm rot="5400000">
          <a:off x="4117366" y="-1544135"/>
          <a:ext cx="1057325" cy="7014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Informally link ILT members in order to broker knowledge exchanges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Manage the boundary between the ILT and the faculty/school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Foster individual learning</a:t>
          </a:r>
          <a:endParaRPr lang="en-US" sz="1700" kern="1200" dirty="0"/>
        </a:p>
      </dsp:txBody>
      <dsp:txXfrm rot="5400000">
        <a:off x="4117366" y="-1544135"/>
        <a:ext cx="1057325" cy="7014742"/>
      </dsp:txXfrm>
    </dsp:sp>
    <dsp:sp modelId="{501B2E73-319C-4518-8F69-3696A38B270C}">
      <dsp:nvSpPr>
        <dsp:cNvPr id="0" name=""/>
        <dsp:cNvSpPr/>
      </dsp:nvSpPr>
      <dsp:spPr>
        <a:xfrm rot="5400000">
          <a:off x="-243998" y="3111407"/>
          <a:ext cx="1626654" cy="1138657"/>
        </a:xfrm>
        <a:prstGeom prst="star5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C</a:t>
          </a:r>
          <a:endParaRPr lang="en-US" sz="4500" kern="1200" dirty="0"/>
        </a:p>
      </dsp:txBody>
      <dsp:txXfrm rot="5400000">
        <a:off x="-243998" y="3111407"/>
        <a:ext cx="1626654" cy="1138657"/>
      </dsp:txXfrm>
    </dsp:sp>
    <dsp:sp modelId="{DE845C8E-4D2E-4D29-AC15-338DD9F66DAA}">
      <dsp:nvSpPr>
        <dsp:cNvPr id="0" name=""/>
        <dsp:cNvSpPr/>
      </dsp:nvSpPr>
      <dsp:spPr>
        <a:xfrm rot="5400000">
          <a:off x="4117366" y="-111299"/>
          <a:ext cx="1057325" cy="7014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Build the practice for group learning knowledge base, lessons learned, best practices, tools and methods, and learning events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Assess the health of the ILT and its contribution to the school and the members.</a:t>
          </a:r>
          <a:endParaRPr lang="en-US" sz="1700" kern="1200" dirty="0"/>
        </a:p>
      </dsp:txBody>
      <dsp:txXfrm rot="5400000">
        <a:off x="4117366" y="-111299"/>
        <a:ext cx="1057325" cy="70147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9ADA0E-1D0D-4DE7-A6D0-4B6A3312C0EC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Principal &amp; Change Agent</a:t>
          </a:r>
          <a:endParaRPr lang="en-US" sz="1500" kern="1200" dirty="0"/>
        </a:p>
      </dsp:txBody>
      <dsp:txXfrm>
        <a:off x="3371403" y="736"/>
        <a:ext cx="1486792" cy="966415"/>
      </dsp:txXfrm>
    </dsp:sp>
    <dsp:sp modelId="{9BC2AAD3-D88A-4B3C-8FA3-50BCF7501740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E7AE0-D67A-4F5B-8115-139A05E281DD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K-5 Team Leads</a:t>
          </a:r>
          <a:endParaRPr lang="en-US" sz="1500" kern="1200" dirty="0"/>
        </a:p>
      </dsp:txBody>
      <dsp:txXfrm>
        <a:off x="5208306" y="1335324"/>
        <a:ext cx="1486792" cy="966415"/>
      </dsp:txXfrm>
    </dsp:sp>
    <dsp:sp modelId="{A00CEDA9-DB56-4E1D-9379-EB142782FC3A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7CE56-1892-47B8-A3A4-E96E35009A79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Counselor &amp; Family Resource Center</a:t>
          </a:r>
          <a:endParaRPr lang="en-US" sz="1500" kern="1200" dirty="0"/>
        </a:p>
      </dsp:txBody>
      <dsp:txXfrm>
        <a:off x="4506671" y="3494733"/>
        <a:ext cx="1486792" cy="966415"/>
      </dsp:txXfrm>
    </dsp:sp>
    <dsp:sp modelId="{836DCD49-18A3-4AC0-80FF-C56943B73152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EEF0A-7569-4412-A0E6-CFA7D929C28F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Content Coordinators</a:t>
          </a:r>
          <a:endParaRPr lang="en-US" sz="1500" kern="1200" dirty="0"/>
        </a:p>
      </dsp:txBody>
      <dsp:txXfrm>
        <a:off x="2236135" y="3494733"/>
        <a:ext cx="1486792" cy="966415"/>
      </dsp:txXfrm>
    </dsp:sp>
    <dsp:sp modelId="{3EFC757D-7C60-412A-BD65-815A6C84EFC7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1DBF0-6F0B-43A2-BC82-70143B1C32EC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School Administrative Manager</a:t>
          </a:r>
          <a:endParaRPr lang="en-US" sz="1500" kern="1200" dirty="0"/>
        </a:p>
      </dsp:txBody>
      <dsp:txXfrm>
        <a:off x="1534500" y="1335324"/>
        <a:ext cx="1486792" cy="966415"/>
      </dsp:txXfrm>
    </dsp:sp>
    <dsp:sp modelId="{3BF19494-2D60-433C-A1AF-66D0A5CA7AE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CA6E2-006E-4519-8E3B-ADDB0911D463}">
      <dsp:nvSpPr>
        <dsp:cNvPr id="0" name=""/>
        <dsp:cNvSpPr/>
      </dsp:nvSpPr>
      <dsp:spPr>
        <a:xfrm>
          <a:off x="3481703" y="1881503"/>
          <a:ext cx="1342392" cy="134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School Leadership Team</a:t>
          </a:r>
          <a:endParaRPr lang="en-US" sz="1600" kern="1200" dirty="0"/>
        </a:p>
      </dsp:txBody>
      <dsp:txXfrm>
        <a:off x="3481703" y="1881503"/>
        <a:ext cx="1342392" cy="1342392"/>
      </dsp:txXfrm>
    </dsp:sp>
    <dsp:sp modelId="{BAA513C6-273B-4BCD-A2CF-DE54C46509B7}">
      <dsp:nvSpPr>
        <dsp:cNvPr id="0" name=""/>
        <dsp:cNvSpPr/>
      </dsp:nvSpPr>
      <dsp:spPr>
        <a:xfrm rot="16200000">
          <a:off x="4010793" y="1393215"/>
          <a:ext cx="284213" cy="456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6200000">
        <a:off x="4010793" y="1393215"/>
        <a:ext cx="284213" cy="456413"/>
      </dsp:txXfrm>
    </dsp:sp>
    <dsp:sp modelId="{F7BFEF80-89D1-45F6-8B42-727A716E3626}">
      <dsp:nvSpPr>
        <dsp:cNvPr id="0" name=""/>
        <dsp:cNvSpPr/>
      </dsp:nvSpPr>
      <dsp:spPr>
        <a:xfrm>
          <a:off x="3481703" y="2859"/>
          <a:ext cx="1342392" cy="134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Set Standards &amp; Expectations for Leadership</a:t>
          </a:r>
          <a:endParaRPr lang="en-US" sz="1000" kern="1200" dirty="0"/>
        </a:p>
      </dsp:txBody>
      <dsp:txXfrm>
        <a:off x="3481703" y="2859"/>
        <a:ext cx="1342392" cy="1342392"/>
      </dsp:txXfrm>
    </dsp:sp>
    <dsp:sp modelId="{2A2E29C8-2BB0-45EF-943C-77EB45BDB713}">
      <dsp:nvSpPr>
        <dsp:cNvPr id="0" name=""/>
        <dsp:cNvSpPr/>
      </dsp:nvSpPr>
      <dsp:spPr>
        <a:xfrm rot="19800000">
          <a:off x="4817303" y="1858854"/>
          <a:ext cx="284213" cy="456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9800000">
        <a:off x="4817303" y="1858854"/>
        <a:ext cx="284213" cy="456413"/>
      </dsp:txXfrm>
    </dsp:sp>
    <dsp:sp modelId="{504D19F5-D1AB-418F-BBE7-30F0AAF638D2}">
      <dsp:nvSpPr>
        <dsp:cNvPr id="0" name=""/>
        <dsp:cNvSpPr/>
      </dsp:nvSpPr>
      <dsp:spPr>
        <a:xfrm>
          <a:off x="5108657" y="942181"/>
          <a:ext cx="1342392" cy="134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Provide Research-Based &amp; Effective Instruction in Support of State and District Standards  </a:t>
          </a:r>
          <a:endParaRPr lang="en-US" sz="1000" kern="1200" dirty="0"/>
        </a:p>
      </dsp:txBody>
      <dsp:txXfrm>
        <a:off x="5108657" y="942181"/>
        <a:ext cx="1342392" cy="1342392"/>
      </dsp:txXfrm>
    </dsp:sp>
    <dsp:sp modelId="{23D4698D-6825-4AF6-93D2-33CA5E8363EE}">
      <dsp:nvSpPr>
        <dsp:cNvPr id="0" name=""/>
        <dsp:cNvSpPr/>
      </dsp:nvSpPr>
      <dsp:spPr>
        <a:xfrm rot="1800000">
          <a:off x="4817303" y="2790132"/>
          <a:ext cx="284213" cy="456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800000">
        <a:off x="4817303" y="2790132"/>
        <a:ext cx="284213" cy="456413"/>
      </dsp:txXfrm>
    </dsp:sp>
    <dsp:sp modelId="{835C31F2-1857-4F34-8763-AA31C7F9576E}">
      <dsp:nvSpPr>
        <dsp:cNvPr id="0" name=""/>
        <dsp:cNvSpPr/>
      </dsp:nvSpPr>
      <dsp:spPr>
        <a:xfrm>
          <a:off x="5108657" y="2820825"/>
          <a:ext cx="1342392" cy="134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 Instruction in the Classroom</a:t>
          </a:r>
          <a:endParaRPr lang="en-US" sz="1000" kern="1200" dirty="0"/>
        </a:p>
      </dsp:txBody>
      <dsp:txXfrm>
        <a:off x="5108657" y="2820825"/>
        <a:ext cx="1342392" cy="1342392"/>
      </dsp:txXfrm>
    </dsp:sp>
    <dsp:sp modelId="{649AF39A-2D5E-47D3-8372-BED82BFBF343}">
      <dsp:nvSpPr>
        <dsp:cNvPr id="0" name=""/>
        <dsp:cNvSpPr/>
      </dsp:nvSpPr>
      <dsp:spPr>
        <a:xfrm rot="5400000">
          <a:off x="4010793" y="3255771"/>
          <a:ext cx="284213" cy="456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5400000">
        <a:off x="4010793" y="3255771"/>
        <a:ext cx="284213" cy="456413"/>
      </dsp:txXfrm>
    </dsp:sp>
    <dsp:sp modelId="{A287C7F1-F8BD-4350-BD66-1A265747A0EF}">
      <dsp:nvSpPr>
        <dsp:cNvPr id="0" name=""/>
        <dsp:cNvSpPr/>
      </dsp:nvSpPr>
      <dsp:spPr>
        <a:xfrm>
          <a:off x="3481703" y="3760147"/>
          <a:ext cx="1342392" cy="134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Supervision &amp; Monitoring of Instruction</a:t>
          </a:r>
          <a:endParaRPr lang="en-US" sz="1000" kern="1200" dirty="0"/>
        </a:p>
      </dsp:txBody>
      <dsp:txXfrm>
        <a:off x="3481703" y="3760147"/>
        <a:ext cx="1342392" cy="1342392"/>
      </dsp:txXfrm>
    </dsp:sp>
    <dsp:sp modelId="{CAE2AE65-CF33-479F-88E0-75FDCAC24EB6}">
      <dsp:nvSpPr>
        <dsp:cNvPr id="0" name=""/>
        <dsp:cNvSpPr/>
      </dsp:nvSpPr>
      <dsp:spPr>
        <a:xfrm rot="9000000">
          <a:off x="3204282" y="2790132"/>
          <a:ext cx="284213" cy="456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9000000">
        <a:off x="3204282" y="2790132"/>
        <a:ext cx="284213" cy="456413"/>
      </dsp:txXfrm>
    </dsp:sp>
    <dsp:sp modelId="{9C824FD1-3CD4-4489-A300-99EA9F9C5F95}">
      <dsp:nvSpPr>
        <dsp:cNvPr id="0" name=""/>
        <dsp:cNvSpPr/>
      </dsp:nvSpPr>
      <dsp:spPr>
        <a:xfrm>
          <a:off x="1854750" y="2820825"/>
          <a:ext cx="1342392" cy="134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Use Data for Planning &amp; Accounting</a:t>
          </a:r>
          <a:endParaRPr lang="en-US" sz="1000" kern="1200" dirty="0"/>
        </a:p>
      </dsp:txBody>
      <dsp:txXfrm>
        <a:off x="1854750" y="2820825"/>
        <a:ext cx="1342392" cy="1342392"/>
      </dsp:txXfrm>
    </dsp:sp>
    <dsp:sp modelId="{AD5A96C5-465E-470D-9282-6CEE21CB0128}">
      <dsp:nvSpPr>
        <dsp:cNvPr id="0" name=""/>
        <dsp:cNvSpPr/>
      </dsp:nvSpPr>
      <dsp:spPr>
        <a:xfrm rot="12600000">
          <a:off x="3204282" y="1858854"/>
          <a:ext cx="284213" cy="456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2600000">
        <a:off x="3204282" y="1858854"/>
        <a:ext cx="284213" cy="456413"/>
      </dsp:txXfrm>
    </dsp:sp>
    <dsp:sp modelId="{6C80DC19-406A-4F67-9214-D00E9BB5DD17}">
      <dsp:nvSpPr>
        <dsp:cNvPr id="0" name=""/>
        <dsp:cNvSpPr/>
      </dsp:nvSpPr>
      <dsp:spPr>
        <a:xfrm>
          <a:off x="1854750" y="942181"/>
          <a:ext cx="1342392" cy="134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Engage Families &amp; Community</a:t>
          </a:r>
          <a:endParaRPr lang="en-US" sz="1000" kern="1200" dirty="0"/>
        </a:p>
      </dsp:txBody>
      <dsp:txXfrm>
        <a:off x="1854750" y="942181"/>
        <a:ext cx="1342392" cy="1342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503B8-C1A3-4255-B340-CA3FC380CE4B}" type="datetimeFigureOut">
              <a:rPr lang="en-US" smtClean="0"/>
              <a:pPr/>
              <a:t>7/14/2009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346F-3514-4BA9-8318-A18C2433C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6C48D-5139-4C10-A46D-41EBCDB8E710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2D91-914E-49F0-BE33-F054C31FA2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2D91-914E-49F0-BE33-F054C31FA23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-65" charset="0"/>
            </a:endParaRPr>
          </a:p>
        </p:txBody>
      </p:sp>
      <p:pic>
        <p:nvPicPr>
          <p:cNvPr id="5" name="Picture 8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3" y="6210300"/>
            <a:ext cx="3429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172200"/>
            <a:ext cx="3581400" cy="685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5AEB-8E09-4E5A-894D-C1DDB291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C44F-7A0F-4CA1-AD31-B0581F63A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5D36-C8E7-469F-91E6-9AE7DF1F3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0506-562F-4C2E-A6D1-020DA8734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0EA7-AB28-45D4-B7FD-32E9CB8F7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5CDC-8628-404D-8A6B-343FBDD0A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FCB5-ADD3-43AE-A632-18470BAC2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0079C-BE3B-4E5C-8679-50ADDABB4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1586-5307-4290-A529-590BE214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6A9B-6628-462A-84EE-5A6C0E4AF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6C5E-BB4A-4C09-85BC-77AFF784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A71F-341D-489D-BA4E-384B56769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18F2-C94F-4AEC-867A-395AA65C0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A584-4B1C-4C50-8031-3696446F5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A233-6A35-4D97-993B-558D48F9A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46E2-7FA9-41AD-80B1-59B715657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0196-0C98-4EC8-975B-EABE2671B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F433-9FF9-4C72-89B5-F0A24700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7D862-B0E6-41D3-851C-5CE0F47A9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56C1-B542-4C91-B431-44E39CC94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CA8D-C712-46B6-A464-03D5493FE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8468-3ECE-4FBD-B54A-DD71894D8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242BDD94-00D4-4EF6-BAF2-388530B6B21E}" type="datetimeFigureOut">
              <a:rPr lang="en-US" smtClean="0"/>
              <a:pPr/>
              <a:t>7/14/2009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269B4540-DF72-496B-BA48-F3A06F5EFB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-65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84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FC3B92-D58A-4F2A-B63B-A4DA03225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2" name="Picture 20" descr="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8" y="6319838"/>
            <a:ext cx="28956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pitchFamily="-65" charset="-128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ヒラギノ角ゴ Pro W3" pitchFamily="-65" charset="-128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ヒラギノ角ゴ Pro W3" pitchFamily="-65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977D090-245A-4CDB-9E8C-1469BAD6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4676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" pitchFamily="2" charset="0"/>
              </a:rPr>
              <a:t>Building Effective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" pitchFamily="2" charset="0"/>
              </a:rPr>
              <a:t>Leadership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Dust" pitchFamily="2" charset="0"/>
              </a:rPr>
              <a:t>Teams: </a:t>
            </a:r>
            <a:r>
              <a:rPr lang="en-US" sz="2800" dirty="0" smtClean="0">
                <a:solidFill>
                  <a:schemeClr val="bg1"/>
                </a:solidFill>
              </a:rPr>
              <a:t>A Practitioner’s Look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Dust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The School-Level Strategy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04800"/>
            <a:ext cx="8153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Setting Expectations for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learning expectations   </a:t>
            </a:r>
          </a:p>
          <a:p>
            <a:r>
              <a:rPr lang="en-US" dirty="0" smtClean="0"/>
              <a:t>Review available data</a:t>
            </a:r>
          </a:p>
          <a:p>
            <a:pPr lvl="1"/>
            <a:r>
              <a:rPr lang="en-US" dirty="0" smtClean="0"/>
              <a:t>Make connection for establishing goal for improving student achievement</a:t>
            </a:r>
          </a:p>
          <a:p>
            <a:r>
              <a:rPr lang="en-US" dirty="0" smtClean="0"/>
              <a:t>Establish curriculum benchmarks </a:t>
            </a:r>
          </a:p>
          <a:p>
            <a:r>
              <a:rPr lang="en-US" dirty="0" smtClean="0"/>
              <a:t>Discuss formative, interim and summative assessment strategies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Providing Research-Based and Effective Instruction in Support of State and District Standards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Program of Studies and Core Curriculum Map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Grade-level team discussion/selection of research-based intervention programs in reading and math (to best support lower achieving students)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Discussion/selection of research-based programs to best support higher achieving students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Supporting Instruction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Attend weekly collaborative team meetings </a:t>
            </a:r>
          </a:p>
          <a:p>
            <a:r>
              <a:rPr lang="en-US" dirty="0" smtClean="0"/>
              <a:t>Analyze student work and student data</a:t>
            </a:r>
          </a:p>
          <a:p>
            <a:r>
              <a:rPr lang="en-US" dirty="0" smtClean="0"/>
              <a:t>Develop an intervention program using research-based materials</a:t>
            </a:r>
          </a:p>
          <a:p>
            <a:r>
              <a:rPr lang="en-US" dirty="0" smtClean="0"/>
              <a:t>Fund professional development for embedded PD within the building</a:t>
            </a:r>
          </a:p>
          <a:p>
            <a:r>
              <a:rPr lang="en-US" dirty="0" smtClean="0"/>
              <a:t>Allocate funding for specific instructional goals</a:t>
            </a:r>
          </a:p>
          <a:p>
            <a:r>
              <a:rPr lang="en-US" dirty="0" smtClean="0"/>
              <a:t>Schedule daily common planning times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Supervision and Monitoring of Instruction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Principal makes routine classroom visits to observe instruction and feedback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Teachers participate in peer observation and feedback</a:t>
            </a:r>
          </a:p>
          <a:p>
            <a:endParaRPr lang="en-US" dirty="0" smtClean="0"/>
          </a:p>
          <a:p>
            <a:r>
              <a:rPr lang="en-US" dirty="0" smtClean="0"/>
              <a:t>Teachers participate in collaborative teaching </a:t>
            </a:r>
          </a:p>
          <a:p>
            <a:pPr>
              <a:buNone/>
            </a:pPr>
            <a:r>
              <a:rPr lang="en-US" dirty="0" smtClean="0"/>
              <a:t>	and assessment</a:t>
            </a:r>
          </a:p>
          <a:p>
            <a:endParaRPr lang="en-US" dirty="0" smtClean="0"/>
          </a:p>
          <a:p>
            <a:r>
              <a:rPr lang="en-US" dirty="0" smtClean="0"/>
              <a:t>Principal routinely reviews lesson plans and provides feedback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Engaging Families and Community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academic achievement reports to parents regarding their child’s progress </a:t>
            </a:r>
          </a:p>
          <a:p>
            <a:r>
              <a:rPr lang="en-US" dirty="0" smtClean="0"/>
              <a:t>School sends home monthly publication to families and community</a:t>
            </a:r>
          </a:p>
          <a:p>
            <a:r>
              <a:rPr lang="en-US" dirty="0" smtClean="0"/>
              <a:t>Classroom teacher send home weekly newsletter and/or reports</a:t>
            </a:r>
          </a:p>
          <a:p>
            <a:r>
              <a:rPr lang="en-US" dirty="0" smtClean="0"/>
              <a:t>Develop online interactive webpage for information</a:t>
            </a:r>
          </a:p>
          <a:p>
            <a:r>
              <a:rPr lang="en-US" dirty="0" smtClean="0"/>
              <a:t>Coordinate monthly activities to bring families and community into the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Data for Planning and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multiple data sources to identify academic achievement gaps</a:t>
            </a:r>
          </a:p>
          <a:p>
            <a:r>
              <a:rPr lang="en-US" dirty="0" smtClean="0"/>
              <a:t>Use </a:t>
            </a:r>
            <a:r>
              <a:rPr lang="en-US" b="1" dirty="0" smtClean="0"/>
              <a:t>C</a:t>
            </a:r>
            <a:r>
              <a:rPr lang="en-US" dirty="0" smtClean="0"/>
              <a:t>lassroom </a:t>
            </a:r>
            <a:r>
              <a:rPr lang="en-US" b="1" dirty="0" smtClean="0"/>
              <a:t>A</a:t>
            </a:r>
            <a:r>
              <a:rPr lang="en-US" dirty="0" smtClean="0"/>
              <a:t>ssessment </a:t>
            </a:r>
            <a:r>
              <a:rPr lang="en-US" b="1" dirty="0" smtClean="0"/>
              <a:t>S</a:t>
            </a:r>
            <a:r>
              <a:rPr lang="en-US" dirty="0" smtClean="0"/>
              <a:t>ystem &amp; </a:t>
            </a:r>
            <a:r>
              <a:rPr lang="en-US" b="1" dirty="0" smtClean="0"/>
              <a:t>C</a:t>
            </a:r>
            <a:r>
              <a:rPr lang="en-US" dirty="0" smtClean="0"/>
              <a:t>ommunity </a:t>
            </a:r>
            <a:r>
              <a:rPr lang="en-US" b="1" dirty="0" smtClean="0"/>
              <a:t>A</a:t>
            </a:r>
            <a:r>
              <a:rPr lang="en-US" dirty="0" smtClean="0"/>
              <a:t>ccess </a:t>
            </a:r>
            <a:r>
              <a:rPr lang="en-US" b="1" dirty="0" smtClean="0"/>
              <a:t>D</a:t>
            </a:r>
            <a:r>
              <a:rPr lang="en-US" dirty="0" smtClean="0"/>
              <a:t>ashboard for </a:t>
            </a:r>
            <a:r>
              <a:rPr lang="en-US" b="1" dirty="0" smtClean="0"/>
              <a:t>E</a:t>
            </a:r>
            <a:r>
              <a:rPr lang="en-US" dirty="0" smtClean="0"/>
              <a:t>ducation (CASCADE) and other assessment tools to ascertain achievement levels, determine benchmarks, appropriate intervention, and redirect instructional strategies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Next Level of </a:t>
            </a:r>
            <a:r>
              <a:rPr lang="en-US" dirty="0" smtClean="0"/>
              <a:t>LT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Weekly Collaborative Team Meetings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Use of evidence on student performance has moved to:</a:t>
            </a:r>
          </a:p>
          <a:p>
            <a:pPr lvl="1"/>
            <a:r>
              <a:rPr lang="en-US" sz="2400" dirty="0" smtClean="0"/>
              <a:t>Analysis of student learning patterns</a:t>
            </a:r>
          </a:p>
          <a:p>
            <a:pPr lvl="1"/>
            <a:r>
              <a:rPr lang="en-US" sz="2400" dirty="0" smtClean="0"/>
              <a:t>Higher order questions abut why particular instructional practice are or are not working</a:t>
            </a:r>
          </a:p>
          <a:p>
            <a:pPr lvl="1"/>
            <a:r>
              <a:rPr lang="en-US" sz="2400" dirty="0" smtClean="0"/>
              <a:t>Discussions about teaching and learning are grounded in evidence and analysis; rather than opinion and preconceptions</a:t>
            </a:r>
          </a:p>
          <a:p>
            <a:pPr lvl="1"/>
            <a:r>
              <a:rPr lang="en-US" sz="2400" dirty="0" smtClean="0"/>
              <a:t>Shift accountability from the individual teacher to the teaching community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cap="small" dirty="0" smtClean="0"/>
              <a:t>Turning Around Low-Performing Schools:</a:t>
            </a:r>
            <a:r>
              <a:rPr lang="en-US" sz="2800" b="1" cap="all" dirty="0" smtClean="0"/>
              <a:t/>
            </a:r>
            <a:br>
              <a:rPr lang="en-US" sz="2800" b="1" cap="all" dirty="0" smtClean="0"/>
            </a:br>
            <a:r>
              <a:rPr lang="en-US" sz="2800" b="1" cap="small" dirty="0" smtClean="0"/>
              <a:t>Planning Template for Working With Schools</a:t>
            </a:r>
            <a:br>
              <a:rPr lang="en-US" sz="2800" b="1" cap="small" dirty="0" smtClean="0"/>
            </a:br>
            <a:endParaRPr lang="en-US" sz="28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1066" t="26067" r="12119" b="7401"/>
          <a:stretch>
            <a:fillRect/>
          </a:stretch>
        </p:blipFill>
        <p:spPr bwMode="auto">
          <a:xfrm>
            <a:off x="152400" y="1066800"/>
            <a:ext cx="8686800" cy="470247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60198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Do What Works from the Department of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would you use </a:t>
            </a:r>
            <a:r>
              <a:rPr lang="en-US" dirty="0" smtClean="0"/>
              <a:t>Leadership </a:t>
            </a:r>
            <a:r>
              <a:rPr lang="en-US" dirty="0" smtClean="0"/>
              <a:t>Teams with a strong principal?</a:t>
            </a:r>
          </a:p>
          <a:p>
            <a:r>
              <a:rPr lang="en-US" dirty="0" smtClean="0"/>
              <a:t>How would you use Instructional Leadership with a strong principal?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Leadership Teams</a:t>
            </a:r>
            <a:endParaRPr lang="en-US" dirty="0"/>
          </a:p>
        </p:txBody>
      </p:sp>
      <p:pic>
        <p:nvPicPr>
          <p:cNvPr id="9" name="Picture 8" descr="leadershipteamcirc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524000"/>
            <a:ext cx="6606987" cy="510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90600" y="304800"/>
          <a:ext cx="7088402" cy="4800600"/>
        </p:xfrm>
        <a:graphic>
          <a:graphicData uri="http://schemas.openxmlformats.org/presentationml/2006/ole">
            <p:oleObj spid="_x0000_s20482" r:id="rId4" imgW="6880262" imgH="4660107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2098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Essential Supports for School Improvement ; Consortium on Chicago School Research, 2006: http://ccsr.uchicago.edu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Leadership </a:t>
            </a:r>
            <a:r>
              <a:rPr lang="en-US" sz="4000" b="1" dirty="0" smtClean="0"/>
              <a:t>Team </a:t>
            </a:r>
            <a:r>
              <a:rPr lang="en-US" sz="4000" b="1" dirty="0" smtClean="0"/>
              <a:t>(LT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What is the </a:t>
            </a:r>
            <a:r>
              <a:rPr lang="en-US" sz="3200" dirty="0" smtClean="0"/>
              <a:t>Leadership </a:t>
            </a:r>
            <a:r>
              <a:rPr lang="en-US" sz="3200" dirty="0" smtClean="0"/>
              <a:t>Team?</a:t>
            </a:r>
          </a:p>
          <a:p>
            <a:endParaRPr lang="en-US" sz="3200" dirty="0" smtClean="0"/>
          </a:p>
          <a:p>
            <a:pPr lvl="5"/>
            <a:endParaRPr lang="en-US" sz="3200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2286000"/>
          <a:ext cx="815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Goal Setting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/>
              <a:t>The principal and leadership team collaborate to establish and communicate instructional goals for school success.</a:t>
            </a:r>
          </a:p>
          <a:p>
            <a:pPr>
              <a:buNone/>
            </a:pPr>
            <a:endParaRPr lang="en-US" i="1" dirty="0" smtClean="0"/>
          </a:p>
          <a:p>
            <a:pPr lvl="0"/>
            <a:r>
              <a:rPr lang="en-US" dirty="0" smtClean="0"/>
              <a:t>The principal leads the school community in creating and revising a vision for the school that is informed by the community context.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leadership </a:t>
            </a:r>
            <a:r>
              <a:rPr lang="en-US" dirty="0" smtClean="0"/>
              <a:t>team sets high expectations for teaching, learning, and leading and fosters an environment where staff are free to take risks.</a:t>
            </a:r>
          </a:p>
          <a:p>
            <a:endParaRPr lang="en-US" dirty="0" smtClean="0"/>
          </a:p>
          <a:p>
            <a:r>
              <a:rPr lang="en-US" dirty="0" smtClean="0"/>
              <a:t>The principal and </a:t>
            </a:r>
            <a:r>
              <a:rPr lang="en-US" dirty="0" smtClean="0"/>
              <a:t>leadership </a:t>
            </a:r>
            <a:r>
              <a:rPr lang="en-US" dirty="0" smtClean="0"/>
              <a:t>team are knowledgeable about instructional best practices and research; they expect and support high-quality instruction in every classroom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/>
              <a:t>The leadership team allocates and manages resources to support the school’s instructional program.</a:t>
            </a:r>
          </a:p>
          <a:p>
            <a:pPr>
              <a:buNone/>
            </a:pPr>
            <a:endParaRPr lang="en-US" i="1" dirty="0" smtClean="0"/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leadership team </a:t>
            </a:r>
            <a:r>
              <a:rPr lang="en-US" dirty="0" smtClean="0"/>
              <a:t>effectively allocates and manages the </a:t>
            </a:r>
            <a:r>
              <a:rPr lang="en-US" dirty="0" smtClean="0"/>
              <a:t>school’s </a:t>
            </a:r>
            <a:r>
              <a:rPr lang="en-US" dirty="0" smtClean="0"/>
              <a:t>resources – people, time, funds, and materials – to address school priorities and students’ needs.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The school community evaluates and plans school programs and policies based on their contribution toward reaching school goals.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Teachers use other staff, classroom volunteers, and family resources at home to maximize the amount of individualized instruction students receive.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Shared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i="1" dirty="0" smtClean="0"/>
              <a:t>School staff share leadership responsibilities and participate in decision making that advances the school’s mission. </a:t>
            </a:r>
          </a:p>
          <a:p>
            <a:pPr lvl="0"/>
            <a:endParaRPr lang="en-US" i="1" dirty="0" smtClean="0"/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leadership </a:t>
            </a:r>
            <a:r>
              <a:rPr lang="en-US" dirty="0" smtClean="0"/>
              <a:t>team empowers staff and holds them accountable for results, developing a plan for leadership succession.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Teachers and students assume leadership roles outside of the classroom, actively participate in the school improvement process, and take ownership of resulting setbacks and successes.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leadership </a:t>
            </a:r>
            <a:r>
              <a:rPr lang="en-US" dirty="0" smtClean="0"/>
              <a:t>team reflects the varied perspectives in the school; the principal taps into staff members’ interests and areas of expertise to strengthen school programs.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Change Agent Role: </a:t>
            </a:r>
            <a:r>
              <a:rPr lang="en-US" sz="1600" dirty="0" smtClean="0"/>
              <a:t>a skilled community coordinator is the key to developing an effective community of practice, * (Wenger, McDermott &amp; Snyder, 2003)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School Leadership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Presentation1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esentatio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entation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TAB 4E CII Data v2 - T Tuesday 1</Template>
  <TotalTime>2978</TotalTime>
  <Words>788</Words>
  <Application>Microsoft Office PowerPoint</Application>
  <PresentationFormat>On-screen Show (4:3)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Median</vt:lpstr>
      <vt:lpstr>Presentation1</vt:lpstr>
      <vt:lpstr>Custom Design</vt:lpstr>
      <vt:lpstr>Building Effective Leadership Teams: A Practitioner’s Look</vt:lpstr>
      <vt:lpstr>Leadership Teams</vt:lpstr>
      <vt:lpstr>Slide 3</vt:lpstr>
      <vt:lpstr>Slide 4</vt:lpstr>
      <vt:lpstr> Goal Setting </vt:lpstr>
      <vt:lpstr>Resource Management</vt:lpstr>
      <vt:lpstr>Shared Leadership</vt:lpstr>
      <vt:lpstr>Change Agent Role: a skilled community coordinator is the key to developing an effective community of practice, * (Wenger, McDermott &amp; Snyder, 2003)</vt:lpstr>
      <vt:lpstr>School Leadership</vt:lpstr>
      <vt:lpstr> The School-Level Strategy </vt:lpstr>
      <vt:lpstr>Setting Expectations for Achievement</vt:lpstr>
      <vt:lpstr>Providing Research-Based and Effective Instruction in Support of State and District Standards</vt:lpstr>
      <vt:lpstr>Supporting Instruction in the Classroom</vt:lpstr>
      <vt:lpstr>Supervision and Monitoring of Instruction</vt:lpstr>
      <vt:lpstr>Engaging Families and Community</vt:lpstr>
      <vt:lpstr>Using Data for Planning and Accountability</vt:lpstr>
      <vt:lpstr>The Next Level of LT Weekly Collaborative Team Meetings</vt:lpstr>
      <vt:lpstr>Turning Around Low-Performing Schools: Planning Template for Working With Schools </vt:lpstr>
      <vt:lpstr>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Instructional Leadership Teams: A practitioner Look</dc:title>
  <dc:creator>mkeith33</dc:creator>
  <cp:lastModifiedBy>Sam Redding</cp:lastModifiedBy>
  <cp:revision>64</cp:revision>
  <dcterms:created xsi:type="dcterms:W3CDTF">2009-06-22T20:02:48Z</dcterms:created>
  <dcterms:modified xsi:type="dcterms:W3CDTF">2009-07-14T16:54:29Z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TC300035021033</vt:lpwstr>
  </property>
</Properties>
</file>